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</p:sldIdLst>
  <p:sldSz cx="73152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3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047539"/>
            <a:ext cx="6217920" cy="222842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361902"/>
            <a:ext cx="5486400" cy="1545378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4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6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40783"/>
            <a:ext cx="157734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40783"/>
            <a:ext cx="4640580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7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0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595757"/>
            <a:ext cx="6309360" cy="266255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283500"/>
            <a:ext cx="6309360" cy="1400175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6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703917"/>
            <a:ext cx="310896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703917"/>
            <a:ext cx="310896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1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40785"/>
            <a:ext cx="630936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569085"/>
            <a:ext cx="3094672" cy="768985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338070"/>
            <a:ext cx="3094672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569085"/>
            <a:ext cx="3109913" cy="768985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338070"/>
            <a:ext cx="3109913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9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5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5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26720"/>
            <a:ext cx="2359342" cy="14935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921598"/>
            <a:ext cx="3703320" cy="4548717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920240"/>
            <a:ext cx="2359342" cy="3557482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26720"/>
            <a:ext cx="2359342" cy="14935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921598"/>
            <a:ext cx="3703320" cy="4548717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920240"/>
            <a:ext cx="2359342" cy="3557482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9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40785"/>
            <a:ext cx="630936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03917"/>
            <a:ext cx="630936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932595"/>
            <a:ext cx="16459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932595"/>
            <a:ext cx="2468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932595"/>
            <a:ext cx="16459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4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80AC20-1EE5-47E9-9DDD-08E78681430D}"/>
              </a:ext>
            </a:extLst>
          </p:cNvPr>
          <p:cNvSpPr/>
          <p:nvPr/>
        </p:nvSpPr>
        <p:spPr>
          <a:xfrm>
            <a:off x="200339" y="696929"/>
            <a:ext cx="5486400" cy="5486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61F1643-1BDB-4277-A10A-C2C243BE0459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2941747" y="685767"/>
            <a:ext cx="1792" cy="549756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10553E-EE82-49E2-8530-CB1F2C29CD73}"/>
              </a:ext>
            </a:extLst>
          </p:cNvPr>
          <p:cNvCxnSpPr>
            <a:cxnSpLocks/>
          </p:cNvCxnSpPr>
          <p:nvPr/>
        </p:nvCxnSpPr>
        <p:spPr>
          <a:xfrm flipV="1">
            <a:off x="421003" y="5393355"/>
            <a:ext cx="0" cy="572552"/>
          </a:xfrm>
          <a:prstGeom prst="straightConnector1">
            <a:avLst/>
          </a:prstGeom>
          <a:ln w="381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B815CA-24C4-49AB-B6EF-610FBE21EE15}"/>
              </a:ext>
            </a:extLst>
          </p:cNvPr>
          <p:cNvCxnSpPr>
            <a:cxnSpLocks/>
          </p:cNvCxnSpPr>
          <p:nvPr/>
        </p:nvCxnSpPr>
        <p:spPr>
          <a:xfrm flipV="1">
            <a:off x="413971" y="5965911"/>
            <a:ext cx="542219" cy="1"/>
          </a:xfrm>
          <a:prstGeom prst="straightConnector1">
            <a:avLst/>
          </a:prstGeom>
          <a:ln w="381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550F232-6E04-4B4A-8F37-5C1F235C7B62}"/>
              </a:ext>
            </a:extLst>
          </p:cNvPr>
          <p:cNvSpPr txBox="1"/>
          <p:nvPr/>
        </p:nvSpPr>
        <p:spPr>
          <a:xfrm>
            <a:off x="874821" y="563506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C810BA-3E36-424F-B819-704AD22192F6}"/>
              </a:ext>
            </a:extLst>
          </p:cNvPr>
          <p:cNvSpPr txBox="1"/>
          <p:nvPr/>
        </p:nvSpPr>
        <p:spPr>
          <a:xfrm>
            <a:off x="449265" y="517387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22C7C0-7875-484B-94FB-5F3CB38CE70B}"/>
              </a:ext>
            </a:extLst>
          </p:cNvPr>
          <p:cNvSpPr txBox="1"/>
          <p:nvPr/>
        </p:nvSpPr>
        <p:spPr>
          <a:xfrm>
            <a:off x="2630608" y="2988319"/>
            <a:ext cx="6222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Gas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E4E203-CAFA-4EA7-A9D3-AB17E6A048D6}"/>
              </a:ext>
            </a:extLst>
          </p:cNvPr>
          <p:cNvSpPr txBox="1"/>
          <p:nvPr/>
        </p:nvSpPr>
        <p:spPr>
          <a:xfrm>
            <a:off x="1681792" y="5557698"/>
            <a:ext cx="108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Periodic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15B450-B5E9-43B9-8284-D6B847167EA5}"/>
              </a:ext>
            </a:extLst>
          </p:cNvPr>
          <p:cNvCxnSpPr>
            <a:cxnSpLocks/>
          </p:cNvCxnSpPr>
          <p:nvPr/>
        </p:nvCxnSpPr>
        <p:spPr>
          <a:xfrm flipH="1">
            <a:off x="1895587" y="5875072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A32373E-E2C4-4DF1-9C92-EC99D8651544}"/>
              </a:ext>
            </a:extLst>
          </p:cNvPr>
          <p:cNvSpPr txBox="1"/>
          <p:nvPr/>
        </p:nvSpPr>
        <p:spPr>
          <a:xfrm>
            <a:off x="1681791" y="61185"/>
            <a:ext cx="108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Periodic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A14AA0-9636-4E5C-9662-889D9E288041}"/>
              </a:ext>
            </a:extLst>
          </p:cNvPr>
          <p:cNvCxnSpPr>
            <a:cxnSpLocks/>
          </p:cNvCxnSpPr>
          <p:nvPr/>
        </p:nvCxnSpPr>
        <p:spPr>
          <a:xfrm flipH="1">
            <a:off x="1895587" y="378559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898B462B-0DD7-4BE6-A8C6-803FBBAAE7B2}"/>
              </a:ext>
            </a:extLst>
          </p:cNvPr>
          <p:cNvSpPr/>
          <p:nvPr/>
        </p:nvSpPr>
        <p:spPr>
          <a:xfrm>
            <a:off x="-486899" y="1102339"/>
            <a:ext cx="1371600" cy="1371600"/>
          </a:xfrm>
          <a:prstGeom prst="pie">
            <a:avLst>
              <a:gd name="adj1" fmla="val 16194114"/>
              <a:gd name="adj2" fmla="val 5389866"/>
            </a:avLst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CE1365-62A0-49CC-A422-DB8D9DBECE8B}"/>
              </a:ext>
            </a:extLst>
          </p:cNvPr>
          <p:cNvSpPr txBox="1"/>
          <p:nvPr/>
        </p:nvSpPr>
        <p:spPr>
          <a:xfrm rot="16200000">
            <a:off x="62190" y="1599101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sz="1800" dirty="0"/>
              <a:t>Liquid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872F89-AD27-4C02-AB7B-958272D3C69C}"/>
              </a:ext>
            </a:extLst>
          </p:cNvPr>
          <p:cNvSpPr txBox="1"/>
          <p:nvPr/>
        </p:nvSpPr>
        <p:spPr>
          <a:xfrm>
            <a:off x="257646" y="3362244"/>
            <a:ext cx="1595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Periodic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(Symmetry)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(GNBC)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43B61F-6B0F-4FD0-892D-9AB41972BCFD}"/>
              </a:ext>
            </a:extLst>
          </p:cNvPr>
          <p:cNvCxnSpPr>
            <a:cxnSpLocks/>
          </p:cNvCxnSpPr>
          <p:nvPr/>
        </p:nvCxnSpPr>
        <p:spPr>
          <a:xfrm flipH="1">
            <a:off x="206922" y="4289150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ACD9216-5E6D-4BCF-B02F-428ABED366E1}"/>
              </a:ext>
            </a:extLst>
          </p:cNvPr>
          <p:cNvCxnSpPr>
            <a:cxnSpLocks/>
          </p:cNvCxnSpPr>
          <p:nvPr/>
        </p:nvCxnSpPr>
        <p:spPr>
          <a:xfrm flipH="1">
            <a:off x="5671709" y="4289150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B89DA01-39A7-4946-9268-321552D9D4B2}"/>
              </a:ext>
            </a:extLst>
          </p:cNvPr>
          <p:cNvSpPr txBox="1"/>
          <p:nvPr/>
        </p:nvSpPr>
        <p:spPr>
          <a:xfrm>
            <a:off x="2964759" y="3914233"/>
            <a:ext cx="159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(Symmetry)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EC8B5AD-966C-43C6-A40E-737E7F1CC275}"/>
              </a:ext>
            </a:extLst>
          </p:cNvPr>
          <p:cNvCxnSpPr>
            <a:cxnSpLocks/>
          </p:cNvCxnSpPr>
          <p:nvPr/>
        </p:nvCxnSpPr>
        <p:spPr>
          <a:xfrm flipH="1">
            <a:off x="2935088" y="4289150"/>
            <a:ext cx="268147" cy="307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C582797-BE22-4F8E-8204-A60748477506}"/>
              </a:ext>
            </a:extLst>
          </p:cNvPr>
          <p:cNvSpPr txBox="1"/>
          <p:nvPr/>
        </p:nvSpPr>
        <p:spPr>
          <a:xfrm>
            <a:off x="3326615" y="1275805"/>
            <a:ext cx="19968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Force densities 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 this half 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is a mirrored 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copy of the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other half.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2522B-5509-47F7-9864-651401081294}"/>
              </a:ext>
            </a:extLst>
          </p:cNvPr>
          <p:cNvSpPr txBox="1"/>
          <p:nvPr/>
        </p:nvSpPr>
        <p:spPr>
          <a:xfrm>
            <a:off x="5726349" y="3344891"/>
            <a:ext cx="1595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Periodic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(Symmetry)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(GNBC)</a:t>
            </a:r>
          </a:p>
        </p:txBody>
      </p:sp>
    </p:spTree>
    <p:extLst>
      <p:ext uri="{BB962C8B-B14F-4D97-AF65-F5344CB8AC3E}">
        <p14:creationId xmlns:p14="http://schemas.microsoft.com/office/powerpoint/2010/main" val="325500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43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 Daniel</dc:creator>
  <cp:lastModifiedBy>秦 Daniel</cp:lastModifiedBy>
  <cp:revision>40</cp:revision>
  <dcterms:created xsi:type="dcterms:W3CDTF">2021-09-29T18:04:47Z</dcterms:created>
  <dcterms:modified xsi:type="dcterms:W3CDTF">2021-09-29T20:07:57Z</dcterms:modified>
</cp:coreProperties>
</file>