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15000" cy="9144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496484"/>
            <a:ext cx="4857750" cy="318346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4802717"/>
            <a:ext cx="4286250" cy="2207683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486834"/>
            <a:ext cx="123229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486834"/>
            <a:ext cx="362545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279653"/>
            <a:ext cx="4929188" cy="3803649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119286"/>
            <a:ext cx="4929188" cy="200024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434167"/>
            <a:ext cx="242887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486836"/>
            <a:ext cx="4929188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340100"/>
            <a:ext cx="2417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241551"/>
            <a:ext cx="2429619" cy="109854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340100"/>
            <a:ext cx="242961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316569"/>
            <a:ext cx="2893219" cy="6498167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316569"/>
            <a:ext cx="2893219" cy="6498167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486836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8475136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B3C-1A45-4681-BC17-85E44D93173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8475136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8475136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A77F-97A9-4542-9FE2-CBED2186F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0-1EE5-47E9-9DDD-08E78681430D}"/>
              </a:ext>
            </a:extLst>
          </p:cNvPr>
          <p:cNvSpPr/>
          <p:nvPr/>
        </p:nvSpPr>
        <p:spPr>
          <a:xfrm>
            <a:off x="1048404" y="914400"/>
            <a:ext cx="3657600" cy="731520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E56EA-A1C2-4C73-9E97-D9756A146F10}"/>
              </a:ext>
            </a:extLst>
          </p:cNvPr>
          <p:cNvSpPr/>
          <p:nvPr/>
        </p:nvSpPr>
        <p:spPr>
          <a:xfrm>
            <a:off x="1962804" y="5484998"/>
            <a:ext cx="1828800" cy="182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58FAE-4F5F-4161-AB38-0699AFA6D4A3}"/>
              </a:ext>
            </a:extLst>
          </p:cNvPr>
          <p:cNvCxnSpPr>
            <a:endCxn id="4" idx="2"/>
          </p:cNvCxnSpPr>
          <p:nvPr/>
        </p:nvCxnSpPr>
        <p:spPr>
          <a:xfrm>
            <a:off x="2877204" y="6399398"/>
            <a:ext cx="0" cy="1830202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E6E69-F3D4-4A61-8CB8-9EAA75B481CC}"/>
              </a:ext>
            </a:extLst>
          </p:cNvPr>
          <p:cNvSpPr txBox="1"/>
          <p:nvPr/>
        </p:nvSpPr>
        <p:spPr>
          <a:xfrm>
            <a:off x="2530884" y="7478036"/>
            <a:ext cx="7344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0.5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E57917-C362-4B9B-B18E-27BA1D2B146B}"/>
              </a:ext>
            </a:extLst>
          </p:cNvPr>
          <p:cNvCxnSpPr>
            <a:cxnSpLocks/>
          </p:cNvCxnSpPr>
          <p:nvPr/>
        </p:nvCxnSpPr>
        <p:spPr>
          <a:xfrm flipH="1">
            <a:off x="1048404" y="6425674"/>
            <a:ext cx="1828801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46AA44-37CF-4C07-8F33-3C4FB2A5E634}"/>
              </a:ext>
            </a:extLst>
          </p:cNvPr>
          <p:cNvSpPr txBox="1"/>
          <p:nvPr/>
        </p:nvSpPr>
        <p:spPr>
          <a:xfrm rot="16200000">
            <a:off x="1254759" y="6198695"/>
            <a:ext cx="73449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0.5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FE8417-C41A-49A1-ACE9-CDD44AD19482}"/>
              </a:ext>
            </a:extLst>
          </p:cNvPr>
          <p:cNvCxnSpPr>
            <a:cxnSpLocks/>
          </p:cNvCxnSpPr>
          <p:nvPr/>
        </p:nvCxnSpPr>
        <p:spPr>
          <a:xfrm>
            <a:off x="696307" y="914400"/>
            <a:ext cx="0" cy="7341476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60D72-0A65-4E58-B8A5-25C0CADAD37B}"/>
              </a:ext>
            </a:extLst>
          </p:cNvPr>
          <p:cNvCxnSpPr/>
          <p:nvPr/>
        </p:nvCxnSpPr>
        <p:spPr>
          <a:xfrm flipH="1">
            <a:off x="496612" y="914400"/>
            <a:ext cx="370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96FE0-5090-4FF5-8221-80C9F9FEEFE8}"/>
              </a:ext>
            </a:extLst>
          </p:cNvPr>
          <p:cNvCxnSpPr/>
          <p:nvPr/>
        </p:nvCxnSpPr>
        <p:spPr>
          <a:xfrm flipH="1">
            <a:off x="511062" y="8255876"/>
            <a:ext cx="3704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9D1BF9-7318-4C11-93FE-56CCBDCF9C47}"/>
              </a:ext>
            </a:extLst>
          </p:cNvPr>
          <p:cNvSpPr txBox="1"/>
          <p:nvPr/>
        </p:nvSpPr>
        <p:spPr>
          <a:xfrm>
            <a:off x="479717" y="4354306"/>
            <a:ext cx="4042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784CD-FB61-4287-8C57-0C1FAD933358}"/>
              </a:ext>
            </a:extLst>
          </p:cNvPr>
          <p:cNvCxnSpPr>
            <a:cxnSpLocks/>
          </p:cNvCxnSpPr>
          <p:nvPr/>
        </p:nvCxnSpPr>
        <p:spPr>
          <a:xfrm flipH="1">
            <a:off x="1048404" y="8341796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523BC0-723F-4C88-B68F-5E5DE6E82030}"/>
              </a:ext>
            </a:extLst>
          </p:cNvPr>
          <p:cNvCxnSpPr>
            <a:cxnSpLocks/>
          </p:cNvCxnSpPr>
          <p:nvPr/>
        </p:nvCxnSpPr>
        <p:spPr>
          <a:xfrm flipH="1">
            <a:off x="4706003" y="8341796"/>
            <a:ext cx="1" cy="412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226EA7-530E-4548-B07E-1BBC04DF4002}"/>
              </a:ext>
            </a:extLst>
          </p:cNvPr>
          <p:cNvCxnSpPr>
            <a:cxnSpLocks/>
          </p:cNvCxnSpPr>
          <p:nvPr/>
        </p:nvCxnSpPr>
        <p:spPr>
          <a:xfrm flipH="1">
            <a:off x="1048405" y="8544030"/>
            <a:ext cx="365759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582EBD-27CE-4A6A-98D2-C4C357847E5B}"/>
              </a:ext>
            </a:extLst>
          </p:cNvPr>
          <p:cNvSpPr txBox="1"/>
          <p:nvPr/>
        </p:nvSpPr>
        <p:spPr>
          <a:xfrm>
            <a:off x="2675065" y="8346959"/>
            <a:ext cx="4042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DAA28B-26F2-4D0A-BB06-23B6E1E8A60A}"/>
              </a:ext>
            </a:extLst>
          </p:cNvPr>
          <p:cNvCxnSpPr>
            <a:cxnSpLocks/>
          </p:cNvCxnSpPr>
          <p:nvPr/>
        </p:nvCxnSpPr>
        <p:spPr>
          <a:xfrm flipH="1">
            <a:off x="2867637" y="7313798"/>
            <a:ext cx="2327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7653A-02BA-4778-AEF0-3DCBDC9C9B79}"/>
              </a:ext>
            </a:extLst>
          </p:cNvPr>
          <p:cNvCxnSpPr>
            <a:cxnSpLocks/>
          </p:cNvCxnSpPr>
          <p:nvPr/>
        </p:nvCxnSpPr>
        <p:spPr>
          <a:xfrm flipH="1">
            <a:off x="2867638" y="5492881"/>
            <a:ext cx="23270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49E12-F4DB-4827-833E-EEB5DE1F73EA}"/>
              </a:ext>
            </a:extLst>
          </p:cNvPr>
          <p:cNvCxnSpPr>
            <a:cxnSpLocks/>
          </p:cNvCxnSpPr>
          <p:nvPr/>
        </p:nvCxnSpPr>
        <p:spPr>
          <a:xfrm>
            <a:off x="5058101" y="5484998"/>
            <a:ext cx="0" cy="1856478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AF9880-FFD5-4109-9FF8-A2EDDF3FBCF1}"/>
              </a:ext>
            </a:extLst>
          </p:cNvPr>
          <p:cNvSpPr txBox="1"/>
          <p:nvPr/>
        </p:nvSpPr>
        <p:spPr>
          <a:xfrm>
            <a:off x="4795955" y="6164101"/>
            <a:ext cx="7344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0.5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0553E-EE82-49E2-8530-CB1F2C29CD73}"/>
              </a:ext>
            </a:extLst>
          </p:cNvPr>
          <p:cNvCxnSpPr>
            <a:cxnSpLocks/>
          </p:cNvCxnSpPr>
          <p:nvPr/>
        </p:nvCxnSpPr>
        <p:spPr>
          <a:xfrm flipV="1">
            <a:off x="1311162" y="7176298"/>
            <a:ext cx="0" cy="763403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815CA-24C4-49AB-B6EF-610FBE21EE15}"/>
              </a:ext>
            </a:extLst>
          </p:cNvPr>
          <p:cNvCxnSpPr>
            <a:cxnSpLocks/>
          </p:cNvCxnSpPr>
          <p:nvPr/>
        </p:nvCxnSpPr>
        <p:spPr>
          <a:xfrm flipV="1">
            <a:off x="1301780" y="7939701"/>
            <a:ext cx="722958" cy="1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50F232-6E04-4B4A-8F37-5C1F235C7B62}"/>
              </a:ext>
            </a:extLst>
          </p:cNvPr>
          <p:cNvSpPr txBox="1"/>
          <p:nvPr/>
        </p:nvSpPr>
        <p:spPr>
          <a:xfrm>
            <a:off x="1916252" y="7498572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10BA-3E36-424F-B819-704AD22192F6}"/>
              </a:ext>
            </a:extLst>
          </p:cNvPr>
          <p:cNvSpPr txBox="1"/>
          <p:nvPr/>
        </p:nvSpPr>
        <p:spPr>
          <a:xfrm>
            <a:off x="1356710" y="688366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E1365-62A0-49CC-A422-DB8D9DBECE8B}"/>
              </a:ext>
            </a:extLst>
          </p:cNvPr>
          <p:cNvSpPr txBox="1"/>
          <p:nvPr/>
        </p:nvSpPr>
        <p:spPr>
          <a:xfrm>
            <a:off x="2004785" y="3228263"/>
            <a:ext cx="174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1800" dirty="0"/>
              <a:t>Liquid</a:t>
            </a:r>
            <a:br>
              <a:rPr lang="en-US" sz="1800" dirty="0"/>
            </a:br>
            <a:r>
              <a:rPr lang="en-US" sz="1800" dirty="0"/>
              <a:t>(10x density)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C7C0-7875-484B-94FB-5F3CB38CE70B}"/>
              </a:ext>
            </a:extLst>
          </p:cNvPr>
          <p:cNvSpPr txBox="1"/>
          <p:nvPr/>
        </p:nvSpPr>
        <p:spPr>
          <a:xfrm>
            <a:off x="2078013" y="5627000"/>
            <a:ext cx="159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(1x density)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4E203-CAFA-4EA7-A9D3-AB17E6A048D6}"/>
              </a:ext>
            </a:extLst>
          </p:cNvPr>
          <p:cNvSpPr txBox="1"/>
          <p:nvPr/>
        </p:nvSpPr>
        <p:spPr>
          <a:xfrm>
            <a:off x="3354750" y="73954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u=v=0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5B450-B5E9-43B9-8284-D6B847167EA5}"/>
              </a:ext>
            </a:extLst>
          </p:cNvPr>
          <p:cNvCxnSpPr>
            <a:cxnSpLocks/>
          </p:cNvCxnSpPr>
          <p:nvPr/>
        </p:nvCxnSpPr>
        <p:spPr>
          <a:xfrm flipH="1">
            <a:off x="3521563" y="7818583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32373E-E2C4-4DF1-9C92-EC99D8651544}"/>
              </a:ext>
            </a:extLst>
          </p:cNvPr>
          <p:cNvSpPr txBox="1"/>
          <p:nvPr/>
        </p:nvSpPr>
        <p:spPr>
          <a:xfrm>
            <a:off x="3354750" y="6673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u=v=0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14AA0-9636-4E5C-9662-889D9E288041}"/>
              </a:ext>
            </a:extLst>
          </p:cNvPr>
          <p:cNvCxnSpPr>
            <a:cxnSpLocks/>
          </p:cNvCxnSpPr>
          <p:nvPr/>
        </p:nvCxnSpPr>
        <p:spPr>
          <a:xfrm flipH="1">
            <a:off x="3521563" y="489899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B9D728-92C6-41F5-815E-53073A095E6A}"/>
              </a:ext>
            </a:extLst>
          </p:cNvPr>
          <p:cNvSpPr txBox="1"/>
          <p:nvPr/>
        </p:nvSpPr>
        <p:spPr>
          <a:xfrm>
            <a:off x="4795955" y="180252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u=0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C42467-7AA5-4862-A126-5D4A3F2CA6E1}"/>
              </a:ext>
            </a:extLst>
          </p:cNvPr>
          <p:cNvCxnSpPr>
            <a:cxnSpLocks/>
          </p:cNvCxnSpPr>
          <p:nvPr/>
        </p:nvCxnSpPr>
        <p:spPr>
          <a:xfrm flipH="1">
            <a:off x="4730607" y="2225684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89CE84-79EC-4405-BF7C-30EE5D03B97E}"/>
              </a:ext>
            </a:extLst>
          </p:cNvPr>
          <p:cNvSpPr txBox="1"/>
          <p:nvPr/>
        </p:nvSpPr>
        <p:spPr>
          <a:xfrm>
            <a:off x="1117434" y="179867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u=0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4CF126-5697-4223-924A-04E305180F42}"/>
              </a:ext>
            </a:extLst>
          </p:cNvPr>
          <p:cNvCxnSpPr>
            <a:cxnSpLocks/>
          </p:cNvCxnSpPr>
          <p:nvPr/>
        </p:nvCxnSpPr>
        <p:spPr>
          <a:xfrm flipH="1">
            <a:off x="1052086" y="2221830"/>
            <a:ext cx="357529" cy="409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35</Words>
  <Application>Microsoft Office PowerPoint</Application>
  <PresentationFormat>On-screen Show (16:10)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15</cp:revision>
  <dcterms:created xsi:type="dcterms:W3CDTF">2021-09-29T18:04:47Z</dcterms:created>
  <dcterms:modified xsi:type="dcterms:W3CDTF">2021-09-29T20:09:02Z</dcterms:modified>
</cp:coreProperties>
</file>