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103-1B3B-4321-9365-F06E9CC6C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B28FB-8CA9-4959-92E6-A63BDBEED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9048-BE75-4AD4-8211-FEE1D18D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796F-7F20-4252-A6B9-EBF2A9F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E953-A9D9-4967-87BC-48F60E1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F8DD-9A18-4B29-AF1C-7A0A4B6C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30FCC-34D1-4C5C-AF58-E93B598A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A9DD-44CC-49D3-A927-F2F2A5B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5FD7-511F-4787-8230-42677F4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9580-BBEB-4EA3-86CE-45E84028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C9DC9-8397-4527-987C-F320C6AAE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8734A-7495-4871-A2F4-44780A9B2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6065-1280-4228-BFF7-E17B6A33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707B-9B09-4FD6-A8E6-B2940694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4C85C-0527-40D1-9FAB-60584869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189E-929E-4DD8-A2EC-791364C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DED7-DAF4-47F6-9E34-F91A192E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2DC-E444-4C4E-8460-84B0CF90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4489-104C-4D0C-A2C9-517E86A0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7E30-0003-4A40-96CD-FD898231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5EA4-B1DD-4E14-BCA6-5703FD25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1989-FD71-4F30-8870-6B921143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D56C-4350-40A6-A586-B749281C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4B15-C4B6-40B8-A749-40744A35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2DD5-3D0F-4BBF-A60A-DB848FB9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CDAD-7F72-454B-92C5-397F60FE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1F19-D8AE-4E5D-920B-F8F5CF798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79D6-189A-4CF8-90C1-0C4A163B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75E66-86EC-4808-9444-8CF1D918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AB-508E-432A-B5FC-2086D83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243D-285A-4E37-AC37-8A02219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9F0-D94D-4727-853F-E02AD7A6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929D-922B-4F4C-9E50-5E64303F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FA4A5-5410-4F8A-A663-6482D6FD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9AB0-A792-4B3F-8F05-2929C9A16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30629-DACC-449B-A33B-15B48A89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BC1B0-A30B-45AF-9514-087E90ED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8CB8E-3D98-4D16-826F-6780434A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6461E-4E57-4531-A2B8-89F45318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A55C-F26F-499E-A79A-3779AB3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AEB8A-71E9-4420-A225-F9A8560B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7AB4B-845F-4FDE-9514-4A3C84C2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BE6E0-7808-4A66-B575-CDEFCEA3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B14B-64C0-4CFC-AC17-2B79418D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5F57C-93F2-4442-9506-59E338F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1276-6DE1-4DE5-AED8-F9A387E8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9F3-632D-4C1C-A1F9-19D5BB5F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8650-C9E9-40E8-8DA7-0A1D1821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7C55A-BD3A-4046-A0A7-57270FE49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26E4-7FD2-4117-AE4A-AEE4E42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AA97-F499-46BA-B5E4-5240BDCA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C0B7-7608-4651-AA9B-236075DB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2ECF-697A-414F-A89E-477DD3E1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8FF3-D506-4836-828E-26FB24336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2D15-6506-476B-B8F1-7DBAFF68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9B9C-E636-42C4-B2B3-794FDC98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F2AF-16B5-4339-B92F-525FAD48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91B2A-457A-431C-BF10-7BE3BCD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417A1-C33E-4D9C-AF8C-619CBA99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4B75-33C1-491E-A28A-74E61F03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E8D-7746-4721-B56F-ED376EED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A77-717E-4493-B363-7498B852BD24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F1AE-374A-4393-A56E-A6542C29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160E-74AE-45F0-B81D-044ED4D9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C0B3-AB49-474F-8EAF-5D3FB855B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Joint embedding?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F84B5-8252-42E1-B09A-095CCD25A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Dan, 4/16/2022</a:t>
            </a:r>
          </a:p>
        </p:txBody>
      </p:sp>
    </p:spTree>
    <p:extLst>
      <p:ext uri="{BB962C8B-B14F-4D97-AF65-F5344CB8AC3E}">
        <p14:creationId xmlns:p14="http://schemas.microsoft.com/office/powerpoint/2010/main" val="429388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04C8-448E-4D5C-B10E-9A2F8DA3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stolen from Yann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5EDF6-3DDA-44F7-9347-8B1811CA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048" y="1825625"/>
            <a:ext cx="7773903" cy="4351338"/>
          </a:xfrm>
        </p:spPr>
      </p:pic>
    </p:spTree>
    <p:extLst>
      <p:ext uri="{BB962C8B-B14F-4D97-AF65-F5344CB8AC3E}">
        <p14:creationId xmlns:p14="http://schemas.microsoft.com/office/powerpoint/2010/main" val="21837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04C8-448E-4D5C-B10E-9A2F8DA3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stolen from Yann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5EDF6-3DDA-44F7-9347-8B1811CA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0687" y="3011885"/>
            <a:ext cx="1681456" cy="2734635"/>
          </a:xfr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59A8633-D0DF-4E8C-9934-7F74D0A9F071}"/>
              </a:ext>
            </a:extLst>
          </p:cNvPr>
          <p:cNvCxnSpPr>
            <a:cxnSpLocks/>
          </p:cNvCxnSpPr>
          <p:nvPr/>
        </p:nvCxnSpPr>
        <p:spPr>
          <a:xfrm flipV="1">
            <a:off x="5399728" y="3335499"/>
            <a:ext cx="546040" cy="34368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039AD22-7B90-44D3-8FF2-05B054CD69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7631" y="2101820"/>
            <a:ext cx="1681456" cy="3672114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5470700-148E-4069-873C-E0775EB00B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7933" y="2995961"/>
            <a:ext cx="1681456" cy="2734636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F0FE565-3ADB-49FD-B524-47428043CB8B}"/>
              </a:ext>
            </a:extLst>
          </p:cNvPr>
          <p:cNvCxnSpPr>
            <a:cxnSpLocks/>
          </p:cNvCxnSpPr>
          <p:nvPr/>
        </p:nvCxnSpPr>
        <p:spPr>
          <a:xfrm flipV="1">
            <a:off x="8766974" y="3319575"/>
            <a:ext cx="546040" cy="34368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185E83B-C72D-42A3-B785-A65094C95111}"/>
              </a:ext>
            </a:extLst>
          </p:cNvPr>
          <p:cNvCxnSpPr>
            <a:cxnSpLocks/>
          </p:cNvCxnSpPr>
          <p:nvPr/>
        </p:nvCxnSpPr>
        <p:spPr>
          <a:xfrm rot="5400000">
            <a:off x="8775643" y="4251309"/>
            <a:ext cx="1451769" cy="47674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EB10B5-A75C-4F1A-92E6-BB87BEA76BEA}"/>
              </a:ext>
            </a:extLst>
          </p:cNvPr>
          <p:cNvSpPr txBox="1"/>
          <p:nvPr/>
        </p:nvSpPr>
        <p:spPr>
          <a:xfrm>
            <a:off x="2010813" y="5892678"/>
            <a:ext cx="104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87F20-EB2E-42C8-B21F-E486FF002214}"/>
              </a:ext>
            </a:extLst>
          </p:cNvPr>
          <p:cNvSpPr txBox="1"/>
          <p:nvPr/>
        </p:nvSpPr>
        <p:spPr>
          <a:xfrm>
            <a:off x="4491105" y="5862725"/>
            <a:ext cx="226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 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9F78E-CFE9-4DAE-8F66-4420A584E21F}"/>
              </a:ext>
            </a:extLst>
          </p:cNvPr>
          <p:cNvSpPr txBox="1"/>
          <p:nvPr/>
        </p:nvSpPr>
        <p:spPr>
          <a:xfrm>
            <a:off x="7317369" y="5646456"/>
            <a:ext cx="3462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Reconstruct x</a:t>
            </a:r>
          </a:p>
          <a:p>
            <a:pPr algn="ctr"/>
            <a:r>
              <a:rPr lang="en-US" sz="3200" dirty="0"/>
              <a:t>(</a:t>
            </a:r>
            <a:r>
              <a:rPr lang="zh-CN" altLang="en-US" sz="3200" dirty="0"/>
              <a:t>目前的小球实验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99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7FA-1ECC-4924-A22F-AB5C5382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JEM instead of reconstruction?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0F26-382F-402C-99C3-4899F49B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need to reconstruct irrelevant details. </a:t>
            </a:r>
          </a:p>
          <a:p>
            <a:r>
              <a:rPr lang="en-US" sz="3200" dirty="0"/>
              <a:t>When there are two balls, which one is which? </a:t>
            </a:r>
          </a:p>
          <a:p>
            <a:pPr lvl="1"/>
            <a:r>
              <a:rPr lang="en-US" sz="2800" dirty="0"/>
              <a:t>If you want to predict z, this question needs to be answered. </a:t>
            </a:r>
          </a:p>
          <a:p>
            <a:pPr lvl="1"/>
            <a:r>
              <a:rPr lang="en-US" sz="2800" dirty="0"/>
              <a:t>However, JEM does not need to answer this question. </a:t>
            </a:r>
          </a:p>
          <a:p>
            <a:pPr lvl="2"/>
            <a:r>
              <a:rPr lang="en-US" sz="2400" dirty="0"/>
              <a:t>(ball A, ball B) - (ball B, ball A) can have low energy. </a:t>
            </a:r>
          </a:p>
          <a:p>
            <a:r>
              <a:rPr lang="en-US" sz="3200" dirty="0"/>
              <a:t>JEM </a:t>
            </a:r>
            <a:r>
              <a:rPr lang="zh-CN" altLang="en-US" sz="3200" dirty="0"/>
              <a:t>的 </a:t>
            </a:r>
            <a:r>
              <a:rPr lang="en-US" altLang="zh-CN" sz="3200" dirty="0"/>
              <a:t>critic </a:t>
            </a:r>
            <a:r>
              <a:rPr lang="zh-CN" altLang="en-US" sz="3200" dirty="0"/>
              <a:t>的输入可以是整体序列，或者跳步。“最小量纲”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27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AA8E-7954-4216-BABF-62291A5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B051-21B1-49B6-BFA8-EA543F29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86"/>
            <a:ext cx="10515600" cy="4851016"/>
          </a:xfrm>
        </p:spPr>
        <p:txBody>
          <a:bodyPr>
            <a:normAutofit/>
          </a:bodyPr>
          <a:lstStyle/>
          <a:p>
            <a:r>
              <a:rPr lang="en-US" sz="3200" dirty="0"/>
              <a:t>Don’t predict z. </a:t>
            </a:r>
          </a:p>
          <a:p>
            <a:pPr lvl="1"/>
            <a:r>
              <a:rPr lang="en-US" sz="2800" dirty="0"/>
              <a:t>We will need negative pairs </a:t>
            </a:r>
            <a:br>
              <a:rPr lang="en-US" sz="2800" dirty="0"/>
            </a:br>
            <a:r>
              <a:rPr lang="en-US" sz="2800" dirty="0"/>
              <a:t>of z. </a:t>
            </a:r>
          </a:p>
          <a:p>
            <a:r>
              <a:rPr lang="en-US" sz="3200" dirty="0"/>
              <a:t>Predict z. </a:t>
            </a:r>
          </a:p>
          <a:p>
            <a:pPr lvl="1"/>
            <a:r>
              <a:rPr lang="en-US" sz="2800" dirty="0"/>
              <a:t>Keep RNN. </a:t>
            </a:r>
          </a:p>
          <a:p>
            <a:pPr lvl="1"/>
            <a:r>
              <a:rPr lang="en-US" sz="2800" dirty="0"/>
              <a:t>How to prevent collapse? </a:t>
            </a:r>
          </a:p>
          <a:p>
            <a:pPr lvl="2"/>
            <a:r>
              <a:rPr lang="en-US" sz="2400" dirty="0"/>
              <a:t>Reconstruct x</a:t>
            </a:r>
          </a:p>
          <a:p>
            <a:pPr lvl="2"/>
            <a:r>
              <a:rPr lang="en-US" sz="2400" dirty="0"/>
              <a:t>GAN</a:t>
            </a:r>
          </a:p>
          <a:p>
            <a:pPr lvl="2"/>
            <a:r>
              <a:rPr lang="en-US" sz="2400" dirty="0"/>
              <a:t>VICREG</a:t>
            </a:r>
          </a:p>
          <a:p>
            <a:pPr lvl="2"/>
            <a:r>
              <a:rPr lang="en-US" sz="2400" dirty="0"/>
              <a:t>Adversarial VAE (Dan’s proposal)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C3AB5-2C55-43A1-AB8C-F16D7898B5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744" y="365126"/>
            <a:ext cx="6493251" cy="33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AA8E-7954-4216-BABF-62291A5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B051-21B1-49B6-BFA8-EA543F29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Good negative pairs are hard to generate, and in high dimensions they may not fill the ideally-high-energy space. </a:t>
            </a:r>
          </a:p>
          <a:p>
            <a:r>
              <a:rPr lang="en-US" sz="3200" dirty="0"/>
              <a:t>Yann: We want to avoid having to rely on negative pairs. Regularized JEM is better than contrastive JEM. </a:t>
            </a:r>
          </a:p>
        </p:txBody>
      </p:sp>
    </p:spTree>
    <p:extLst>
      <p:ext uri="{BB962C8B-B14F-4D97-AF65-F5344CB8AC3E}">
        <p14:creationId xmlns:p14="http://schemas.microsoft.com/office/powerpoint/2010/main" val="23659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949B-B26B-400C-9370-069C105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VICReg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8365-E039-4559-804D-CEE6544A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874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Maximize info content in Z. </a:t>
            </a:r>
          </a:p>
          <a:p>
            <a:r>
              <a:rPr lang="en-US" sz="3200" dirty="0"/>
              <a:t>The proxy for info content is: </a:t>
            </a:r>
          </a:p>
          <a:p>
            <a:pPr lvl="1"/>
            <a:r>
              <a:rPr lang="en-US" sz="2800" dirty="0"/>
              <a:t>variance – covariance. </a:t>
            </a:r>
          </a:p>
          <a:p>
            <a:r>
              <a:rPr lang="en-US" sz="3200" dirty="0"/>
              <a:t>However, </a:t>
            </a:r>
            <a:r>
              <a:rPr lang="en-US" sz="3200" dirty="0" err="1"/>
              <a:t>VICReg</a:t>
            </a:r>
            <a:r>
              <a:rPr lang="en-US" sz="3200" dirty="0"/>
              <a:t> doesn’t account for</a:t>
            </a:r>
          </a:p>
          <a:p>
            <a:pPr lvl="1"/>
            <a:r>
              <a:rPr lang="en-US" sz="2800" dirty="0"/>
              <a:t>Three-way correlation</a:t>
            </a:r>
          </a:p>
          <a:p>
            <a:pPr lvl="1"/>
            <a:r>
              <a:rPr lang="en-US" sz="2800"/>
              <a:t>piecewise </a:t>
            </a:r>
            <a:r>
              <a:rPr lang="en-US" sz="2800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FA5B5-F1AF-4EBD-8366-5785BA8DF5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2136" y="221016"/>
            <a:ext cx="2803230" cy="64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D4D4-7A34-470A-878E-5A1470C3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A4E4-5AAD-4A6A-8F43-C41EE3FC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62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Trian a VAE to encode z. VAE’s loss is c. </a:t>
            </a:r>
          </a:p>
          <a:p>
            <a:r>
              <a:rPr lang="en-US" sz="3200" dirty="0"/>
              <a:t>Add - c to the loss of the x encoder!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4B2BC-6F0C-4A3E-8235-670A110524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4313" y="365125"/>
            <a:ext cx="4449708" cy="58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255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Joint embedding?</vt:lpstr>
      <vt:lpstr>Slide stolen from Yann</vt:lpstr>
      <vt:lpstr>Slide stolen from Yann</vt:lpstr>
      <vt:lpstr>Why JEM instead of reconstruction? </vt:lpstr>
      <vt:lpstr>Predict z?</vt:lpstr>
      <vt:lpstr>Negative pairs</vt:lpstr>
      <vt:lpstr>VICReg</vt:lpstr>
      <vt:lpstr>Adversarial VAE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embedding?</dc:title>
  <dc:creator>秦 Daniel</dc:creator>
  <cp:lastModifiedBy>秦 Daniel</cp:lastModifiedBy>
  <cp:revision>43</cp:revision>
  <dcterms:created xsi:type="dcterms:W3CDTF">2022-04-16T15:14:25Z</dcterms:created>
  <dcterms:modified xsi:type="dcterms:W3CDTF">2022-04-17T13:38:17Z</dcterms:modified>
</cp:coreProperties>
</file>