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d16ad88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d16ad88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d16ad88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d16ad88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0b2bfeb4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0b2bfeb4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d16ad885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d16ad885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10198184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10198184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d16ad885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d16ad885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d16ad885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d16ad88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d16ad885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d16ad885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cwalsh24@ut.utm.edu" TargetMode="External"/><Relationship Id="rId4" Type="http://schemas.openxmlformats.org/officeDocument/2006/relationships/hyperlink" Target="mailto:danrcunn@ut.utm.edu" TargetMode="External"/><Relationship Id="rId5" Type="http://schemas.openxmlformats.org/officeDocument/2006/relationships/hyperlink" Target="https://github.com/cwalsh24" TargetMode="External"/><Relationship Id="rId6" Type="http://schemas.openxmlformats.org/officeDocument/2006/relationships/hyperlink" Target="https://github.com/Daniel-Cunningham02" TargetMode="External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0500"/>
            <a:ext cx="8520600" cy="86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Checkers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7800" y="4145575"/>
            <a:ext cx="8520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Course Project for CSCI 352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32">
                <a:solidFill>
                  <a:srgbClr val="FFFFFF"/>
                </a:solidFill>
              </a:rPr>
              <a:t>Connor Walsh, Daniel Cunningham</a:t>
            </a:r>
            <a:endParaRPr sz="1832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4648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This project is a two-player checkers game that can be played offline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The project enforces the rules of an actual game of checkers 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The project features some customization options 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We chose to create a checkers program because we wanted to adapt a board game using WPF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We originally wanted to adapt chess, but switched to checkers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This project is for people who are already familiar with </a:t>
            </a:r>
            <a:r>
              <a:rPr lang="en">
                <a:solidFill>
                  <a:srgbClr val="000000"/>
                </a:solidFill>
              </a:rPr>
              <a:t>checkers, but it could also be used by people who are not since the game enforces the rules.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900" y="1170125"/>
            <a:ext cx="3062700" cy="30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We made the checkerboard out of a grid and buttons.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checker pieces are png image files with transparent backgrounds that we made online.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All of the windows in our program use the LinearGradientBrush class that is built into C#.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We did not use any special libraries or drivers.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We used the factory design pattern to allow for the user to change the color of the </a:t>
            </a:r>
            <a:r>
              <a:rPr lang="en" sz="1300">
                <a:solidFill>
                  <a:schemeClr val="dk1"/>
                </a:solidFill>
              </a:rPr>
              <a:t>squares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We used the decorator pattern to change the pieces to kings once they reach the other side of the board.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Whenever a piece reaches the other side of the board, a KingDecorator is made and put as a component to the piece that needs to be promoted.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850" y="780850"/>
            <a:ext cx="4267199" cy="3581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350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UML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292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This is the UML for the entire project.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On the top, the Factory can be seen and the decorator can be seen at the bottom.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middle of the UML </a:t>
            </a:r>
            <a:r>
              <a:rPr lang="en" sz="1400">
                <a:solidFill>
                  <a:schemeClr val="dk1"/>
                </a:solidFill>
              </a:rPr>
              <a:t>shows the different windows in the program and how they interact with the other class files.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200" y="290775"/>
            <a:ext cx="5911799" cy="4561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Diagrams: Factory Pattern UML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7425" y="1152475"/>
            <a:ext cx="2244300" cy="39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</a:rPr>
              <a:t>This UML shows how the factory pattern works. 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</a:rPr>
              <a:t>There is a SquareFactory interface that the Factory inherits from and then the GetSquare method uses </a:t>
            </a:r>
            <a:r>
              <a:rPr lang="en" sz="1400">
                <a:solidFill>
                  <a:schemeClr val="accent2"/>
                </a:solidFill>
              </a:rPr>
              <a:t>enumeration</a:t>
            </a:r>
            <a:r>
              <a:rPr lang="en" sz="1400">
                <a:solidFill>
                  <a:schemeClr val="accent2"/>
                </a:solidFill>
              </a:rPr>
              <a:t> to select and return the different colors of squares.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</a:rPr>
              <a:t>The square classes inherit from the ISquare Interface.</a:t>
            </a:r>
            <a:endParaRPr sz="1400">
              <a:solidFill>
                <a:schemeClr val="accent2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925" y="1411001"/>
            <a:ext cx="6638075" cy="289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Class Diagrams: Decorator UML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016875"/>
            <a:ext cx="4260300" cy="4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There are four decorators: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RedPieceDecorator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BluePieceDecorator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BlankPiece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KingPieceDecorator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>
                <a:solidFill>
                  <a:schemeClr val="dk1"/>
                </a:solidFill>
              </a:rPr>
              <a:t>Whenever a piece is about to be moved, the program checks the valid moves of the pieces, using the correct decorator method. 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>
                <a:solidFill>
                  <a:schemeClr val="dk1"/>
                </a:solidFill>
              </a:rPr>
              <a:t>In each decorator CheckValidMoves method, the program checks the component and if the component is not null, the program uses the component’s methods.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>
                <a:solidFill>
                  <a:schemeClr val="dk1"/>
                </a:solidFill>
              </a:rPr>
              <a:t>After checking the moves, the moves are displayed to the player through piece highlighting. 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>
                <a:solidFill>
                  <a:schemeClr val="dk1"/>
                </a:solidFill>
              </a:rPr>
              <a:t>Once the user picks a move, the player object either takes the pieces or swaps the blank space with the correct decorator. 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150" y="1016863"/>
            <a:ext cx="4267199" cy="3687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Checkers Game Demo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4260300" cy="39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order to begin the checkers game, click “Local Game” at the main menu of the program.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red pieces move first.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a user wants the board color to be changed, they can select a color from the settings window at the main menu.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3060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3516900" cy="39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 were unable to get the multiplayer feature in the program working so we </a:t>
            </a:r>
            <a:r>
              <a:rPr lang="en" sz="1600">
                <a:solidFill>
                  <a:schemeClr val="dk1"/>
                </a:solidFill>
              </a:rPr>
              <a:t>might</a:t>
            </a:r>
            <a:r>
              <a:rPr lang="en" sz="1600">
                <a:solidFill>
                  <a:schemeClr val="dk1"/>
                </a:solidFill>
              </a:rPr>
              <a:t> finish this feature and add it to the project at a later date.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 also made it a stretch goal to be able to save and load a game, so we may also implement this feature at some point in the future.</a:t>
            </a:r>
            <a:endParaRPr sz="16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575" y="1152475"/>
            <a:ext cx="4797725" cy="24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2170" y="1716213"/>
            <a:ext cx="1133625" cy="13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584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cwalsh24@ut.utm.edu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danrcunn@ut.utm.edu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Connor’s Repo: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https://github.com/cwalsh24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Daniel’s Repo: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https://github.com/Daniel-Cunningham02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2375" y="707950"/>
            <a:ext cx="4172000" cy="35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