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d16ad88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d16ad88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d16ad88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d16ad88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0b2bfeb4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0b2bfeb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d16ad88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d16ad88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1019818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1019818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d16ad88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d16ad88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d16ad88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d16ad88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16ad88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d16ad88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cwalsh24@ut.utm.edu" TargetMode="External"/><Relationship Id="rId4" Type="http://schemas.openxmlformats.org/officeDocument/2006/relationships/hyperlink" Target="mailto:danrcunn@ut.utm.edu" TargetMode="External"/><Relationship Id="rId5" Type="http://schemas.openxmlformats.org/officeDocument/2006/relationships/hyperlink" Target="https://github.com/cwalsh24" TargetMode="External"/><Relationship Id="rId6" Type="http://schemas.openxmlformats.org/officeDocument/2006/relationships/hyperlink" Target="https://github.com/Daniel-Cunningham02" TargetMode="External"/><Relationship Id="rId7" Type="http://schemas.openxmlformats.org/officeDocument/2006/relationships/hyperlink" Target="https://github.com/Daniel-Cunningham02/CSCI-352-Checkers-Project" TargetMode="External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0500"/>
            <a:ext cx="8520600" cy="8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Checkers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7800" y="4145575"/>
            <a:ext cx="8520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Course Project for CSCI 352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2">
                <a:solidFill>
                  <a:srgbClr val="FFFFFF"/>
                </a:solidFill>
              </a:rPr>
              <a:t>Connor Walsh, Daniel Cunningham</a:t>
            </a:r>
            <a:endParaRPr sz="1832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4648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project is a two-player checkers game that can be played offline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Enforces the rules of an actual game of checkers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Customization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chose to create a checkers program because we wanted to adapt a board game.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originally wanted to adapt chess.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project is mainly for people who are already familiar with </a:t>
            </a:r>
            <a:r>
              <a:rPr lang="en">
                <a:solidFill>
                  <a:srgbClr val="000000"/>
                </a:solidFill>
              </a:rPr>
              <a:t>checkers.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900" y="1170125"/>
            <a:ext cx="3062700" cy="30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23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made the checkerboard out of a grid and buttons.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checker pieces are png image files with transparent backgrounds.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Windows in our program use the LinearGradientBrush class.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did not use any special libraries or drivers.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used the factory design pattern.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used the decorator pattern.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850" y="780850"/>
            <a:ext cx="4267199" cy="358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350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UML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292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Factory method can be seen at the top.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decorator is at the bottom.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middle </a:t>
            </a:r>
            <a:r>
              <a:rPr lang="en" sz="1400">
                <a:solidFill>
                  <a:schemeClr val="dk1"/>
                </a:solidFill>
              </a:rPr>
              <a:t>shows the different windows in the program.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775" y="1017726"/>
            <a:ext cx="5964248" cy="380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Diagrams: Factory Pattern UML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7425" y="1152475"/>
            <a:ext cx="2244300" cy="3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SquareFactory interface is inherited by the Factory class.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The GetSquare method uses </a:t>
            </a:r>
            <a:r>
              <a:rPr lang="en" sz="1400">
                <a:solidFill>
                  <a:schemeClr val="accent2"/>
                </a:solidFill>
              </a:rPr>
              <a:t>enumeration.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Square classes inherit from the ISquare Interface.</a:t>
            </a:r>
            <a:endParaRPr sz="1400">
              <a:solidFill>
                <a:schemeClr val="accent2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925" y="1411001"/>
            <a:ext cx="6638075" cy="289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Class Diagrams: Decorator UML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016875"/>
            <a:ext cx="4015200" cy="20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Four different decorators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program checks the valid moves of the pieces using the decorator methods.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CheckValidMoves method checks the component and uses its methods if it is not null.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Valid moves are displayed to the player through move highlighting.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player object either takes the pieces or swaps the blank space with the correct decorator in order to move.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175" y="908950"/>
            <a:ext cx="4900073" cy="423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Checkers Game Demo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260300" cy="3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order to begin the checkers game, click “Local Game” at the main menu of the program.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red pieces move first.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Board color can be chosen from the menu.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06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516900" cy="3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Multiplayer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Save and load game feature</a:t>
            </a:r>
            <a:endParaRPr sz="16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575" y="1152475"/>
            <a:ext cx="4797725" cy="24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170" y="1716213"/>
            <a:ext cx="1133625" cy="13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446900" cy="3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cwalsh24@ut.utm.edu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danrcunn@ut.utm.edu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Connor’s Repo: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https://github.com/cwalsh24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Daniel’s Repo: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https://github.com/Daniel-Cunningham02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 Repo: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https://github.com/Daniel-Cunningham02/CSCI-352-Checkers-Project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2375" y="707950"/>
            <a:ext cx="4172000" cy="35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