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5" r:id="rId4"/>
    <p:sldId id="266" r:id="rId5"/>
    <p:sldId id="267" r:id="rId6"/>
    <p:sldId id="264" r:id="rId7"/>
    <p:sldId id="257" r:id="rId8"/>
    <p:sldId id="268" r:id="rId9"/>
    <p:sldId id="269" r:id="rId10"/>
    <p:sldId id="270" r:id="rId11"/>
    <p:sldId id="271" r:id="rId12"/>
    <p:sldId id="259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3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Software </a:t>
            </a:r>
            <a:r>
              <a:rPr lang="pt-BR" dirty="0" err="1"/>
              <a:t>Promos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Daniel augusto SCORDAMAGLIO</a:t>
            </a:r>
          </a:p>
          <a:p>
            <a:r>
              <a:rPr lang="pt-BR" dirty="0"/>
              <a:t>Denilson Murilo silva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71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1004C-A256-4FCE-8CCC-4498CD26C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Materiais e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10D861-FF16-486E-BB22-D10387986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Materiais Usados</a:t>
            </a:r>
          </a:p>
          <a:p>
            <a:r>
              <a:rPr lang="pt-BR" dirty="0"/>
              <a:t>Métodos</a:t>
            </a:r>
          </a:p>
        </p:txBody>
      </p:sp>
    </p:spTree>
    <p:extLst>
      <p:ext uri="{BB962C8B-B14F-4D97-AF65-F5344CB8AC3E}">
        <p14:creationId xmlns:p14="http://schemas.microsoft.com/office/powerpoint/2010/main" val="4286314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F6CD6-C4FE-41E8-A444-BE15A6E1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00799B-F2CF-4E05-BA8C-1FBFE5F2E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a justificativa para desenvolver a ferramenta?</a:t>
            </a:r>
          </a:p>
        </p:txBody>
      </p:sp>
    </p:spTree>
    <p:extLst>
      <p:ext uri="{BB962C8B-B14F-4D97-AF65-F5344CB8AC3E}">
        <p14:creationId xmlns:p14="http://schemas.microsoft.com/office/powerpoint/2010/main" val="307599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:\Users\RaidBoss\AppData\Local\Microsoft\Windows\INetCache\Content.MSO\2FBC3A79.t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4" y="2304081"/>
            <a:ext cx="5380339" cy="24789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Pesquisa</a:t>
            </a:r>
            <a:r>
              <a:rPr lang="en-US" dirty="0"/>
              <a:t> de campo</a:t>
            </a:r>
          </a:p>
        </p:txBody>
      </p:sp>
      <p:pic>
        <p:nvPicPr>
          <p:cNvPr id="5" name="Imagem 4" descr="C:\Users\RaidBoss\AppData\Local\Microsoft\Windows\INetCache\Content.MSO\5D4FB502.t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651" y="2304081"/>
            <a:ext cx="4963819" cy="24789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38B9AEC1-E0BB-46BB-ADE5-F6536D413CD5}"/>
              </a:ext>
            </a:extLst>
          </p:cNvPr>
          <p:cNvGrpSpPr/>
          <p:nvPr/>
        </p:nvGrpSpPr>
        <p:grpSpPr>
          <a:xfrm>
            <a:off x="1784005" y="4811670"/>
            <a:ext cx="9522900" cy="1667166"/>
            <a:chOff x="1784005" y="4811670"/>
            <a:chExt cx="9522900" cy="1667166"/>
          </a:xfrm>
        </p:grpSpPr>
        <p:pic>
          <p:nvPicPr>
            <p:cNvPr id="6" name="Imagem 5" descr="C:\Users\RaidBoss\AppData\Local\Microsoft\Windows\INetCache\Content.MSO\1F32CD56.tmp">
              <a:extLst>
                <a:ext uri="{FF2B5EF4-FFF2-40B4-BE49-F238E27FC236}">
                  <a16:creationId xmlns:a16="http://schemas.microsoft.com/office/drawing/2014/main" id="{28B3FE3A-3F64-4CD6-891D-C0EBCA088026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190"/>
            <a:stretch/>
          </p:blipFill>
          <p:spPr bwMode="auto">
            <a:xfrm>
              <a:off x="6315024" y="4811670"/>
              <a:ext cx="4991881" cy="16671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Imagem 6" descr="C:\Users\RaidBoss\AppData\Local\Microsoft\Windows\INetCache\Content.MSO\1F32CD56.tmp">
              <a:extLst>
                <a:ext uri="{FF2B5EF4-FFF2-40B4-BE49-F238E27FC236}">
                  <a16:creationId xmlns:a16="http://schemas.microsoft.com/office/drawing/2014/main" id="{EB39757E-C559-42BB-BBB7-15DA18909596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180"/>
            <a:stretch/>
          </p:blipFill>
          <p:spPr bwMode="auto">
            <a:xfrm>
              <a:off x="1784005" y="5078810"/>
              <a:ext cx="5400040" cy="8055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53768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do sistema</a:t>
            </a:r>
            <a:endParaRPr lang="en-US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4378" y="2638335"/>
            <a:ext cx="6182564" cy="3416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0870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F7AF5-4814-4DE0-B4B9-9CFDA8C0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Embasamento teórico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18D1A3-02B6-42D8-95BD-6410DEE17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Embasamento teórico</a:t>
            </a:r>
          </a:p>
          <a:p>
            <a:r>
              <a:rPr lang="pt-BR" dirty="0"/>
              <a:t>Sistema da informação</a:t>
            </a:r>
          </a:p>
          <a:p>
            <a:r>
              <a:rPr lang="pt-BR" dirty="0"/>
              <a:t>Qualidade de informação</a:t>
            </a:r>
          </a:p>
          <a:p>
            <a:endParaRPr lang="pt-BR" dirty="0"/>
          </a:p>
        </p:txBody>
      </p:sp>
      <p:pic>
        <p:nvPicPr>
          <p:cNvPr id="1026" name="Picture 2" descr="Resultado de imagem para sistemas de informação">
            <a:extLst>
              <a:ext uri="{FF2B5EF4-FFF2-40B4-BE49-F238E27FC236}">
                <a16:creationId xmlns:a16="http://schemas.microsoft.com/office/drawing/2014/main" id="{B4C3741C-BB04-410E-9B70-671D32126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368" y="3010676"/>
            <a:ext cx="2719998" cy="260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20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8C26F-93BF-4D9E-885E-8D5D3626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Embasamento teórico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1D508C-2470-4AF7-B2E8-E8107266A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dar uma breve apresentação do quadro aonde o sistema vai ser implantado, a qualidade de informação, sistema de informação e os fatores que viabilizam o desenvolvimento do sistema.</a:t>
            </a:r>
          </a:p>
        </p:txBody>
      </p:sp>
    </p:spTree>
    <p:extLst>
      <p:ext uri="{BB962C8B-B14F-4D97-AF65-F5344CB8AC3E}">
        <p14:creationId xmlns:p14="http://schemas.microsoft.com/office/powerpoint/2010/main" val="97086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966DC-4684-4F3B-8AA9-5EF91FCA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da informação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DA3F06-6B55-450F-95FD-63885F3C5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definição do que é um sistema.</a:t>
            </a:r>
          </a:p>
          <a:p>
            <a:r>
              <a:rPr lang="pt-BR" dirty="0"/>
              <a:t>Para que serve um sistema de informação.</a:t>
            </a:r>
          </a:p>
        </p:txBody>
      </p:sp>
    </p:spTree>
    <p:extLst>
      <p:ext uri="{BB962C8B-B14F-4D97-AF65-F5344CB8AC3E}">
        <p14:creationId xmlns:p14="http://schemas.microsoft.com/office/powerpoint/2010/main" val="248925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D261A-B830-4E44-AB12-A7FD7DDE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Qualidade de informação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10EC7A-3A15-4BFE-8B6D-E54424F04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a qualidade da informação?</a:t>
            </a:r>
          </a:p>
          <a:p>
            <a:r>
              <a:rPr lang="pt-BR" dirty="0"/>
              <a:t>Categorias da qualidade de informação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638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8EE5D-28DF-48FD-85D0-2A37B480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529AEA-D8E6-45C4-A122-A031A5CA4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Problematização e Hipótese</a:t>
            </a:r>
          </a:p>
          <a:p>
            <a:r>
              <a:rPr lang="pt-BR" dirty="0"/>
              <a:t>Objetivo</a:t>
            </a:r>
          </a:p>
          <a:p>
            <a:r>
              <a:rPr lang="pt-BR" dirty="0"/>
              <a:t>Materiais e Métodos</a:t>
            </a:r>
          </a:p>
          <a:p>
            <a:r>
              <a:rPr lang="pt-BR" dirty="0"/>
              <a:t>Justificativa</a:t>
            </a:r>
          </a:p>
          <a:p>
            <a:r>
              <a:rPr lang="pt-BR" dirty="0"/>
              <a:t>Pesquisa de campo</a:t>
            </a:r>
          </a:p>
        </p:txBody>
      </p:sp>
    </p:spTree>
    <p:extLst>
      <p:ext uri="{BB962C8B-B14F-4D97-AF65-F5344CB8AC3E}">
        <p14:creationId xmlns:p14="http://schemas.microsoft.com/office/powerpoint/2010/main" val="63247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 atualmente?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4" y="2603500"/>
            <a:ext cx="6116703" cy="3416300"/>
          </a:xfrm>
        </p:spPr>
        <p:txBody>
          <a:bodyPr/>
          <a:lstStyle/>
          <a:p>
            <a:r>
              <a:rPr lang="pt-BR" dirty="0"/>
              <a:t>O cliente faz a compra em um estabelecimento;</a:t>
            </a:r>
          </a:p>
          <a:p>
            <a:r>
              <a:rPr lang="pt-BR" dirty="0"/>
              <a:t>O atendente dispõe ao cliente um cartão físico e um carimbo representando uma compra</a:t>
            </a:r>
          </a:p>
          <a:p>
            <a:r>
              <a:rPr lang="pt-BR" dirty="0"/>
              <a:t>Ao completar a cartela, o cliente recebe um prêmio do estabelecimento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554" y="2366770"/>
            <a:ext cx="3527903" cy="181334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975" y="3907427"/>
            <a:ext cx="28575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7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FF656-7E39-4359-A734-425C31AA8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Problematização e hipótese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9465A6-6F9F-4BCE-BEF6-F8EC4FD98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o problema?</a:t>
            </a:r>
          </a:p>
          <a:p>
            <a:r>
              <a:rPr lang="pt-BR" dirty="0"/>
              <a:t>Qual a hipótese?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1199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E413E-76CD-42A1-8BFF-0178DC6D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BCC917-0CE7-45F3-AB47-5DCFE4015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os objetivos?</a:t>
            </a:r>
          </a:p>
          <a:p>
            <a:r>
              <a:rPr lang="pt-BR" dirty="0"/>
              <a:t>Quais são os objetivos específicos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9971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Íon – Sala da Diretoria</Template>
  <TotalTime>89</TotalTime>
  <Words>182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Íon - Sala da Diretoria</vt:lpstr>
      <vt:lpstr>Software Promos</vt:lpstr>
      <vt:lpstr>Embasamento teórico</vt:lpstr>
      <vt:lpstr>Embasamento teórico</vt:lpstr>
      <vt:lpstr>Sistema da informação</vt:lpstr>
      <vt:lpstr>Qualidade de informação</vt:lpstr>
      <vt:lpstr>Estudo de caso</vt:lpstr>
      <vt:lpstr>Como funciona atualmente?</vt:lpstr>
      <vt:lpstr>Problematização e hipótese</vt:lpstr>
      <vt:lpstr>Objetivo</vt:lpstr>
      <vt:lpstr>Materiais e métodos</vt:lpstr>
      <vt:lpstr>Justificativas</vt:lpstr>
      <vt:lpstr>Pesquisa de campo</vt:lpstr>
      <vt:lpstr>Interface do sistema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Promos</dc:title>
  <dc:creator>Denilson Murilo Silva</dc:creator>
  <cp:lastModifiedBy>RaidBoss</cp:lastModifiedBy>
  <cp:revision>15</cp:revision>
  <dcterms:created xsi:type="dcterms:W3CDTF">2019-12-11T05:52:43Z</dcterms:created>
  <dcterms:modified xsi:type="dcterms:W3CDTF">2019-12-11T17:37:49Z</dcterms:modified>
</cp:coreProperties>
</file>