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exend Dec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exendDeca-bold.fntdata"/><Relationship Id="rId12" Type="http://schemas.openxmlformats.org/officeDocument/2006/relationships/font" Target="fonts/LexendDe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26bc64f7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526bc64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526bc64f7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526bc64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26bc64f7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26bc64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526bc64f7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526bc64f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5904088" y="1508450"/>
            <a:ext cx="1998875" cy="1551225"/>
          </a:xfrm>
          <a:prstGeom prst="flowChartPreparation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cinema live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5864913" y="1471450"/>
            <a:ext cx="1998875" cy="155122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7">
            <a:alphaModFix/>
          </a:blip>
          <a:srcRect b="1740" l="0" r="0" t="-1740"/>
          <a:stretch/>
        </p:blipFill>
        <p:spPr>
          <a:xfrm>
            <a:off x="5918887" y="1318338"/>
            <a:ext cx="1890950" cy="170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4294967295" type="ctrTitle"/>
          </p:nvPr>
        </p:nvSpPr>
        <p:spPr>
          <a:xfrm>
            <a:off x="2188950" y="0"/>
            <a:ext cx="4766100" cy="149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¿Qué es?</a:t>
            </a:r>
            <a:endParaRPr sz="7200"/>
          </a:p>
        </p:txBody>
      </p:sp>
      <p:sp>
        <p:nvSpPr>
          <p:cNvPr id="74" name="Google Shape;74;p14"/>
          <p:cNvSpPr txBox="1"/>
          <p:nvPr>
            <p:ph idx="4294967295" type="subTitle"/>
          </p:nvPr>
        </p:nvSpPr>
        <p:spPr>
          <a:xfrm>
            <a:off x="1110900" y="2248752"/>
            <a:ext cx="6922200" cy="25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The cinema live es una solución digital enfocada tanto para clientes como para empleados del cine convencional.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Para esto disponemos de diferentes opciones en cada uno de los casos de uso.</a:t>
            </a:r>
            <a:endParaRPr b="1" sz="1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 rot="10800000">
            <a:off x="1228500" y="1499700"/>
            <a:ext cx="5839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los clientes…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95475" y="1243325"/>
            <a:ext cx="7415400" cy="33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Opción de ver y comprar entradas para las últimas películas en cartelera.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Acceso a los tickets comprados canjeables en taquilla mediante QR.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Acceso total a su perfil y las opciones de personalización.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Todas estas opciones estarán disponibles mediante la aplicación móvil.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los empleados…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95475" y="1243325"/>
            <a:ext cx="7415400" cy="33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Opciones de ver,editar,eliminar sesiones, películas y salas.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Capacidad de poder crear o administrar permisos de los usuarios registrados.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Estas opciones de administración estarán disponibles mediante la aplicación web.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Aplicación móvil…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Desde la cual, como he dicho antes, el usuario dispondrá de todas las opciones de manera sencilla e intuitiva.</a:t>
            </a:r>
            <a:endParaRPr sz="180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98" name="Google Shape;98;p17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125" y="740075"/>
            <a:ext cx="2042575" cy="36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109" name="Google Shape;109;p18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Aplicación web…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Desde la que los empleados tendrán total control administrativo sobre los datos a manejar de manera cómoda.</a:t>
            </a:r>
            <a:endParaRPr sz="18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25" y="1221125"/>
            <a:ext cx="4011176" cy="253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9"/>
          <p:cNvSpPr txBox="1"/>
          <p:nvPr>
            <p:ph idx="4294967295" type="ctrTitle"/>
          </p:nvPr>
        </p:nvSpPr>
        <p:spPr>
          <a:xfrm>
            <a:off x="503250" y="873275"/>
            <a:ext cx="4181700" cy="139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¡Muchas gracias por su atención!</a:t>
            </a:r>
            <a:endParaRPr sz="3800"/>
          </a:p>
        </p:txBody>
      </p:sp>
      <p:sp>
        <p:nvSpPr>
          <p:cNvPr id="121" name="Google Shape;121;p19"/>
          <p:cNvSpPr txBox="1"/>
          <p:nvPr>
            <p:ph idx="4294967295" type="subTitle"/>
          </p:nvPr>
        </p:nvSpPr>
        <p:spPr>
          <a:xfrm>
            <a:off x="419375" y="2938074"/>
            <a:ext cx="3617400" cy="84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900">
                <a:latin typeface="Muli"/>
                <a:ea typeface="Muli"/>
                <a:cs typeface="Muli"/>
                <a:sym typeface="Muli"/>
              </a:rPr>
              <a:t>¿Alguna pregunta?</a:t>
            </a:r>
            <a:endParaRPr b="1" sz="29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250" y="26765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364" y="191053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1259" y="57715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