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71" r:id="rId4"/>
    <p:sldId id="272" r:id="rId5"/>
    <p:sldId id="273" r:id="rId6"/>
    <p:sldId id="274" r:id="rId7"/>
    <p:sldId id="268" r:id="rId8"/>
    <p:sldId id="267" r:id="rId9"/>
    <p:sldId id="265" r:id="rId10"/>
    <p:sldId id="266" r:id="rId11"/>
    <p:sldId id="263" r:id="rId12"/>
    <p:sldId id="256" r:id="rId13"/>
    <p:sldId id="257" r:id="rId14"/>
    <p:sldId id="258" r:id="rId15"/>
    <p:sldId id="259" r:id="rId16"/>
    <p:sldId id="269" r:id="rId17"/>
    <p:sldId id="270" r:id="rId18"/>
    <p:sldId id="261" r:id="rId19"/>
    <p:sldId id="275" r:id="rId20"/>
    <p:sldId id="276" r:id="rId21"/>
    <p:sldId id="277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A2CE-3F58-489D-B81C-C07D46974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D5173-73A8-4EBC-B42B-0B8F9CF50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A0A0-47CF-4B7B-BC9E-BBACF31C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6909-1785-4159-80E2-B93493F0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8911-BE39-4844-B6AF-9FE04BC4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1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0F59-151C-4DCF-AA12-487BF2E3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B3782-674D-4D0C-BF92-7F432983A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0965-8F68-4566-B944-FA994FCE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8F2D-8C57-4711-847C-02493000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5FFD-AAED-4741-8B1D-8943A10A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6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D8CDE-ABBE-4360-90B9-2C753AD5D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3DE4-2374-47AD-93D0-3AB99C98F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8E04-8B07-4901-AE8E-1B7EE858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D11B-A422-487C-83A0-AE0FCCA2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F4F0-0196-4DD1-8811-2C49116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323B-1EBC-4B47-8035-94171213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36-B3A1-43C3-B167-4A6F2A52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411-7BFF-460F-8BF8-B9656D80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6101-BFF2-40FC-9F5C-1142767C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0FBB-D996-4DD0-AD8D-8F135DD5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A2F9-D525-497B-9F67-206F1BA2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9AB1-C4D5-46D2-B1E2-BC7300C1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2401-C294-49E3-9C63-6EC3FD1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2985-8E44-47C1-9A02-80DB468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2B92-4FE9-44E4-A067-DDD969E3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109B-E8D8-434D-AB18-67BB466B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905E-804F-4638-87A3-2216DF1B6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19F23-1AF1-46D3-8163-B23A0C1E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92A9-974E-48E3-A49A-F2E6945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70E4-D16C-49FD-AA01-4D009B38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39C79-66C3-4262-A0C4-47796D9F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1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D08A-A31B-47FD-A8EE-EAC33A4A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AB26-9F47-4E69-B9B7-4DA7999C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BFB11-60AE-45F0-A0C4-F40A8C0A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13130-C404-4CE8-9E1D-DFC6925A2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33C14-CC3A-44FB-BEF5-B239591F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52421-6FF4-42EE-BB80-FD38C6B7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07CF8-91B5-45A8-B620-4D6E7D7E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744F-3ABD-4942-8600-30ECC91C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9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DD26-F0CB-40B6-8FF9-DB55A417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3CA9B-5AA8-4AA1-9EE6-3162F58C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F757-63E5-47B6-8034-C0A170D3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D079A-77FA-4440-B04F-584A988B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9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60111-61C6-43D8-A713-713740EF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ABA41-30C1-4826-8893-8398D246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65B4-6782-45CA-A880-89C43B2C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4A79-A887-460B-B975-4E20B004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790E-7897-4842-9F95-7035918D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828B-B9E6-469B-9C09-C5B92050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8EF4D-8D2C-4C47-A13C-987EB528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3673-60BB-4304-927E-E629FA08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267C-2F8F-42E2-82FA-8C88080C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87D-0FEB-4AE5-90FB-F14BE83F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44CDC-273C-4E70-B647-E29416D69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B75A-B2D5-443C-9079-2CA296B0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4D086-57E5-4F7F-A0DC-E7EED5BE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1AC28-B00A-4F1F-BEF4-1861E56C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75C3-DED0-4601-874B-0370A5D1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7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C638A-0476-4EE1-8436-D9C56D69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73DE-0544-4AD8-BC48-57B2A038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A4B3-FBE6-4B39-A813-E6AFC9837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D3E2-2824-4391-89B0-AE2F5554698A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5B4D-0C73-457B-89CC-E44DF33BB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FA29-D539-41F6-95D9-E3A1D1C21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6D05-DC56-498E-8139-AFC74C648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955-CC9C-446C-9B71-C21E8F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59" y="2286204"/>
            <a:ext cx="5805881" cy="1325563"/>
          </a:xfrm>
        </p:spPr>
        <p:txBody>
          <a:bodyPr/>
          <a:lstStyle/>
          <a:p>
            <a:r>
              <a:rPr lang="en-GB" dirty="0"/>
              <a:t>Food webs (2015+ data) &amp; locations</a:t>
            </a:r>
          </a:p>
        </p:txBody>
      </p:sp>
    </p:spTree>
    <p:extLst>
      <p:ext uri="{BB962C8B-B14F-4D97-AF65-F5344CB8AC3E}">
        <p14:creationId xmlns:p14="http://schemas.microsoft.com/office/powerpoint/2010/main" val="358761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4CBCB5-7B9E-4C3E-A084-950E20F21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5" r="28303"/>
          <a:stretch/>
        </p:blipFill>
        <p:spPr>
          <a:xfrm>
            <a:off x="478172" y="329374"/>
            <a:ext cx="4488110" cy="5880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42F06-560C-44F7-8A7D-E9163423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771" y="1314143"/>
            <a:ext cx="6197057" cy="39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B8A0-661C-4D41-A634-50CC658E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572" y="2554652"/>
            <a:ext cx="6358855" cy="1325563"/>
          </a:xfrm>
        </p:spPr>
        <p:txBody>
          <a:bodyPr/>
          <a:lstStyle/>
          <a:p>
            <a:r>
              <a:rPr lang="en-GB" dirty="0"/>
              <a:t>Clustering on observations</a:t>
            </a:r>
          </a:p>
        </p:txBody>
      </p:sp>
    </p:spTree>
    <p:extLst>
      <p:ext uri="{BB962C8B-B14F-4D97-AF65-F5344CB8AC3E}">
        <p14:creationId xmlns:p14="http://schemas.microsoft.com/office/powerpoint/2010/main" val="226890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55442-F517-44BC-93A7-60170AAA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22" y="0"/>
            <a:ext cx="9676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AE51F6-A23E-4D95-9C6D-5D729E0C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0"/>
            <a:ext cx="9629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43C79-374B-4802-B37F-98873C4B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3812"/>
            <a:ext cx="93916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5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9B8188-B094-4A59-B1A4-CE22A106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972"/>
            <a:ext cx="12192000" cy="59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A359-FF00-47D4-ADDD-6DBF7630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316" y="2563041"/>
            <a:ext cx="5629013" cy="1325563"/>
          </a:xfrm>
        </p:spPr>
        <p:txBody>
          <a:bodyPr/>
          <a:lstStyle/>
          <a:p>
            <a:r>
              <a:rPr lang="en-GB" dirty="0"/>
              <a:t>Eigg Observers (2015+)</a:t>
            </a:r>
          </a:p>
        </p:txBody>
      </p:sp>
    </p:spTree>
    <p:extLst>
      <p:ext uri="{BB962C8B-B14F-4D97-AF65-F5344CB8AC3E}">
        <p14:creationId xmlns:p14="http://schemas.microsoft.com/office/powerpoint/2010/main" val="191260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370398-9EDE-450B-BB4E-E0D4B97D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04787"/>
            <a:ext cx="96297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6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73D09-40DF-40F7-BED5-BD435B33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991"/>
            <a:ext cx="12192000" cy="58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6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B4C1-ADC6-476F-A524-7DEEF923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214" y="2571430"/>
            <a:ext cx="3297572" cy="1325563"/>
          </a:xfrm>
        </p:spPr>
        <p:txBody>
          <a:bodyPr/>
          <a:lstStyle/>
          <a:p>
            <a:r>
              <a:rPr lang="en-GB" dirty="0"/>
              <a:t>Business Ties</a:t>
            </a:r>
          </a:p>
        </p:txBody>
      </p:sp>
    </p:spTree>
    <p:extLst>
      <p:ext uri="{BB962C8B-B14F-4D97-AF65-F5344CB8AC3E}">
        <p14:creationId xmlns:p14="http://schemas.microsoft.com/office/powerpoint/2010/main" val="84021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14A886-9D61-47D1-980F-82FCDEE1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989"/>
            <a:ext cx="12192000" cy="58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5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B3FD8-D537-48F8-8E7E-CB2894C8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75"/>
            <a:ext cx="12192000" cy="59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94F-7694-4687-B8FD-A4F8C0DD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2529485"/>
            <a:ext cx="3733800" cy="1325563"/>
          </a:xfrm>
        </p:spPr>
        <p:txBody>
          <a:bodyPr/>
          <a:lstStyle/>
          <a:p>
            <a:r>
              <a:rPr lang="en-GB" dirty="0"/>
              <a:t>Business vs Eco</a:t>
            </a:r>
          </a:p>
        </p:txBody>
      </p:sp>
    </p:spTree>
    <p:extLst>
      <p:ext uri="{BB962C8B-B14F-4D97-AF65-F5344CB8AC3E}">
        <p14:creationId xmlns:p14="http://schemas.microsoft.com/office/powerpoint/2010/main" val="2172512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8CC29-BF04-4675-AEFA-FF50D1A3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093"/>
            <a:ext cx="12192000" cy="58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7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ADA3D-BAFC-4CBC-85C8-B118CF6D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65" y="880844"/>
            <a:ext cx="9134801" cy="5977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9145E-FBF6-4726-9FA1-1909187DA1A6}"/>
              </a:ext>
            </a:extLst>
          </p:cNvPr>
          <p:cNvSpPr txBox="1"/>
          <p:nvPr/>
        </p:nvSpPr>
        <p:spPr>
          <a:xfrm>
            <a:off x="5461234" y="335560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Investigate this?</a:t>
            </a:r>
          </a:p>
        </p:txBody>
      </p:sp>
    </p:spTree>
    <p:extLst>
      <p:ext uri="{BB962C8B-B14F-4D97-AF65-F5344CB8AC3E}">
        <p14:creationId xmlns:p14="http://schemas.microsoft.com/office/powerpoint/2010/main" val="236625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83AF-9353-4D15-8A66-AA41E132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471" y="2539158"/>
            <a:ext cx="3995057" cy="1325563"/>
          </a:xfrm>
        </p:spPr>
        <p:txBody>
          <a:bodyPr/>
          <a:lstStyle/>
          <a:p>
            <a:r>
              <a:rPr lang="en-GB" dirty="0"/>
              <a:t>Hotels &amp; Ratings</a:t>
            </a:r>
          </a:p>
        </p:txBody>
      </p:sp>
    </p:spTree>
    <p:extLst>
      <p:ext uri="{BB962C8B-B14F-4D97-AF65-F5344CB8AC3E}">
        <p14:creationId xmlns:p14="http://schemas.microsoft.com/office/powerpoint/2010/main" val="390697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4E5CF-E432-4142-BB7E-83ADD016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61" y="1350800"/>
            <a:ext cx="5725691" cy="3809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8E2B3-1EAF-4FAB-B2AF-BE18273A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9" y="727809"/>
            <a:ext cx="5298692" cy="50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4D95-156A-40F1-A21C-6356649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30" y="2417860"/>
            <a:ext cx="6477000" cy="1325563"/>
          </a:xfrm>
        </p:spPr>
        <p:txBody>
          <a:bodyPr/>
          <a:lstStyle/>
          <a:p>
            <a:r>
              <a:rPr lang="en-GB" dirty="0"/>
              <a:t>Hotels vs Points of Interest</a:t>
            </a:r>
          </a:p>
        </p:txBody>
      </p:sp>
    </p:spTree>
    <p:extLst>
      <p:ext uri="{BB962C8B-B14F-4D97-AF65-F5344CB8AC3E}">
        <p14:creationId xmlns:p14="http://schemas.microsoft.com/office/powerpoint/2010/main" val="307611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47500C-82D1-4C2D-B7BC-4591B7F8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2" y="569168"/>
            <a:ext cx="5190047" cy="5915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1A201-1592-4B8B-B49A-0F6F0789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60" y="569168"/>
            <a:ext cx="4842107" cy="59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6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1892-09F7-4B7E-A010-8B7CDB13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71" y="2766218"/>
            <a:ext cx="4908258" cy="1325563"/>
          </a:xfrm>
        </p:spPr>
        <p:txBody>
          <a:bodyPr/>
          <a:lstStyle/>
          <a:p>
            <a:r>
              <a:rPr lang="en-GB" dirty="0"/>
              <a:t>Residences vs Hotels</a:t>
            </a:r>
          </a:p>
        </p:txBody>
      </p:sp>
    </p:spTree>
    <p:extLst>
      <p:ext uri="{BB962C8B-B14F-4D97-AF65-F5344CB8AC3E}">
        <p14:creationId xmlns:p14="http://schemas.microsoft.com/office/powerpoint/2010/main" val="421172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804052-D930-4E3D-8A28-A32B9B63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955" y="1343215"/>
            <a:ext cx="5812311" cy="4040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77D14-2297-4FC0-8565-94AAC2672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19" r="32730"/>
          <a:stretch/>
        </p:blipFill>
        <p:spPr>
          <a:xfrm>
            <a:off x="951723" y="407658"/>
            <a:ext cx="4273420" cy="59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1A0D46-40EA-47D8-9CCC-3BF0E23A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59" y="2286204"/>
            <a:ext cx="5805881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Proximity/density of observations vs residences</a:t>
            </a:r>
          </a:p>
        </p:txBody>
      </p:sp>
    </p:spTree>
    <p:extLst>
      <p:ext uri="{BB962C8B-B14F-4D97-AF65-F5344CB8AC3E}">
        <p14:creationId xmlns:p14="http://schemas.microsoft.com/office/powerpoint/2010/main" val="324684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</Words>
  <Application>Microsoft Office PowerPoint</Application>
  <PresentationFormat>Widescreen</PresentationFormat>
  <Paragraphs>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Food webs (2015+ data) &amp; locations</vt:lpstr>
      <vt:lpstr>PowerPoint Presentation</vt:lpstr>
      <vt:lpstr>Hotels &amp; Ratings</vt:lpstr>
      <vt:lpstr>PowerPoint Presentation</vt:lpstr>
      <vt:lpstr>Hotels vs Points of Interest</vt:lpstr>
      <vt:lpstr>PowerPoint Presentation</vt:lpstr>
      <vt:lpstr>Residences vs Hotels</vt:lpstr>
      <vt:lpstr>PowerPoint Presentation</vt:lpstr>
      <vt:lpstr>Proximity/density of observations vs residences</vt:lpstr>
      <vt:lpstr>PowerPoint Presentation</vt:lpstr>
      <vt:lpstr>Clustering on observations</vt:lpstr>
      <vt:lpstr>PowerPoint Presentation</vt:lpstr>
      <vt:lpstr>PowerPoint Presentation</vt:lpstr>
      <vt:lpstr>PowerPoint Presentation</vt:lpstr>
      <vt:lpstr>PowerPoint Presentation</vt:lpstr>
      <vt:lpstr>Eigg Observers (2015+)</vt:lpstr>
      <vt:lpstr>PowerPoint Presentation</vt:lpstr>
      <vt:lpstr>PowerPoint Presentation</vt:lpstr>
      <vt:lpstr>Business Ties</vt:lpstr>
      <vt:lpstr>PowerPoint Presentation</vt:lpstr>
      <vt:lpstr>Business vs Eco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Davies</dc:creator>
  <cp:lastModifiedBy>Daniel Davies</cp:lastModifiedBy>
  <cp:revision>11</cp:revision>
  <dcterms:created xsi:type="dcterms:W3CDTF">2020-02-24T16:13:36Z</dcterms:created>
  <dcterms:modified xsi:type="dcterms:W3CDTF">2020-02-25T21:17:39Z</dcterms:modified>
</cp:coreProperties>
</file>