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70" r:id="rId6"/>
    <p:sldId id="268" r:id="rId7"/>
    <p:sldId id="269" r:id="rId8"/>
    <p:sldId id="272" r:id="rId9"/>
    <p:sldId id="262" r:id="rId10"/>
    <p:sldId id="263" r:id="rId11"/>
    <p:sldId id="264" r:id="rId12"/>
    <p:sldId id="265" r:id="rId13"/>
    <p:sldId id="266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31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9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7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70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4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923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0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2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09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8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1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04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3EE544-5A3B-411C-A471-C00C35969370}" type="datetimeFigureOut">
              <a:rPr lang="pt-BR" smtClean="0"/>
              <a:t>25/04/2021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C26F2-716C-4BBA-8CEF-BF4165EF8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89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8BB4E-BF2C-4386-A14A-B36B73B0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pt-BR"/>
              <a:t>EDA – Breast Cancer Diagnosis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22162-0EB2-41F7-A7A8-D688708FB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endParaRPr lang="pt-BR">
              <a:solidFill>
                <a:srgbClr val="1DC69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F6D7D-004A-4CAE-B291-06EF058C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3E78D0-1010-4964-BD28-6AEB49D6E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r="33075"/>
          <a:stretch/>
        </p:blipFill>
        <p:spPr>
          <a:xfrm>
            <a:off x="643339" y="643464"/>
            <a:ext cx="3551912" cy="51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1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/>
              <a:t>Resultados - </a:t>
            </a:r>
            <a:r>
              <a:rPr lang="pt-BR" sz="3700" err="1"/>
              <a:t>Logistic</a:t>
            </a:r>
            <a:r>
              <a:rPr lang="pt-BR" sz="3700"/>
              <a:t> </a:t>
            </a:r>
            <a:r>
              <a:rPr lang="pt-BR" sz="3700" err="1"/>
              <a:t>Regression</a:t>
            </a:r>
            <a:endParaRPr lang="pt-BR" sz="37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9E67F5-D32C-4C14-A7E5-248733C2E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FFA000"/>
              </a:buClr>
            </a:pPr>
            <a:r>
              <a:rPr lang="en-US" dirty="0" err="1"/>
              <a:t>Métricas</a:t>
            </a:r>
            <a:r>
              <a:rPr lang="en-US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783E7FB-A9C8-4B77-B3F2-E0ECA19A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509739"/>
            <a:ext cx="3397653" cy="14772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A29A01-DAF1-41DE-8C30-90E918FC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863" y="3645759"/>
            <a:ext cx="3397653" cy="20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pt-BR" sz="3700"/>
              <a:t>Resultados – </a:t>
            </a:r>
            <a:r>
              <a:rPr lang="pt-BR" sz="3700" err="1"/>
              <a:t>Decision</a:t>
            </a:r>
            <a:r>
              <a:rPr lang="pt-BR" sz="3700"/>
              <a:t> </a:t>
            </a:r>
            <a:r>
              <a:rPr lang="pt-BR" sz="3700" err="1"/>
              <a:t>Tree</a:t>
            </a:r>
            <a:endParaRPr lang="pt-BR" sz="37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CB51CF-FF91-4038-8FFC-F2DB9F2F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FFA000"/>
              </a:buClr>
            </a:pPr>
            <a:r>
              <a:rPr lang="en-US" dirty="0" err="1"/>
              <a:t>Métricas</a:t>
            </a:r>
            <a:r>
              <a:rPr lang="en-US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7967C5E-83CD-48BF-9B59-8E127D33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435424"/>
            <a:ext cx="3397653" cy="16258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3D5C34-A9C8-4A58-B6BF-74B33D17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863" y="3685575"/>
            <a:ext cx="3397653" cy="19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pt-BR" sz="3700"/>
              <a:t>Resultados – </a:t>
            </a:r>
            <a:r>
              <a:rPr lang="pt-BR" sz="3700" err="1"/>
              <a:t>Random</a:t>
            </a:r>
            <a:r>
              <a:rPr lang="pt-BR" sz="3700"/>
              <a:t> Forest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FFA100"/>
              </a:buClr>
            </a:pPr>
            <a:r>
              <a:rPr lang="pt-BR" dirty="0"/>
              <a:t>Métricas: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F6AE4-4E46-481C-8547-C20D7547F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428926"/>
            <a:ext cx="3397653" cy="16388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AB8190-A08F-45DB-8541-1E628294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863" y="3723798"/>
            <a:ext cx="3397653" cy="18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pt-BR" dirty="0"/>
              <a:t>Resultados – JVM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FFA000"/>
              </a:buClr>
            </a:pPr>
            <a:r>
              <a:rPr lang="pt-BR" dirty="0"/>
              <a:t>Métricas: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EAAAC8-A215-49DC-9AE2-B356F63E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495470"/>
            <a:ext cx="3397653" cy="15057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C4A564-0EA9-4F05-A8D8-326047261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863" y="3753528"/>
            <a:ext cx="3397653" cy="18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FFA000"/>
              </a:buClr>
            </a:pPr>
            <a:r>
              <a:rPr lang="pt-BR" dirty="0"/>
              <a:t>SVM é o vencedor!!!</a:t>
            </a:r>
          </a:p>
          <a:p>
            <a:pPr>
              <a:buClr>
                <a:srgbClr val="FFA000"/>
              </a:buClr>
            </a:pPr>
            <a:endParaRPr lang="pt-BR" dirty="0"/>
          </a:p>
          <a:p>
            <a:pPr>
              <a:buClr>
                <a:srgbClr val="FFA000"/>
              </a:buClr>
            </a:pPr>
            <a:r>
              <a:rPr lang="pt-BR" dirty="0"/>
              <a:t>Acurácia = 99.3%</a:t>
            </a:r>
          </a:p>
          <a:p>
            <a:pPr>
              <a:buClr>
                <a:srgbClr val="FFA000"/>
              </a:buClr>
            </a:pPr>
            <a:endParaRPr lang="pt-BR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EAAAC8-A215-49DC-9AE2-B356F63E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495470"/>
            <a:ext cx="3397653" cy="15057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C4A564-0EA9-4F05-A8D8-326047261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863" y="3753528"/>
            <a:ext cx="3397653" cy="18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partir dos resultados obtidos, é possível dizer que o modelo SVM construído consegue classificar com uma acurácia de 99.3% se uma amostra qualquer de câncer de mama é benigna ou maligna.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Esses resultados não só mostram a efetividade do modelo, como também demonstram o poder da ciência de dados para resolver problemas complexos.</a:t>
            </a:r>
          </a:p>
        </p:txBody>
      </p:sp>
    </p:spTree>
    <p:extLst>
      <p:ext uri="{BB962C8B-B14F-4D97-AF65-F5344CB8AC3E}">
        <p14:creationId xmlns:p14="http://schemas.microsoft.com/office/powerpoint/2010/main" val="233325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7294158" cy="4351338"/>
          </a:xfrm>
        </p:spPr>
        <p:txBody>
          <a:bodyPr/>
          <a:lstStyle/>
          <a:p>
            <a:r>
              <a:rPr lang="pt-BR" dirty="0"/>
              <a:t>Ciência de dados em ação</a:t>
            </a:r>
          </a:p>
          <a:p>
            <a:endParaRPr lang="pt-BR" dirty="0"/>
          </a:p>
          <a:p>
            <a:r>
              <a:rPr lang="pt-BR" dirty="0"/>
              <a:t>Classificar amostras de câncer de mama</a:t>
            </a:r>
          </a:p>
        </p:txBody>
      </p:sp>
    </p:spTree>
    <p:extLst>
      <p:ext uri="{BB962C8B-B14F-4D97-AF65-F5344CB8AC3E}">
        <p14:creationId xmlns:p14="http://schemas.microsoft.com/office/powerpoint/2010/main" val="316883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tirados de imagens de amostra de câncer de mama</a:t>
            </a:r>
          </a:p>
          <a:p>
            <a:endParaRPr lang="pt-BR" dirty="0"/>
          </a:p>
          <a:p>
            <a:r>
              <a:rPr lang="pt-BR" dirty="0"/>
              <a:t>Diagnostico (B – Benigno, M - Maligno)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1E1ED2-8E61-4ACE-8AE7-CA1FE821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4228807"/>
            <a:ext cx="9344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1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Analise Exploratória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0B1244-DDC3-45F8-9E1B-6A3972594BC1}"/>
              </a:ext>
            </a:extLst>
          </p:cNvPr>
          <p:cNvSpPr txBox="1"/>
          <p:nvPr/>
        </p:nvSpPr>
        <p:spPr>
          <a:xfrm>
            <a:off x="913795" y="1732449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HeatMap de correlações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73F4B3-8ACC-4DA9-B062-76A2367D3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1" b="1197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BR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Analise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BR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Radius_mean vs Perimeter_mean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39A2DF-A4A1-4FF6-839D-6B4FA5A7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144216"/>
            <a:ext cx="6642193" cy="45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5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BR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Analise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BR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Radius_worst</a:t>
            </a:r>
            <a:r>
              <a:rPr lang="pt-BR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BR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vs</a:t>
            </a:r>
            <a:r>
              <a:rPr lang="pt-BR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BR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Perimeter_worst</a:t>
            </a:r>
            <a:endParaRPr lang="pt-BR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744D2A-7E08-49BF-8589-39E11DCD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06913"/>
            <a:ext cx="6642193" cy="44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84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BR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Analise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BR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Concave</a:t>
            </a:r>
            <a:r>
              <a:rPr lang="pt-BR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points </a:t>
            </a:r>
            <a:r>
              <a:rPr lang="pt-BR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worst</a:t>
            </a:r>
            <a:endParaRPr lang="pt-BR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C67711-D874-4B2A-8B68-9F2AAB0C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25978"/>
            <a:ext cx="6642193" cy="44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Exploratória -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Alguns atributos parecem ser bem representativos:</a:t>
            </a:r>
          </a:p>
          <a:p>
            <a:pPr lvl="1"/>
            <a:r>
              <a:rPr lang="pt-BR" dirty="0" err="1"/>
              <a:t>Radius_mean</a:t>
            </a:r>
            <a:endParaRPr lang="pt-BR" dirty="0"/>
          </a:p>
          <a:p>
            <a:pPr lvl="1"/>
            <a:r>
              <a:rPr lang="pt-BR" dirty="0" err="1"/>
              <a:t>Area_mean</a:t>
            </a:r>
            <a:endParaRPr lang="pt-BR" dirty="0"/>
          </a:p>
          <a:p>
            <a:endParaRPr lang="pt-BR" dirty="0"/>
          </a:p>
          <a:p>
            <a:r>
              <a:rPr lang="pt-BR" dirty="0"/>
              <a:t>Outros nem tanto: </a:t>
            </a:r>
          </a:p>
          <a:p>
            <a:pPr lvl="1"/>
            <a:r>
              <a:rPr lang="pt-BR" dirty="0"/>
              <a:t>ID</a:t>
            </a:r>
          </a:p>
          <a:p>
            <a:pPr lvl="1"/>
            <a:r>
              <a:rPr lang="pt-BR" dirty="0" err="1"/>
              <a:t>Fractal_dimension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46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27FFA-D9EE-4C20-80EE-21B13885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Preditiva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31B2-6409-4144-88E5-26895CE8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Modelos:</a:t>
            </a:r>
          </a:p>
          <a:p>
            <a:pPr lvl="1"/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Regression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76571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Calisto MT</vt:lpstr>
      <vt:lpstr>Wingdings 2</vt:lpstr>
      <vt:lpstr>Ardósia</vt:lpstr>
      <vt:lpstr>EDA – Breast Cancer Diagnosis</vt:lpstr>
      <vt:lpstr>Objetivos</vt:lpstr>
      <vt:lpstr>Os Dados</vt:lpstr>
      <vt:lpstr>Analise Exploratória</vt:lpstr>
      <vt:lpstr>Analise Exploratória</vt:lpstr>
      <vt:lpstr>Analise Exploratória</vt:lpstr>
      <vt:lpstr>Analise Exploratória</vt:lpstr>
      <vt:lpstr>Analise Exploratória - Resultados</vt:lpstr>
      <vt:lpstr>Modelagem Preditiva</vt:lpstr>
      <vt:lpstr>Resultados - Logistic Regression</vt:lpstr>
      <vt:lpstr>Resultados – Decision Tree</vt:lpstr>
      <vt:lpstr>Resultados – Random Forest</vt:lpstr>
      <vt:lpstr>Resultados – JVM</vt:lpstr>
      <vt:lpstr>Resultados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– Breast Cancer Diagnosis</dc:title>
  <dc:creator>Daniel Farina Moraes</dc:creator>
  <cp:lastModifiedBy>Daniel Farina Moraes</cp:lastModifiedBy>
  <cp:revision>1</cp:revision>
  <dcterms:created xsi:type="dcterms:W3CDTF">2021-04-25T19:34:06Z</dcterms:created>
  <dcterms:modified xsi:type="dcterms:W3CDTF">2021-04-25T19:35:41Z</dcterms:modified>
</cp:coreProperties>
</file>