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uWGbVECNWUmnZSQB5hB5QO/ye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92964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9" descr="Nombre de la empresa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57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9" descr="Una captura de pantalla de un celular con texto e imágenes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16" descr="Forma, Flecha&#10;&#10;Descripción generada automáticamente"/>
          <p:cNvPicPr preferRelativeResize="0"/>
          <p:nvPr/>
        </p:nvPicPr>
        <p:blipFill rotWithShape="1">
          <a:blip r:embed="rId15">
            <a:alphaModFix/>
          </a:blip>
          <a:srcRect b="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O"/>
              <a:t>Visión por Computador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/>
              <a:t>Ing. Jean Pierre DÍAZ-PAZ Dr. Ing.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Transformaciones espaciales: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Por píxel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Por vecindad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Transformaciones espaciales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Deconvolución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Mejorar imágenes.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Espacios de color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Pseudocolor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Color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Agrupar objetos por su color.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pareja: Exposición 3 (Avances)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Extracción de características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Segmentación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Introducción al reconocimiento de patrones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Detectar tipo de suelo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Reconocer neuronas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Estadísticos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Basados en aprendizaje de máquinas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pareja: Exposición 4 (Final)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pareja: Artículo sobre el proyecto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/>
              <a:t>Proyectos propuestos</a:t>
            </a:r>
            <a:endParaRPr dirty="0"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Conteo de personas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Corrección de sombras en imágenes satelitales.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Conteo de dinero (Durán Alone)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Seguimiento de objetos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Reconocimiento de personas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Detección y clasificación de defectos en líneas de producción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Detección de patologías en imágenes médicas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Inspección térmica de objetos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Inspección de frutas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Reconocimiento de placas de automotores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Caracterización enriquecida de movimientos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92BB7-D921-555E-60C6-D466F27B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Temas de investigación semanal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52AAF-C432-3AC4-D39F-D1F0AA511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400" dirty="0"/>
              <a:t>Constancia de color</a:t>
            </a:r>
          </a:p>
          <a:p>
            <a:r>
              <a:rPr lang="es-CO" sz="2400" dirty="0"/>
              <a:t>Detección de movimiento (Pérez)</a:t>
            </a:r>
          </a:p>
          <a:p>
            <a:r>
              <a:rPr lang="es-CO" sz="2400" dirty="0"/>
              <a:t>Calibración de cámaras con lente gran angular (Durán)</a:t>
            </a:r>
          </a:p>
          <a:p>
            <a:r>
              <a:rPr lang="es-CO" sz="2400" dirty="0"/>
              <a:t>Transformada de </a:t>
            </a:r>
            <a:r>
              <a:rPr lang="es-CO" sz="2400" dirty="0" err="1"/>
              <a:t>Hough</a:t>
            </a:r>
            <a:r>
              <a:rPr lang="es-CO" sz="2400" dirty="0"/>
              <a:t> (Pascuales)</a:t>
            </a:r>
          </a:p>
          <a:p>
            <a:r>
              <a:rPr lang="es-CO" sz="2400" dirty="0"/>
              <a:t>Transformada de Gabor</a:t>
            </a:r>
          </a:p>
          <a:p>
            <a:r>
              <a:rPr lang="es-CO" sz="2400" dirty="0"/>
              <a:t>Transformada de Coseno (Correa)</a:t>
            </a:r>
          </a:p>
          <a:p>
            <a:r>
              <a:rPr lang="es-CO" sz="2400" dirty="0"/>
              <a:t>Detección de esquinas (Garavito)</a:t>
            </a:r>
          </a:p>
          <a:p>
            <a:endParaRPr lang="es-CO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214EB-D0C6-470A-1A02-E1588E61F6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CO" sz="2400" dirty="0"/>
              <a:t>Detección SIFT (Vásquez)</a:t>
            </a:r>
          </a:p>
          <a:p>
            <a:r>
              <a:rPr lang="es-CO" sz="2400" dirty="0"/>
              <a:t>Detección MSER (Rivera)</a:t>
            </a:r>
          </a:p>
          <a:p>
            <a:r>
              <a:rPr lang="es-CO" sz="2400" dirty="0"/>
              <a:t>Métricas de detección (</a:t>
            </a:r>
            <a:r>
              <a:rPr lang="es-CO" sz="2400" dirty="0" err="1"/>
              <a:t>Martinez</a:t>
            </a:r>
            <a:r>
              <a:rPr lang="es-CO" sz="2400" dirty="0"/>
              <a:t>)</a:t>
            </a:r>
          </a:p>
          <a:p>
            <a:r>
              <a:rPr lang="es-CO" sz="2400" dirty="0"/>
              <a:t>Correspondencia con descriptores SIFT</a:t>
            </a:r>
          </a:p>
          <a:p>
            <a:r>
              <a:rPr lang="es-CO" sz="2400" dirty="0"/>
              <a:t>Correspondencia con descriptores SURF (Restrepo)</a:t>
            </a:r>
          </a:p>
          <a:p>
            <a:r>
              <a:rPr lang="es-CO" sz="2400" dirty="0"/>
              <a:t>Métricas de correspondencia (Usme)</a:t>
            </a:r>
          </a:p>
          <a:p>
            <a:r>
              <a:rPr lang="es-CO" sz="2400" dirty="0"/>
              <a:t>Métricas de clasificación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241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Preliminares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¿Qué entiendo por visión por computador?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¿En qué ámbitos se usa?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¿Qué podría pasar en 10 años respecto a la tecnología involucrada?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OBJETIVO GENERAL</a:t>
            </a:r>
            <a:br>
              <a:rPr lang="es-CO"/>
            </a:b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Diseñar e implementar sistemas de visión por computador para la adquisición, procesamiento y segmentación de objetos de interés en imágenes.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OBJETIVOS ESPECÍFICOS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Utilizar la notación, los conceptos y los fundamentos relacionados con las imágenes y con las técnicas de visión artificial.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Seleccionar modelos y tecnologías de visión artificial apropiadas para cada fenómeno de estudio.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Seleccionar e implementar técnicas frecuenciales y espaciales para el procesamiento de imágenes.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Extraer información de objetos de interés a partir de imágenes.</a:t>
            </a:r>
            <a:br>
              <a:rPr lang="es-CO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Evaluación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8E54AC5-A97F-7ABC-5D7F-D4C6826E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76415"/>
              </p:ext>
            </p:extLst>
          </p:nvPr>
        </p:nvGraphicFramePr>
        <p:xfrm>
          <a:off x="838200" y="2124327"/>
          <a:ext cx="10515599" cy="23645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299255">
                  <a:extLst>
                    <a:ext uri="{9D8B030D-6E8A-4147-A177-3AD203B41FA5}">
                      <a16:colId xmlns:a16="http://schemas.microsoft.com/office/drawing/2014/main" val="1809077404"/>
                    </a:ext>
                  </a:extLst>
                </a:gridCol>
                <a:gridCol w="1606569">
                  <a:extLst>
                    <a:ext uri="{9D8B030D-6E8A-4147-A177-3AD203B41FA5}">
                      <a16:colId xmlns:a16="http://schemas.microsoft.com/office/drawing/2014/main" val="2954804221"/>
                    </a:ext>
                  </a:extLst>
                </a:gridCol>
                <a:gridCol w="2609775">
                  <a:extLst>
                    <a:ext uri="{9D8B030D-6E8A-4147-A177-3AD203B41FA5}">
                      <a16:colId xmlns:a16="http://schemas.microsoft.com/office/drawing/2014/main" val="4226455211"/>
                    </a:ext>
                  </a:extLst>
                </a:gridCol>
              </a:tblGrid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Avance 1 y Avance 2 (exposiciones)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25%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2023-08-18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2023-10-06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084385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Avance 3 (exposición final) y </a:t>
                      </a:r>
                      <a:r>
                        <a:rPr lang="es-CO" sz="2400" b="0" dirty="0" err="1">
                          <a:effectLst/>
                        </a:rPr>
                        <a:t>paper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25%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2023-12-06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235001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Tareas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30%</a:t>
                      </a:r>
                      <a:endParaRPr lang="es-CO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</a:rPr>
                        <a:t>Durante el semestre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48258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Exposiciones de tema individual (varias fechas)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O" sz="2400" b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437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Historia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Conceptos iniciales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Etapas de un sistema de visión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Áreas aplicativas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individual: Uso de Python y opencv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pareja: Definición de problema.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¿Qué es una imagen?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Sistema visual biológico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Sistema visual artificial.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Selección HW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Describir el HW requerido para cada problema propuesto.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pareja: Exposición 1 (Problema, Idea de solución, datos)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Interacción energía y materia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Color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Imágenes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Modelo  Pin-hole y otros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Parámetros intrínsecos y extrínsecos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Métodos de calibración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Corregir imágenes geométricamente.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Estereoscopía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Reconstrucción 3D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Problema: Obtener datos de superficie a partir de imágenes.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Trabajo pareja: Exposición 2 (Avances)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poli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491</Words>
  <Application>Microsoft Office PowerPoint</Application>
  <PresentationFormat>Panorámica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elpoli2022</vt:lpstr>
      <vt:lpstr>Visión por Computador</vt:lpstr>
      <vt:lpstr>Preliminares</vt:lpstr>
      <vt:lpstr>OBJETIVO GENERAL </vt:lpstr>
      <vt:lpstr>OBJETIVOS ESPECÍFICOS</vt:lpstr>
      <vt:lpstr>Evaluación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Proyectos propuestos</vt:lpstr>
      <vt:lpstr>Temas de investigación semanal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por Computador</dc:title>
  <dc:creator>Jean Pierre Diaz</dc:creator>
  <cp:lastModifiedBy>Jean Pierre Diaz</cp:lastModifiedBy>
  <cp:revision>5</cp:revision>
  <dcterms:created xsi:type="dcterms:W3CDTF">2021-10-10T03:15:38Z</dcterms:created>
  <dcterms:modified xsi:type="dcterms:W3CDTF">2023-08-11T15:19:55Z</dcterms:modified>
</cp:coreProperties>
</file>