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80" r:id="rId4"/>
    <p:sldId id="266" r:id="rId5"/>
    <p:sldId id="258" r:id="rId6"/>
    <p:sldId id="267" r:id="rId7"/>
    <p:sldId id="268" r:id="rId8"/>
    <p:sldId id="269" r:id="rId9"/>
    <p:sldId id="273" r:id="rId10"/>
    <p:sldId id="270" r:id="rId11"/>
    <p:sldId id="278" r:id="rId12"/>
    <p:sldId id="279" r:id="rId13"/>
    <p:sldId id="274" r:id="rId14"/>
    <p:sldId id="272" r:id="rId15"/>
    <p:sldId id="275" r:id="rId16"/>
    <p:sldId id="271" r:id="rId17"/>
    <p:sldId id="276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4" r:id="rId31"/>
    <p:sldId id="295" r:id="rId32"/>
    <p:sldId id="296" r:id="rId33"/>
    <p:sldId id="292" r:id="rId34"/>
    <p:sldId id="297" r:id="rId35"/>
    <p:sldId id="277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C2B9-5CA4-4BAE-B697-AD506672A6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340ED1D-D135-4659-9C67-A1FD6F181FE9}">
      <dgm:prSet phldrT="[Texto]"/>
      <dgm:spPr/>
      <dgm:t>
        <a:bodyPr/>
        <a:lstStyle/>
        <a:p>
          <a:r>
            <a:rPr lang="es-CO" dirty="0" err="1"/>
            <a:t>Sensado</a:t>
          </a:r>
          <a:endParaRPr lang="es-CO" dirty="0"/>
        </a:p>
      </dgm:t>
    </dgm:pt>
    <dgm:pt modelId="{475DA5B4-034F-47F8-A13C-3A2AB12C51D1}" type="parTrans" cxnId="{EBAAA47A-2F23-46F7-BCF0-C2FD2E29F50B}">
      <dgm:prSet/>
      <dgm:spPr/>
      <dgm:t>
        <a:bodyPr/>
        <a:lstStyle/>
        <a:p>
          <a:endParaRPr lang="es-CO"/>
        </a:p>
      </dgm:t>
    </dgm:pt>
    <dgm:pt modelId="{270B33B2-7AD7-407A-B8E1-2795F4B2CBE4}" type="sibTrans" cxnId="{EBAAA47A-2F23-46F7-BCF0-C2FD2E29F50B}">
      <dgm:prSet/>
      <dgm:spPr/>
      <dgm:t>
        <a:bodyPr/>
        <a:lstStyle/>
        <a:p>
          <a:endParaRPr lang="es-CO"/>
        </a:p>
      </dgm:t>
    </dgm:pt>
    <dgm:pt modelId="{0DC9559C-741E-4058-9A8E-C5FCBA6A10BD}">
      <dgm:prSet phldrT="[Texto]"/>
      <dgm:spPr/>
      <dgm:t>
        <a:bodyPr/>
        <a:lstStyle/>
        <a:p>
          <a:r>
            <a:rPr lang="es-CO" dirty="0"/>
            <a:t>Segmentación</a:t>
          </a:r>
        </a:p>
      </dgm:t>
    </dgm:pt>
    <dgm:pt modelId="{DF287B41-5395-4C73-9AF0-43F83846AF81}" type="parTrans" cxnId="{879EC9A4-3D8F-4E74-8DED-D4A2EE97D374}">
      <dgm:prSet/>
      <dgm:spPr/>
      <dgm:t>
        <a:bodyPr/>
        <a:lstStyle/>
        <a:p>
          <a:endParaRPr lang="es-CO"/>
        </a:p>
      </dgm:t>
    </dgm:pt>
    <dgm:pt modelId="{887E5C01-5651-4A0B-A858-8716C4DD0BD1}" type="sibTrans" cxnId="{879EC9A4-3D8F-4E74-8DED-D4A2EE97D374}">
      <dgm:prSet/>
      <dgm:spPr/>
      <dgm:t>
        <a:bodyPr/>
        <a:lstStyle/>
        <a:p>
          <a:endParaRPr lang="es-CO"/>
        </a:p>
      </dgm:t>
    </dgm:pt>
    <dgm:pt modelId="{6FDDEDE1-6EB3-448E-AD08-DC4627415310}">
      <dgm:prSet phldrT="[Texto]"/>
      <dgm:spPr/>
      <dgm:t>
        <a:bodyPr/>
        <a:lstStyle/>
        <a:p>
          <a:r>
            <a:rPr lang="es-CO" dirty="0"/>
            <a:t>Extracción de características</a:t>
          </a:r>
        </a:p>
      </dgm:t>
    </dgm:pt>
    <dgm:pt modelId="{CC23CA66-72DE-4B0B-8E81-97EE2AB13504}" type="parTrans" cxnId="{99DD8D93-C552-4EF1-9AC2-C95345CC60F2}">
      <dgm:prSet/>
      <dgm:spPr/>
      <dgm:t>
        <a:bodyPr/>
        <a:lstStyle/>
        <a:p>
          <a:endParaRPr lang="es-CO"/>
        </a:p>
      </dgm:t>
    </dgm:pt>
    <dgm:pt modelId="{D7586D54-FB5A-464A-ABB6-ADD43C38B4BB}" type="sibTrans" cxnId="{99DD8D93-C552-4EF1-9AC2-C95345CC60F2}">
      <dgm:prSet/>
      <dgm:spPr/>
      <dgm:t>
        <a:bodyPr/>
        <a:lstStyle/>
        <a:p>
          <a:endParaRPr lang="es-CO"/>
        </a:p>
      </dgm:t>
    </dgm:pt>
    <dgm:pt modelId="{624AF4C7-22E2-4D27-992E-3E851D638CB8}">
      <dgm:prSet phldrT="[Texto]"/>
      <dgm:spPr/>
      <dgm:t>
        <a:bodyPr/>
        <a:lstStyle/>
        <a:p>
          <a:r>
            <a:rPr lang="es-CO" dirty="0"/>
            <a:t>Clasificación</a:t>
          </a:r>
        </a:p>
      </dgm:t>
    </dgm:pt>
    <dgm:pt modelId="{916A95AC-80F4-449C-98FB-D3C584075289}" type="parTrans" cxnId="{928DC96D-466F-4010-BEC8-2C9FD247DB97}">
      <dgm:prSet/>
      <dgm:spPr/>
      <dgm:t>
        <a:bodyPr/>
        <a:lstStyle/>
        <a:p>
          <a:endParaRPr lang="es-CO"/>
        </a:p>
      </dgm:t>
    </dgm:pt>
    <dgm:pt modelId="{09FA5BA2-BA54-4C89-B4D4-9A727D15C4D0}" type="sibTrans" cxnId="{928DC96D-466F-4010-BEC8-2C9FD247DB97}">
      <dgm:prSet/>
      <dgm:spPr/>
      <dgm:t>
        <a:bodyPr/>
        <a:lstStyle/>
        <a:p>
          <a:endParaRPr lang="es-CO"/>
        </a:p>
      </dgm:t>
    </dgm:pt>
    <dgm:pt modelId="{5FCDC863-EB5A-4CB4-ABA5-00ACADCCE55B}">
      <dgm:prSet phldrT="[Texto]"/>
      <dgm:spPr/>
      <dgm:t>
        <a:bodyPr/>
        <a:lstStyle/>
        <a:p>
          <a:r>
            <a:rPr lang="es-CO" dirty="0" err="1"/>
            <a:t>Postprocesamiento</a:t>
          </a:r>
          <a:endParaRPr lang="es-CO" dirty="0"/>
        </a:p>
      </dgm:t>
    </dgm:pt>
    <dgm:pt modelId="{15F91205-BA95-47BB-B8AF-62E7B86CD3F6}" type="parTrans" cxnId="{D1B3FB80-DB82-47C8-8309-448AA6866937}">
      <dgm:prSet/>
      <dgm:spPr/>
      <dgm:t>
        <a:bodyPr/>
        <a:lstStyle/>
        <a:p>
          <a:endParaRPr lang="es-CO"/>
        </a:p>
      </dgm:t>
    </dgm:pt>
    <dgm:pt modelId="{096CBFD1-D4E2-4678-9238-F5AAF69E475D}" type="sibTrans" cxnId="{D1B3FB80-DB82-47C8-8309-448AA6866937}">
      <dgm:prSet/>
      <dgm:spPr/>
      <dgm:t>
        <a:bodyPr/>
        <a:lstStyle/>
        <a:p>
          <a:endParaRPr lang="es-CO"/>
        </a:p>
      </dgm:t>
    </dgm:pt>
    <dgm:pt modelId="{6A7EC83E-FE62-4F5F-8560-C5B3C33AE55A}">
      <dgm:prSet phldrT="[Texto]"/>
      <dgm:spPr/>
      <dgm:t>
        <a:bodyPr/>
        <a:lstStyle/>
        <a:p>
          <a:r>
            <a:rPr lang="es-CO" dirty="0"/>
            <a:t>Preprocesamiento</a:t>
          </a:r>
        </a:p>
      </dgm:t>
    </dgm:pt>
    <dgm:pt modelId="{7C6A85B0-21E7-4F2F-994C-D3BF0D26C98A}" type="parTrans" cxnId="{CA39C4BC-D10B-495B-8E46-13A8629B83DF}">
      <dgm:prSet/>
      <dgm:spPr/>
    </dgm:pt>
    <dgm:pt modelId="{9E799C8F-622A-4471-84E3-79886C810DAB}" type="sibTrans" cxnId="{CA39C4BC-D10B-495B-8E46-13A8629B83DF}">
      <dgm:prSet/>
      <dgm:spPr/>
      <dgm:t>
        <a:bodyPr/>
        <a:lstStyle/>
        <a:p>
          <a:endParaRPr lang="es-CO"/>
        </a:p>
      </dgm:t>
    </dgm:pt>
    <dgm:pt modelId="{23F81467-C776-43C9-9833-00D7AF846B36}" type="pres">
      <dgm:prSet presAssocID="{277CC2B9-5CA4-4BAE-B697-AD506672A6F2}" presName="Name0" presStyleCnt="0">
        <dgm:presLayoutVars>
          <dgm:dir/>
          <dgm:resizeHandles val="exact"/>
        </dgm:presLayoutVars>
      </dgm:prSet>
      <dgm:spPr/>
    </dgm:pt>
    <dgm:pt modelId="{09D4B704-EAE7-47BE-866F-02B88EE99C1B}" type="pres">
      <dgm:prSet presAssocID="{2340ED1D-D135-4659-9C67-A1FD6F181FE9}" presName="node" presStyleLbl="node1" presStyleIdx="0" presStyleCnt="6">
        <dgm:presLayoutVars>
          <dgm:bulletEnabled val="1"/>
        </dgm:presLayoutVars>
      </dgm:prSet>
      <dgm:spPr/>
    </dgm:pt>
    <dgm:pt modelId="{BCA6E571-2FB9-4391-A212-792E38C1FF89}" type="pres">
      <dgm:prSet presAssocID="{270B33B2-7AD7-407A-B8E1-2795F4B2CBE4}" presName="sibTrans" presStyleLbl="sibTrans2D1" presStyleIdx="0" presStyleCnt="5"/>
      <dgm:spPr/>
    </dgm:pt>
    <dgm:pt modelId="{52DFFE8F-40C4-4CFD-83D1-AFDD3A81072F}" type="pres">
      <dgm:prSet presAssocID="{270B33B2-7AD7-407A-B8E1-2795F4B2CBE4}" presName="connectorText" presStyleLbl="sibTrans2D1" presStyleIdx="0" presStyleCnt="5"/>
      <dgm:spPr/>
    </dgm:pt>
    <dgm:pt modelId="{AF80D1B9-5E3D-4FA0-98B1-A6B47585432F}" type="pres">
      <dgm:prSet presAssocID="{6A7EC83E-FE62-4F5F-8560-C5B3C33AE55A}" presName="node" presStyleLbl="node1" presStyleIdx="1" presStyleCnt="6">
        <dgm:presLayoutVars>
          <dgm:bulletEnabled val="1"/>
        </dgm:presLayoutVars>
      </dgm:prSet>
      <dgm:spPr/>
    </dgm:pt>
    <dgm:pt modelId="{66C1E6A0-7BC3-4A66-95D2-2C590B1DACED}" type="pres">
      <dgm:prSet presAssocID="{9E799C8F-622A-4471-84E3-79886C810DAB}" presName="sibTrans" presStyleLbl="sibTrans2D1" presStyleIdx="1" presStyleCnt="5"/>
      <dgm:spPr/>
    </dgm:pt>
    <dgm:pt modelId="{2F740D03-DAFE-42FB-8FEA-537466E42488}" type="pres">
      <dgm:prSet presAssocID="{9E799C8F-622A-4471-84E3-79886C810DAB}" presName="connectorText" presStyleLbl="sibTrans2D1" presStyleIdx="1" presStyleCnt="5"/>
      <dgm:spPr/>
    </dgm:pt>
    <dgm:pt modelId="{F3713AD3-6BFA-4DEF-9A0C-C08178BCA5FB}" type="pres">
      <dgm:prSet presAssocID="{0DC9559C-741E-4058-9A8E-C5FCBA6A10BD}" presName="node" presStyleLbl="node1" presStyleIdx="2" presStyleCnt="6">
        <dgm:presLayoutVars>
          <dgm:bulletEnabled val="1"/>
        </dgm:presLayoutVars>
      </dgm:prSet>
      <dgm:spPr/>
    </dgm:pt>
    <dgm:pt modelId="{D20507EA-5484-4BED-B1A4-394FE38F8C0F}" type="pres">
      <dgm:prSet presAssocID="{887E5C01-5651-4A0B-A858-8716C4DD0BD1}" presName="sibTrans" presStyleLbl="sibTrans2D1" presStyleIdx="2" presStyleCnt="5"/>
      <dgm:spPr/>
    </dgm:pt>
    <dgm:pt modelId="{2C34F33A-0159-489A-9AA7-A07D1EE4160B}" type="pres">
      <dgm:prSet presAssocID="{887E5C01-5651-4A0B-A858-8716C4DD0BD1}" presName="connectorText" presStyleLbl="sibTrans2D1" presStyleIdx="2" presStyleCnt="5"/>
      <dgm:spPr/>
    </dgm:pt>
    <dgm:pt modelId="{7EC077C5-F1F9-437F-B578-9E4219065FAA}" type="pres">
      <dgm:prSet presAssocID="{6FDDEDE1-6EB3-448E-AD08-DC4627415310}" presName="node" presStyleLbl="node1" presStyleIdx="3" presStyleCnt="6">
        <dgm:presLayoutVars>
          <dgm:bulletEnabled val="1"/>
        </dgm:presLayoutVars>
      </dgm:prSet>
      <dgm:spPr/>
    </dgm:pt>
    <dgm:pt modelId="{344C7632-51ED-4BE5-ADA9-CD3C6462B7FB}" type="pres">
      <dgm:prSet presAssocID="{D7586D54-FB5A-464A-ABB6-ADD43C38B4BB}" presName="sibTrans" presStyleLbl="sibTrans2D1" presStyleIdx="3" presStyleCnt="5"/>
      <dgm:spPr/>
    </dgm:pt>
    <dgm:pt modelId="{DBF29C86-1BA1-4A7C-96FC-AD87BE2762C9}" type="pres">
      <dgm:prSet presAssocID="{D7586D54-FB5A-464A-ABB6-ADD43C38B4BB}" presName="connectorText" presStyleLbl="sibTrans2D1" presStyleIdx="3" presStyleCnt="5"/>
      <dgm:spPr/>
    </dgm:pt>
    <dgm:pt modelId="{B0FA7C92-F3AA-43DF-8B74-08D567AE8318}" type="pres">
      <dgm:prSet presAssocID="{624AF4C7-22E2-4D27-992E-3E851D638CB8}" presName="node" presStyleLbl="node1" presStyleIdx="4" presStyleCnt="6">
        <dgm:presLayoutVars>
          <dgm:bulletEnabled val="1"/>
        </dgm:presLayoutVars>
      </dgm:prSet>
      <dgm:spPr/>
    </dgm:pt>
    <dgm:pt modelId="{9B3B45DA-05CD-419C-8C12-2854505294F4}" type="pres">
      <dgm:prSet presAssocID="{09FA5BA2-BA54-4C89-B4D4-9A727D15C4D0}" presName="sibTrans" presStyleLbl="sibTrans2D1" presStyleIdx="4" presStyleCnt="5"/>
      <dgm:spPr/>
    </dgm:pt>
    <dgm:pt modelId="{4B3F6731-6861-48D1-ABBC-6291BD8B9F42}" type="pres">
      <dgm:prSet presAssocID="{09FA5BA2-BA54-4C89-B4D4-9A727D15C4D0}" presName="connectorText" presStyleLbl="sibTrans2D1" presStyleIdx="4" presStyleCnt="5"/>
      <dgm:spPr/>
    </dgm:pt>
    <dgm:pt modelId="{0E1DAF06-06A1-4DBF-A52B-C0B82FE53B3A}" type="pres">
      <dgm:prSet presAssocID="{5FCDC863-EB5A-4CB4-ABA5-00ACADCCE55B}" presName="node" presStyleLbl="node1" presStyleIdx="5" presStyleCnt="6">
        <dgm:presLayoutVars>
          <dgm:bulletEnabled val="1"/>
        </dgm:presLayoutVars>
      </dgm:prSet>
      <dgm:spPr/>
    </dgm:pt>
  </dgm:ptLst>
  <dgm:cxnLst>
    <dgm:cxn modelId="{8F5E061A-9A86-48B0-8DAC-1CCE3502E83E}" type="presOf" srcId="{D7586D54-FB5A-464A-ABB6-ADD43C38B4BB}" destId="{344C7632-51ED-4BE5-ADA9-CD3C6462B7FB}" srcOrd="0" destOrd="0" presId="urn:microsoft.com/office/officeart/2005/8/layout/process1"/>
    <dgm:cxn modelId="{4BB6272C-A2DF-4597-B6AC-7C5656AE9798}" type="presOf" srcId="{277CC2B9-5CA4-4BAE-B697-AD506672A6F2}" destId="{23F81467-C776-43C9-9833-00D7AF846B36}" srcOrd="0" destOrd="0" presId="urn:microsoft.com/office/officeart/2005/8/layout/process1"/>
    <dgm:cxn modelId="{72DFBF3E-A324-4A08-8C20-59793058E505}" type="presOf" srcId="{2340ED1D-D135-4659-9C67-A1FD6F181FE9}" destId="{09D4B704-EAE7-47BE-866F-02B88EE99C1B}" srcOrd="0" destOrd="0" presId="urn:microsoft.com/office/officeart/2005/8/layout/process1"/>
    <dgm:cxn modelId="{54D5DD41-7ACF-449C-9CAD-B849393EAED2}" type="presOf" srcId="{887E5C01-5651-4A0B-A858-8716C4DD0BD1}" destId="{2C34F33A-0159-489A-9AA7-A07D1EE4160B}" srcOrd="1" destOrd="0" presId="urn:microsoft.com/office/officeart/2005/8/layout/process1"/>
    <dgm:cxn modelId="{DE9D0144-E005-4D22-AB98-80AD5AD9AA98}" type="presOf" srcId="{6A7EC83E-FE62-4F5F-8560-C5B3C33AE55A}" destId="{AF80D1B9-5E3D-4FA0-98B1-A6B47585432F}" srcOrd="0" destOrd="0" presId="urn:microsoft.com/office/officeart/2005/8/layout/process1"/>
    <dgm:cxn modelId="{CCB7DB48-01C8-4AED-A511-74AB7F3DD042}" type="presOf" srcId="{6FDDEDE1-6EB3-448E-AD08-DC4627415310}" destId="{7EC077C5-F1F9-437F-B578-9E4219065FAA}" srcOrd="0" destOrd="0" presId="urn:microsoft.com/office/officeart/2005/8/layout/process1"/>
    <dgm:cxn modelId="{928DC96D-466F-4010-BEC8-2C9FD247DB97}" srcId="{277CC2B9-5CA4-4BAE-B697-AD506672A6F2}" destId="{624AF4C7-22E2-4D27-992E-3E851D638CB8}" srcOrd="4" destOrd="0" parTransId="{916A95AC-80F4-449C-98FB-D3C584075289}" sibTransId="{09FA5BA2-BA54-4C89-B4D4-9A727D15C4D0}"/>
    <dgm:cxn modelId="{C343604E-CB64-4B41-A847-C7E3C5CE602B}" type="presOf" srcId="{270B33B2-7AD7-407A-B8E1-2795F4B2CBE4}" destId="{52DFFE8F-40C4-4CFD-83D1-AFDD3A81072F}" srcOrd="1" destOrd="0" presId="urn:microsoft.com/office/officeart/2005/8/layout/process1"/>
    <dgm:cxn modelId="{D96D1251-E116-4312-B047-424DFB637927}" type="presOf" srcId="{5FCDC863-EB5A-4CB4-ABA5-00ACADCCE55B}" destId="{0E1DAF06-06A1-4DBF-A52B-C0B82FE53B3A}" srcOrd="0" destOrd="0" presId="urn:microsoft.com/office/officeart/2005/8/layout/process1"/>
    <dgm:cxn modelId="{214ABA72-A18F-4C83-BB6A-E2A943937FC6}" type="presOf" srcId="{270B33B2-7AD7-407A-B8E1-2795F4B2CBE4}" destId="{BCA6E571-2FB9-4391-A212-792E38C1FF89}" srcOrd="0" destOrd="0" presId="urn:microsoft.com/office/officeart/2005/8/layout/process1"/>
    <dgm:cxn modelId="{EBAAA47A-2F23-46F7-BCF0-C2FD2E29F50B}" srcId="{277CC2B9-5CA4-4BAE-B697-AD506672A6F2}" destId="{2340ED1D-D135-4659-9C67-A1FD6F181FE9}" srcOrd="0" destOrd="0" parTransId="{475DA5B4-034F-47F8-A13C-3A2AB12C51D1}" sibTransId="{270B33B2-7AD7-407A-B8E1-2795F4B2CBE4}"/>
    <dgm:cxn modelId="{FF7C1B7D-E921-47EC-A072-3ED72B4DC631}" type="presOf" srcId="{9E799C8F-622A-4471-84E3-79886C810DAB}" destId="{2F740D03-DAFE-42FB-8FEA-537466E42488}" srcOrd="1" destOrd="0" presId="urn:microsoft.com/office/officeart/2005/8/layout/process1"/>
    <dgm:cxn modelId="{D1B3FB80-DB82-47C8-8309-448AA6866937}" srcId="{277CC2B9-5CA4-4BAE-B697-AD506672A6F2}" destId="{5FCDC863-EB5A-4CB4-ABA5-00ACADCCE55B}" srcOrd="5" destOrd="0" parTransId="{15F91205-BA95-47BB-B8AF-62E7B86CD3F6}" sibTransId="{096CBFD1-D4E2-4678-9238-F5AAF69E475D}"/>
    <dgm:cxn modelId="{20E95590-203F-406A-825F-2A2E6ED18B15}" type="presOf" srcId="{09FA5BA2-BA54-4C89-B4D4-9A727D15C4D0}" destId="{4B3F6731-6861-48D1-ABBC-6291BD8B9F42}" srcOrd="1" destOrd="0" presId="urn:microsoft.com/office/officeart/2005/8/layout/process1"/>
    <dgm:cxn modelId="{99DD8D93-C552-4EF1-9AC2-C95345CC60F2}" srcId="{277CC2B9-5CA4-4BAE-B697-AD506672A6F2}" destId="{6FDDEDE1-6EB3-448E-AD08-DC4627415310}" srcOrd="3" destOrd="0" parTransId="{CC23CA66-72DE-4B0B-8E81-97EE2AB13504}" sibTransId="{D7586D54-FB5A-464A-ABB6-ADD43C38B4BB}"/>
    <dgm:cxn modelId="{879EC9A4-3D8F-4E74-8DED-D4A2EE97D374}" srcId="{277CC2B9-5CA4-4BAE-B697-AD506672A6F2}" destId="{0DC9559C-741E-4058-9A8E-C5FCBA6A10BD}" srcOrd="2" destOrd="0" parTransId="{DF287B41-5395-4C73-9AF0-43F83846AF81}" sibTransId="{887E5C01-5651-4A0B-A858-8716C4DD0BD1}"/>
    <dgm:cxn modelId="{3852ECA9-FB5F-419F-8D4C-CA82F2C8FA00}" type="presOf" srcId="{624AF4C7-22E2-4D27-992E-3E851D638CB8}" destId="{B0FA7C92-F3AA-43DF-8B74-08D567AE8318}" srcOrd="0" destOrd="0" presId="urn:microsoft.com/office/officeart/2005/8/layout/process1"/>
    <dgm:cxn modelId="{CA39C4BC-D10B-495B-8E46-13A8629B83DF}" srcId="{277CC2B9-5CA4-4BAE-B697-AD506672A6F2}" destId="{6A7EC83E-FE62-4F5F-8560-C5B3C33AE55A}" srcOrd="1" destOrd="0" parTransId="{7C6A85B0-21E7-4F2F-994C-D3BF0D26C98A}" sibTransId="{9E799C8F-622A-4471-84E3-79886C810DAB}"/>
    <dgm:cxn modelId="{7EE7CABF-30C4-4E69-9916-F81FE62FA6D2}" type="presOf" srcId="{09FA5BA2-BA54-4C89-B4D4-9A727D15C4D0}" destId="{9B3B45DA-05CD-419C-8C12-2854505294F4}" srcOrd="0" destOrd="0" presId="urn:microsoft.com/office/officeart/2005/8/layout/process1"/>
    <dgm:cxn modelId="{0C45B7C9-0731-4C5A-A117-A1B198CD38CA}" type="presOf" srcId="{887E5C01-5651-4A0B-A858-8716C4DD0BD1}" destId="{D20507EA-5484-4BED-B1A4-394FE38F8C0F}" srcOrd="0" destOrd="0" presId="urn:microsoft.com/office/officeart/2005/8/layout/process1"/>
    <dgm:cxn modelId="{359A52D2-1B4F-4FB9-A695-49E72344B684}" type="presOf" srcId="{9E799C8F-622A-4471-84E3-79886C810DAB}" destId="{66C1E6A0-7BC3-4A66-95D2-2C590B1DACED}" srcOrd="0" destOrd="0" presId="urn:microsoft.com/office/officeart/2005/8/layout/process1"/>
    <dgm:cxn modelId="{2487C5D7-BDF4-4033-8F05-6B32F00A0A0C}" type="presOf" srcId="{0DC9559C-741E-4058-9A8E-C5FCBA6A10BD}" destId="{F3713AD3-6BFA-4DEF-9A0C-C08178BCA5FB}" srcOrd="0" destOrd="0" presId="urn:microsoft.com/office/officeart/2005/8/layout/process1"/>
    <dgm:cxn modelId="{A8160AD8-E9C4-40B7-9D73-41CC49E469A8}" type="presOf" srcId="{D7586D54-FB5A-464A-ABB6-ADD43C38B4BB}" destId="{DBF29C86-1BA1-4A7C-96FC-AD87BE2762C9}" srcOrd="1" destOrd="0" presId="urn:microsoft.com/office/officeart/2005/8/layout/process1"/>
    <dgm:cxn modelId="{49BB2094-63B3-407B-9144-B84468E7E80E}" type="presParOf" srcId="{23F81467-C776-43C9-9833-00D7AF846B36}" destId="{09D4B704-EAE7-47BE-866F-02B88EE99C1B}" srcOrd="0" destOrd="0" presId="urn:microsoft.com/office/officeart/2005/8/layout/process1"/>
    <dgm:cxn modelId="{79592EDB-FB4E-4A10-9E6B-56829089D964}" type="presParOf" srcId="{23F81467-C776-43C9-9833-00D7AF846B36}" destId="{BCA6E571-2FB9-4391-A212-792E38C1FF89}" srcOrd="1" destOrd="0" presId="urn:microsoft.com/office/officeart/2005/8/layout/process1"/>
    <dgm:cxn modelId="{F4AFEFAD-49C0-4391-8CBE-6F1C973C78A8}" type="presParOf" srcId="{BCA6E571-2FB9-4391-A212-792E38C1FF89}" destId="{52DFFE8F-40C4-4CFD-83D1-AFDD3A81072F}" srcOrd="0" destOrd="0" presId="urn:microsoft.com/office/officeart/2005/8/layout/process1"/>
    <dgm:cxn modelId="{B60C1C92-1561-4D0D-8095-FC082B30D124}" type="presParOf" srcId="{23F81467-C776-43C9-9833-00D7AF846B36}" destId="{AF80D1B9-5E3D-4FA0-98B1-A6B47585432F}" srcOrd="2" destOrd="0" presId="urn:microsoft.com/office/officeart/2005/8/layout/process1"/>
    <dgm:cxn modelId="{2DA92BB4-4F0F-4B52-B95A-3F8A428E267F}" type="presParOf" srcId="{23F81467-C776-43C9-9833-00D7AF846B36}" destId="{66C1E6A0-7BC3-4A66-95D2-2C590B1DACED}" srcOrd="3" destOrd="0" presId="urn:microsoft.com/office/officeart/2005/8/layout/process1"/>
    <dgm:cxn modelId="{C12AC784-D931-45BF-A14C-95EE876A9BDE}" type="presParOf" srcId="{66C1E6A0-7BC3-4A66-95D2-2C590B1DACED}" destId="{2F740D03-DAFE-42FB-8FEA-537466E42488}" srcOrd="0" destOrd="0" presId="urn:microsoft.com/office/officeart/2005/8/layout/process1"/>
    <dgm:cxn modelId="{1FFA28BC-9F5C-4BBB-A1B1-7C00A91B2D2C}" type="presParOf" srcId="{23F81467-C776-43C9-9833-00D7AF846B36}" destId="{F3713AD3-6BFA-4DEF-9A0C-C08178BCA5FB}" srcOrd="4" destOrd="0" presId="urn:microsoft.com/office/officeart/2005/8/layout/process1"/>
    <dgm:cxn modelId="{7E9B35B2-9B55-47F6-BFFF-B599132F098A}" type="presParOf" srcId="{23F81467-C776-43C9-9833-00D7AF846B36}" destId="{D20507EA-5484-4BED-B1A4-394FE38F8C0F}" srcOrd="5" destOrd="0" presId="urn:microsoft.com/office/officeart/2005/8/layout/process1"/>
    <dgm:cxn modelId="{A69BBF23-B428-4DB3-ACF7-1EE3B9485B39}" type="presParOf" srcId="{D20507EA-5484-4BED-B1A4-394FE38F8C0F}" destId="{2C34F33A-0159-489A-9AA7-A07D1EE4160B}" srcOrd="0" destOrd="0" presId="urn:microsoft.com/office/officeart/2005/8/layout/process1"/>
    <dgm:cxn modelId="{22814DED-AD67-40D9-9B72-ECE7885D4CBE}" type="presParOf" srcId="{23F81467-C776-43C9-9833-00D7AF846B36}" destId="{7EC077C5-F1F9-437F-B578-9E4219065FAA}" srcOrd="6" destOrd="0" presId="urn:microsoft.com/office/officeart/2005/8/layout/process1"/>
    <dgm:cxn modelId="{A31F2835-7079-431D-9BAA-84CB5B52AC73}" type="presParOf" srcId="{23F81467-C776-43C9-9833-00D7AF846B36}" destId="{344C7632-51ED-4BE5-ADA9-CD3C6462B7FB}" srcOrd="7" destOrd="0" presId="urn:microsoft.com/office/officeart/2005/8/layout/process1"/>
    <dgm:cxn modelId="{CE6CED03-0960-4F80-8333-4743EC0B0674}" type="presParOf" srcId="{344C7632-51ED-4BE5-ADA9-CD3C6462B7FB}" destId="{DBF29C86-1BA1-4A7C-96FC-AD87BE2762C9}" srcOrd="0" destOrd="0" presId="urn:microsoft.com/office/officeart/2005/8/layout/process1"/>
    <dgm:cxn modelId="{F77CA76C-FFF3-4022-8879-F6AE1259FD42}" type="presParOf" srcId="{23F81467-C776-43C9-9833-00D7AF846B36}" destId="{B0FA7C92-F3AA-43DF-8B74-08D567AE8318}" srcOrd="8" destOrd="0" presId="urn:microsoft.com/office/officeart/2005/8/layout/process1"/>
    <dgm:cxn modelId="{0C428160-5FFC-4DEC-96F6-28BB43767AE6}" type="presParOf" srcId="{23F81467-C776-43C9-9833-00D7AF846B36}" destId="{9B3B45DA-05CD-419C-8C12-2854505294F4}" srcOrd="9" destOrd="0" presId="urn:microsoft.com/office/officeart/2005/8/layout/process1"/>
    <dgm:cxn modelId="{2E67BE8A-D39B-4AF1-9F6D-60F5ECC2E128}" type="presParOf" srcId="{9B3B45DA-05CD-419C-8C12-2854505294F4}" destId="{4B3F6731-6861-48D1-ABBC-6291BD8B9F42}" srcOrd="0" destOrd="0" presId="urn:microsoft.com/office/officeart/2005/8/layout/process1"/>
    <dgm:cxn modelId="{D8514618-FD42-4FFB-9AFC-4195103C2193}" type="presParOf" srcId="{23F81467-C776-43C9-9833-00D7AF846B36}" destId="{0E1DAF06-06A1-4DBF-A52B-C0B82FE53B3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CC2B9-5CA4-4BAE-B697-AD506672A6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340ED1D-D135-4659-9C67-A1FD6F181FE9}">
      <dgm:prSet phldrT="[Texto]"/>
      <dgm:spPr/>
      <dgm:t>
        <a:bodyPr/>
        <a:lstStyle/>
        <a:p>
          <a:r>
            <a:rPr lang="es-CO" dirty="0" err="1"/>
            <a:t>Sensado</a:t>
          </a:r>
          <a:endParaRPr lang="es-CO" dirty="0"/>
        </a:p>
      </dgm:t>
    </dgm:pt>
    <dgm:pt modelId="{475DA5B4-034F-47F8-A13C-3A2AB12C51D1}" type="parTrans" cxnId="{EBAAA47A-2F23-46F7-BCF0-C2FD2E29F50B}">
      <dgm:prSet/>
      <dgm:spPr/>
      <dgm:t>
        <a:bodyPr/>
        <a:lstStyle/>
        <a:p>
          <a:endParaRPr lang="es-CO"/>
        </a:p>
      </dgm:t>
    </dgm:pt>
    <dgm:pt modelId="{270B33B2-7AD7-407A-B8E1-2795F4B2CBE4}" type="sibTrans" cxnId="{EBAAA47A-2F23-46F7-BCF0-C2FD2E29F50B}">
      <dgm:prSet/>
      <dgm:spPr/>
      <dgm:t>
        <a:bodyPr/>
        <a:lstStyle/>
        <a:p>
          <a:endParaRPr lang="es-CO"/>
        </a:p>
      </dgm:t>
    </dgm:pt>
    <dgm:pt modelId="{0DC9559C-741E-4058-9A8E-C5FCBA6A10BD}">
      <dgm:prSet phldrT="[Texto]"/>
      <dgm:spPr/>
      <dgm:t>
        <a:bodyPr/>
        <a:lstStyle/>
        <a:p>
          <a:r>
            <a:rPr lang="es-CO" dirty="0"/>
            <a:t>Segmentación</a:t>
          </a:r>
        </a:p>
      </dgm:t>
    </dgm:pt>
    <dgm:pt modelId="{DF287B41-5395-4C73-9AF0-43F83846AF81}" type="parTrans" cxnId="{879EC9A4-3D8F-4E74-8DED-D4A2EE97D374}">
      <dgm:prSet/>
      <dgm:spPr/>
      <dgm:t>
        <a:bodyPr/>
        <a:lstStyle/>
        <a:p>
          <a:endParaRPr lang="es-CO"/>
        </a:p>
      </dgm:t>
    </dgm:pt>
    <dgm:pt modelId="{887E5C01-5651-4A0B-A858-8716C4DD0BD1}" type="sibTrans" cxnId="{879EC9A4-3D8F-4E74-8DED-D4A2EE97D374}">
      <dgm:prSet/>
      <dgm:spPr/>
      <dgm:t>
        <a:bodyPr/>
        <a:lstStyle/>
        <a:p>
          <a:endParaRPr lang="es-CO"/>
        </a:p>
      </dgm:t>
    </dgm:pt>
    <dgm:pt modelId="{6FDDEDE1-6EB3-448E-AD08-DC4627415310}">
      <dgm:prSet phldrT="[Texto]"/>
      <dgm:spPr/>
      <dgm:t>
        <a:bodyPr/>
        <a:lstStyle/>
        <a:p>
          <a:r>
            <a:rPr lang="es-CO" dirty="0"/>
            <a:t>Extracción de características</a:t>
          </a:r>
        </a:p>
      </dgm:t>
    </dgm:pt>
    <dgm:pt modelId="{CC23CA66-72DE-4B0B-8E81-97EE2AB13504}" type="parTrans" cxnId="{99DD8D93-C552-4EF1-9AC2-C95345CC60F2}">
      <dgm:prSet/>
      <dgm:spPr/>
      <dgm:t>
        <a:bodyPr/>
        <a:lstStyle/>
        <a:p>
          <a:endParaRPr lang="es-CO"/>
        </a:p>
      </dgm:t>
    </dgm:pt>
    <dgm:pt modelId="{D7586D54-FB5A-464A-ABB6-ADD43C38B4BB}" type="sibTrans" cxnId="{99DD8D93-C552-4EF1-9AC2-C95345CC60F2}">
      <dgm:prSet/>
      <dgm:spPr/>
      <dgm:t>
        <a:bodyPr/>
        <a:lstStyle/>
        <a:p>
          <a:endParaRPr lang="es-CO"/>
        </a:p>
      </dgm:t>
    </dgm:pt>
    <dgm:pt modelId="{624AF4C7-22E2-4D27-992E-3E851D638CB8}">
      <dgm:prSet phldrT="[Texto]"/>
      <dgm:spPr/>
      <dgm:t>
        <a:bodyPr/>
        <a:lstStyle/>
        <a:p>
          <a:r>
            <a:rPr lang="es-CO" dirty="0"/>
            <a:t>Modelos geométricos</a:t>
          </a:r>
        </a:p>
      </dgm:t>
    </dgm:pt>
    <dgm:pt modelId="{916A95AC-80F4-449C-98FB-D3C584075289}" type="parTrans" cxnId="{928DC96D-466F-4010-BEC8-2C9FD247DB97}">
      <dgm:prSet/>
      <dgm:spPr/>
      <dgm:t>
        <a:bodyPr/>
        <a:lstStyle/>
        <a:p>
          <a:endParaRPr lang="es-CO"/>
        </a:p>
      </dgm:t>
    </dgm:pt>
    <dgm:pt modelId="{09FA5BA2-BA54-4C89-B4D4-9A727D15C4D0}" type="sibTrans" cxnId="{928DC96D-466F-4010-BEC8-2C9FD247DB97}">
      <dgm:prSet/>
      <dgm:spPr/>
      <dgm:t>
        <a:bodyPr/>
        <a:lstStyle/>
        <a:p>
          <a:endParaRPr lang="es-CO"/>
        </a:p>
      </dgm:t>
    </dgm:pt>
    <dgm:pt modelId="{5FCDC863-EB5A-4CB4-ABA5-00ACADCCE55B}">
      <dgm:prSet phldrT="[Texto]"/>
      <dgm:spPr/>
      <dgm:t>
        <a:bodyPr/>
        <a:lstStyle/>
        <a:p>
          <a:r>
            <a:rPr lang="es-CO" dirty="0"/>
            <a:t>Mediciones</a:t>
          </a:r>
        </a:p>
      </dgm:t>
    </dgm:pt>
    <dgm:pt modelId="{15F91205-BA95-47BB-B8AF-62E7B86CD3F6}" type="parTrans" cxnId="{D1B3FB80-DB82-47C8-8309-448AA6866937}">
      <dgm:prSet/>
      <dgm:spPr/>
      <dgm:t>
        <a:bodyPr/>
        <a:lstStyle/>
        <a:p>
          <a:endParaRPr lang="es-CO"/>
        </a:p>
      </dgm:t>
    </dgm:pt>
    <dgm:pt modelId="{096CBFD1-D4E2-4678-9238-F5AAF69E475D}" type="sibTrans" cxnId="{D1B3FB80-DB82-47C8-8309-448AA6866937}">
      <dgm:prSet/>
      <dgm:spPr/>
      <dgm:t>
        <a:bodyPr/>
        <a:lstStyle/>
        <a:p>
          <a:endParaRPr lang="es-CO"/>
        </a:p>
      </dgm:t>
    </dgm:pt>
    <dgm:pt modelId="{DD9D8BDD-8A70-484E-A471-F3E4C60678C7}">
      <dgm:prSet phldrT="[Texto]"/>
      <dgm:spPr/>
      <dgm:t>
        <a:bodyPr/>
        <a:lstStyle/>
        <a:p>
          <a:r>
            <a:rPr lang="es-CO"/>
            <a:t>Preprocesamiento</a:t>
          </a:r>
          <a:endParaRPr lang="es-CO" dirty="0"/>
        </a:p>
      </dgm:t>
    </dgm:pt>
    <dgm:pt modelId="{8A438738-FF8D-4137-B419-D860C0D90B4A}" type="parTrans" cxnId="{D1010B58-CFA4-49F0-B8DD-9286AF46EFE6}">
      <dgm:prSet/>
      <dgm:spPr/>
      <dgm:t>
        <a:bodyPr/>
        <a:lstStyle/>
        <a:p>
          <a:endParaRPr lang="es-CO"/>
        </a:p>
      </dgm:t>
    </dgm:pt>
    <dgm:pt modelId="{A7E98721-C07E-481A-8107-C52FD8D91593}" type="sibTrans" cxnId="{D1010B58-CFA4-49F0-B8DD-9286AF46EFE6}">
      <dgm:prSet/>
      <dgm:spPr/>
      <dgm:t>
        <a:bodyPr/>
        <a:lstStyle/>
        <a:p>
          <a:endParaRPr lang="es-CO"/>
        </a:p>
      </dgm:t>
    </dgm:pt>
    <dgm:pt modelId="{23F81467-C776-43C9-9833-00D7AF846B36}" type="pres">
      <dgm:prSet presAssocID="{277CC2B9-5CA4-4BAE-B697-AD506672A6F2}" presName="Name0" presStyleCnt="0">
        <dgm:presLayoutVars>
          <dgm:dir/>
          <dgm:resizeHandles val="exact"/>
        </dgm:presLayoutVars>
      </dgm:prSet>
      <dgm:spPr/>
    </dgm:pt>
    <dgm:pt modelId="{09D4B704-EAE7-47BE-866F-02B88EE99C1B}" type="pres">
      <dgm:prSet presAssocID="{2340ED1D-D135-4659-9C67-A1FD6F181FE9}" presName="node" presStyleLbl="node1" presStyleIdx="0" presStyleCnt="6">
        <dgm:presLayoutVars>
          <dgm:bulletEnabled val="1"/>
        </dgm:presLayoutVars>
      </dgm:prSet>
      <dgm:spPr/>
    </dgm:pt>
    <dgm:pt modelId="{BCA6E571-2FB9-4391-A212-792E38C1FF89}" type="pres">
      <dgm:prSet presAssocID="{270B33B2-7AD7-407A-B8E1-2795F4B2CBE4}" presName="sibTrans" presStyleLbl="sibTrans2D1" presStyleIdx="0" presStyleCnt="5"/>
      <dgm:spPr/>
    </dgm:pt>
    <dgm:pt modelId="{52DFFE8F-40C4-4CFD-83D1-AFDD3A81072F}" type="pres">
      <dgm:prSet presAssocID="{270B33B2-7AD7-407A-B8E1-2795F4B2CBE4}" presName="connectorText" presStyleLbl="sibTrans2D1" presStyleIdx="0" presStyleCnt="5"/>
      <dgm:spPr/>
    </dgm:pt>
    <dgm:pt modelId="{B9987C68-ADB8-4044-8682-39623A985CC7}" type="pres">
      <dgm:prSet presAssocID="{DD9D8BDD-8A70-484E-A471-F3E4C60678C7}" presName="node" presStyleLbl="node1" presStyleIdx="1" presStyleCnt="6">
        <dgm:presLayoutVars>
          <dgm:bulletEnabled val="1"/>
        </dgm:presLayoutVars>
      </dgm:prSet>
      <dgm:spPr/>
    </dgm:pt>
    <dgm:pt modelId="{BE8D1838-7E79-436B-A780-E48988F4B6EE}" type="pres">
      <dgm:prSet presAssocID="{A7E98721-C07E-481A-8107-C52FD8D91593}" presName="sibTrans" presStyleLbl="sibTrans2D1" presStyleIdx="1" presStyleCnt="5"/>
      <dgm:spPr/>
    </dgm:pt>
    <dgm:pt modelId="{E18A147D-9353-4A39-B607-0008945FFB1D}" type="pres">
      <dgm:prSet presAssocID="{A7E98721-C07E-481A-8107-C52FD8D91593}" presName="connectorText" presStyleLbl="sibTrans2D1" presStyleIdx="1" presStyleCnt="5"/>
      <dgm:spPr/>
    </dgm:pt>
    <dgm:pt modelId="{F3713AD3-6BFA-4DEF-9A0C-C08178BCA5FB}" type="pres">
      <dgm:prSet presAssocID="{0DC9559C-741E-4058-9A8E-C5FCBA6A10BD}" presName="node" presStyleLbl="node1" presStyleIdx="2" presStyleCnt="6">
        <dgm:presLayoutVars>
          <dgm:bulletEnabled val="1"/>
        </dgm:presLayoutVars>
      </dgm:prSet>
      <dgm:spPr/>
    </dgm:pt>
    <dgm:pt modelId="{D20507EA-5484-4BED-B1A4-394FE38F8C0F}" type="pres">
      <dgm:prSet presAssocID="{887E5C01-5651-4A0B-A858-8716C4DD0BD1}" presName="sibTrans" presStyleLbl="sibTrans2D1" presStyleIdx="2" presStyleCnt="5"/>
      <dgm:spPr/>
    </dgm:pt>
    <dgm:pt modelId="{2C34F33A-0159-489A-9AA7-A07D1EE4160B}" type="pres">
      <dgm:prSet presAssocID="{887E5C01-5651-4A0B-A858-8716C4DD0BD1}" presName="connectorText" presStyleLbl="sibTrans2D1" presStyleIdx="2" presStyleCnt="5"/>
      <dgm:spPr/>
    </dgm:pt>
    <dgm:pt modelId="{7EC077C5-F1F9-437F-B578-9E4219065FAA}" type="pres">
      <dgm:prSet presAssocID="{6FDDEDE1-6EB3-448E-AD08-DC4627415310}" presName="node" presStyleLbl="node1" presStyleIdx="3" presStyleCnt="6">
        <dgm:presLayoutVars>
          <dgm:bulletEnabled val="1"/>
        </dgm:presLayoutVars>
      </dgm:prSet>
      <dgm:spPr/>
    </dgm:pt>
    <dgm:pt modelId="{344C7632-51ED-4BE5-ADA9-CD3C6462B7FB}" type="pres">
      <dgm:prSet presAssocID="{D7586D54-FB5A-464A-ABB6-ADD43C38B4BB}" presName="sibTrans" presStyleLbl="sibTrans2D1" presStyleIdx="3" presStyleCnt="5"/>
      <dgm:spPr/>
    </dgm:pt>
    <dgm:pt modelId="{DBF29C86-1BA1-4A7C-96FC-AD87BE2762C9}" type="pres">
      <dgm:prSet presAssocID="{D7586D54-FB5A-464A-ABB6-ADD43C38B4BB}" presName="connectorText" presStyleLbl="sibTrans2D1" presStyleIdx="3" presStyleCnt="5"/>
      <dgm:spPr/>
    </dgm:pt>
    <dgm:pt modelId="{B0FA7C92-F3AA-43DF-8B74-08D567AE8318}" type="pres">
      <dgm:prSet presAssocID="{624AF4C7-22E2-4D27-992E-3E851D638CB8}" presName="node" presStyleLbl="node1" presStyleIdx="4" presStyleCnt="6">
        <dgm:presLayoutVars>
          <dgm:bulletEnabled val="1"/>
        </dgm:presLayoutVars>
      </dgm:prSet>
      <dgm:spPr/>
    </dgm:pt>
    <dgm:pt modelId="{9B3B45DA-05CD-419C-8C12-2854505294F4}" type="pres">
      <dgm:prSet presAssocID="{09FA5BA2-BA54-4C89-B4D4-9A727D15C4D0}" presName="sibTrans" presStyleLbl="sibTrans2D1" presStyleIdx="4" presStyleCnt="5"/>
      <dgm:spPr/>
    </dgm:pt>
    <dgm:pt modelId="{4B3F6731-6861-48D1-ABBC-6291BD8B9F42}" type="pres">
      <dgm:prSet presAssocID="{09FA5BA2-BA54-4C89-B4D4-9A727D15C4D0}" presName="connectorText" presStyleLbl="sibTrans2D1" presStyleIdx="4" presStyleCnt="5"/>
      <dgm:spPr/>
    </dgm:pt>
    <dgm:pt modelId="{0E1DAF06-06A1-4DBF-A52B-C0B82FE53B3A}" type="pres">
      <dgm:prSet presAssocID="{5FCDC863-EB5A-4CB4-ABA5-00ACADCCE55B}" presName="node" presStyleLbl="node1" presStyleIdx="5" presStyleCnt="6">
        <dgm:presLayoutVars>
          <dgm:bulletEnabled val="1"/>
        </dgm:presLayoutVars>
      </dgm:prSet>
      <dgm:spPr/>
    </dgm:pt>
  </dgm:ptLst>
  <dgm:cxnLst>
    <dgm:cxn modelId="{DC61C513-19A4-4931-8E1C-D8FFBB6F3831}" type="presOf" srcId="{DD9D8BDD-8A70-484E-A471-F3E4C60678C7}" destId="{B9987C68-ADB8-4044-8682-39623A985CC7}" srcOrd="0" destOrd="0" presId="urn:microsoft.com/office/officeart/2005/8/layout/process1"/>
    <dgm:cxn modelId="{8F5E061A-9A86-48B0-8DAC-1CCE3502E83E}" type="presOf" srcId="{D7586D54-FB5A-464A-ABB6-ADD43C38B4BB}" destId="{344C7632-51ED-4BE5-ADA9-CD3C6462B7FB}" srcOrd="0" destOrd="0" presId="urn:microsoft.com/office/officeart/2005/8/layout/process1"/>
    <dgm:cxn modelId="{4BB6272C-A2DF-4597-B6AC-7C5656AE9798}" type="presOf" srcId="{277CC2B9-5CA4-4BAE-B697-AD506672A6F2}" destId="{23F81467-C776-43C9-9833-00D7AF846B36}" srcOrd="0" destOrd="0" presId="urn:microsoft.com/office/officeart/2005/8/layout/process1"/>
    <dgm:cxn modelId="{72DFBF3E-A324-4A08-8C20-59793058E505}" type="presOf" srcId="{2340ED1D-D135-4659-9C67-A1FD6F181FE9}" destId="{09D4B704-EAE7-47BE-866F-02B88EE99C1B}" srcOrd="0" destOrd="0" presId="urn:microsoft.com/office/officeart/2005/8/layout/process1"/>
    <dgm:cxn modelId="{54D5DD41-7ACF-449C-9CAD-B849393EAED2}" type="presOf" srcId="{887E5C01-5651-4A0B-A858-8716C4DD0BD1}" destId="{2C34F33A-0159-489A-9AA7-A07D1EE4160B}" srcOrd="1" destOrd="0" presId="urn:microsoft.com/office/officeart/2005/8/layout/process1"/>
    <dgm:cxn modelId="{CCB7DB48-01C8-4AED-A511-74AB7F3DD042}" type="presOf" srcId="{6FDDEDE1-6EB3-448E-AD08-DC4627415310}" destId="{7EC077C5-F1F9-437F-B578-9E4219065FAA}" srcOrd="0" destOrd="0" presId="urn:microsoft.com/office/officeart/2005/8/layout/process1"/>
    <dgm:cxn modelId="{928DC96D-466F-4010-BEC8-2C9FD247DB97}" srcId="{277CC2B9-5CA4-4BAE-B697-AD506672A6F2}" destId="{624AF4C7-22E2-4D27-992E-3E851D638CB8}" srcOrd="4" destOrd="0" parTransId="{916A95AC-80F4-449C-98FB-D3C584075289}" sibTransId="{09FA5BA2-BA54-4C89-B4D4-9A727D15C4D0}"/>
    <dgm:cxn modelId="{C343604E-CB64-4B41-A847-C7E3C5CE602B}" type="presOf" srcId="{270B33B2-7AD7-407A-B8E1-2795F4B2CBE4}" destId="{52DFFE8F-40C4-4CFD-83D1-AFDD3A81072F}" srcOrd="1" destOrd="0" presId="urn:microsoft.com/office/officeart/2005/8/layout/process1"/>
    <dgm:cxn modelId="{D96D1251-E116-4312-B047-424DFB637927}" type="presOf" srcId="{5FCDC863-EB5A-4CB4-ABA5-00ACADCCE55B}" destId="{0E1DAF06-06A1-4DBF-A52B-C0B82FE53B3A}" srcOrd="0" destOrd="0" presId="urn:microsoft.com/office/officeart/2005/8/layout/process1"/>
    <dgm:cxn modelId="{214ABA72-A18F-4C83-BB6A-E2A943937FC6}" type="presOf" srcId="{270B33B2-7AD7-407A-B8E1-2795F4B2CBE4}" destId="{BCA6E571-2FB9-4391-A212-792E38C1FF89}" srcOrd="0" destOrd="0" presId="urn:microsoft.com/office/officeart/2005/8/layout/process1"/>
    <dgm:cxn modelId="{D1010B58-CFA4-49F0-B8DD-9286AF46EFE6}" srcId="{277CC2B9-5CA4-4BAE-B697-AD506672A6F2}" destId="{DD9D8BDD-8A70-484E-A471-F3E4C60678C7}" srcOrd="1" destOrd="0" parTransId="{8A438738-FF8D-4137-B419-D860C0D90B4A}" sibTransId="{A7E98721-C07E-481A-8107-C52FD8D91593}"/>
    <dgm:cxn modelId="{EBAAA47A-2F23-46F7-BCF0-C2FD2E29F50B}" srcId="{277CC2B9-5CA4-4BAE-B697-AD506672A6F2}" destId="{2340ED1D-D135-4659-9C67-A1FD6F181FE9}" srcOrd="0" destOrd="0" parTransId="{475DA5B4-034F-47F8-A13C-3A2AB12C51D1}" sibTransId="{270B33B2-7AD7-407A-B8E1-2795F4B2CBE4}"/>
    <dgm:cxn modelId="{B3B2437C-582B-4E95-BC79-6FD2F78969C8}" type="presOf" srcId="{A7E98721-C07E-481A-8107-C52FD8D91593}" destId="{E18A147D-9353-4A39-B607-0008945FFB1D}" srcOrd="1" destOrd="0" presId="urn:microsoft.com/office/officeart/2005/8/layout/process1"/>
    <dgm:cxn modelId="{D1B3FB80-DB82-47C8-8309-448AA6866937}" srcId="{277CC2B9-5CA4-4BAE-B697-AD506672A6F2}" destId="{5FCDC863-EB5A-4CB4-ABA5-00ACADCCE55B}" srcOrd="5" destOrd="0" parTransId="{15F91205-BA95-47BB-B8AF-62E7B86CD3F6}" sibTransId="{096CBFD1-D4E2-4678-9238-F5AAF69E475D}"/>
    <dgm:cxn modelId="{20E95590-203F-406A-825F-2A2E6ED18B15}" type="presOf" srcId="{09FA5BA2-BA54-4C89-B4D4-9A727D15C4D0}" destId="{4B3F6731-6861-48D1-ABBC-6291BD8B9F42}" srcOrd="1" destOrd="0" presId="urn:microsoft.com/office/officeart/2005/8/layout/process1"/>
    <dgm:cxn modelId="{99DD8D93-C552-4EF1-9AC2-C95345CC60F2}" srcId="{277CC2B9-5CA4-4BAE-B697-AD506672A6F2}" destId="{6FDDEDE1-6EB3-448E-AD08-DC4627415310}" srcOrd="3" destOrd="0" parTransId="{CC23CA66-72DE-4B0B-8E81-97EE2AB13504}" sibTransId="{D7586D54-FB5A-464A-ABB6-ADD43C38B4BB}"/>
    <dgm:cxn modelId="{B304309E-8A66-42F9-B0A2-27BA9EBE4DC9}" type="presOf" srcId="{A7E98721-C07E-481A-8107-C52FD8D91593}" destId="{BE8D1838-7E79-436B-A780-E48988F4B6EE}" srcOrd="0" destOrd="0" presId="urn:microsoft.com/office/officeart/2005/8/layout/process1"/>
    <dgm:cxn modelId="{879EC9A4-3D8F-4E74-8DED-D4A2EE97D374}" srcId="{277CC2B9-5CA4-4BAE-B697-AD506672A6F2}" destId="{0DC9559C-741E-4058-9A8E-C5FCBA6A10BD}" srcOrd="2" destOrd="0" parTransId="{DF287B41-5395-4C73-9AF0-43F83846AF81}" sibTransId="{887E5C01-5651-4A0B-A858-8716C4DD0BD1}"/>
    <dgm:cxn modelId="{3852ECA9-FB5F-419F-8D4C-CA82F2C8FA00}" type="presOf" srcId="{624AF4C7-22E2-4D27-992E-3E851D638CB8}" destId="{B0FA7C92-F3AA-43DF-8B74-08D567AE8318}" srcOrd="0" destOrd="0" presId="urn:microsoft.com/office/officeart/2005/8/layout/process1"/>
    <dgm:cxn modelId="{7EE7CABF-30C4-4E69-9916-F81FE62FA6D2}" type="presOf" srcId="{09FA5BA2-BA54-4C89-B4D4-9A727D15C4D0}" destId="{9B3B45DA-05CD-419C-8C12-2854505294F4}" srcOrd="0" destOrd="0" presId="urn:microsoft.com/office/officeart/2005/8/layout/process1"/>
    <dgm:cxn modelId="{0C45B7C9-0731-4C5A-A117-A1B198CD38CA}" type="presOf" srcId="{887E5C01-5651-4A0B-A858-8716C4DD0BD1}" destId="{D20507EA-5484-4BED-B1A4-394FE38F8C0F}" srcOrd="0" destOrd="0" presId="urn:microsoft.com/office/officeart/2005/8/layout/process1"/>
    <dgm:cxn modelId="{2487C5D7-BDF4-4033-8F05-6B32F00A0A0C}" type="presOf" srcId="{0DC9559C-741E-4058-9A8E-C5FCBA6A10BD}" destId="{F3713AD3-6BFA-4DEF-9A0C-C08178BCA5FB}" srcOrd="0" destOrd="0" presId="urn:microsoft.com/office/officeart/2005/8/layout/process1"/>
    <dgm:cxn modelId="{A8160AD8-E9C4-40B7-9D73-41CC49E469A8}" type="presOf" srcId="{D7586D54-FB5A-464A-ABB6-ADD43C38B4BB}" destId="{DBF29C86-1BA1-4A7C-96FC-AD87BE2762C9}" srcOrd="1" destOrd="0" presId="urn:microsoft.com/office/officeart/2005/8/layout/process1"/>
    <dgm:cxn modelId="{49BB2094-63B3-407B-9144-B84468E7E80E}" type="presParOf" srcId="{23F81467-C776-43C9-9833-00D7AF846B36}" destId="{09D4B704-EAE7-47BE-866F-02B88EE99C1B}" srcOrd="0" destOrd="0" presId="urn:microsoft.com/office/officeart/2005/8/layout/process1"/>
    <dgm:cxn modelId="{79592EDB-FB4E-4A10-9E6B-56829089D964}" type="presParOf" srcId="{23F81467-C776-43C9-9833-00D7AF846B36}" destId="{BCA6E571-2FB9-4391-A212-792E38C1FF89}" srcOrd="1" destOrd="0" presId="urn:microsoft.com/office/officeart/2005/8/layout/process1"/>
    <dgm:cxn modelId="{F4AFEFAD-49C0-4391-8CBE-6F1C973C78A8}" type="presParOf" srcId="{BCA6E571-2FB9-4391-A212-792E38C1FF89}" destId="{52DFFE8F-40C4-4CFD-83D1-AFDD3A81072F}" srcOrd="0" destOrd="0" presId="urn:microsoft.com/office/officeart/2005/8/layout/process1"/>
    <dgm:cxn modelId="{B6419C0A-B0D1-4D33-A021-9441D4D1CCE7}" type="presParOf" srcId="{23F81467-C776-43C9-9833-00D7AF846B36}" destId="{B9987C68-ADB8-4044-8682-39623A985CC7}" srcOrd="2" destOrd="0" presId="urn:microsoft.com/office/officeart/2005/8/layout/process1"/>
    <dgm:cxn modelId="{8752D6E7-0C0F-4671-A641-738F55D40F70}" type="presParOf" srcId="{23F81467-C776-43C9-9833-00D7AF846B36}" destId="{BE8D1838-7E79-436B-A780-E48988F4B6EE}" srcOrd="3" destOrd="0" presId="urn:microsoft.com/office/officeart/2005/8/layout/process1"/>
    <dgm:cxn modelId="{03699D4A-10C5-46EC-BC23-5837177E1B49}" type="presParOf" srcId="{BE8D1838-7E79-436B-A780-E48988F4B6EE}" destId="{E18A147D-9353-4A39-B607-0008945FFB1D}" srcOrd="0" destOrd="0" presId="urn:microsoft.com/office/officeart/2005/8/layout/process1"/>
    <dgm:cxn modelId="{1FFA28BC-9F5C-4BBB-A1B1-7C00A91B2D2C}" type="presParOf" srcId="{23F81467-C776-43C9-9833-00D7AF846B36}" destId="{F3713AD3-6BFA-4DEF-9A0C-C08178BCA5FB}" srcOrd="4" destOrd="0" presId="urn:microsoft.com/office/officeart/2005/8/layout/process1"/>
    <dgm:cxn modelId="{7E9B35B2-9B55-47F6-BFFF-B599132F098A}" type="presParOf" srcId="{23F81467-C776-43C9-9833-00D7AF846B36}" destId="{D20507EA-5484-4BED-B1A4-394FE38F8C0F}" srcOrd="5" destOrd="0" presId="urn:microsoft.com/office/officeart/2005/8/layout/process1"/>
    <dgm:cxn modelId="{A69BBF23-B428-4DB3-ACF7-1EE3B9485B39}" type="presParOf" srcId="{D20507EA-5484-4BED-B1A4-394FE38F8C0F}" destId="{2C34F33A-0159-489A-9AA7-A07D1EE4160B}" srcOrd="0" destOrd="0" presId="urn:microsoft.com/office/officeart/2005/8/layout/process1"/>
    <dgm:cxn modelId="{22814DED-AD67-40D9-9B72-ECE7885D4CBE}" type="presParOf" srcId="{23F81467-C776-43C9-9833-00D7AF846B36}" destId="{7EC077C5-F1F9-437F-B578-9E4219065FAA}" srcOrd="6" destOrd="0" presId="urn:microsoft.com/office/officeart/2005/8/layout/process1"/>
    <dgm:cxn modelId="{A31F2835-7079-431D-9BAA-84CB5B52AC73}" type="presParOf" srcId="{23F81467-C776-43C9-9833-00D7AF846B36}" destId="{344C7632-51ED-4BE5-ADA9-CD3C6462B7FB}" srcOrd="7" destOrd="0" presId="urn:microsoft.com/office/officeart/2005/8/layout/process1"/>
    <dgm:cxn modelId="{CE6CED03-0960-4F80-8333-4743EC0B0674}" type="presParOf" srcId="{344C7632-51ED-4BE5-ADA9-CD3C6462B7FB}" destId="{DBF29C86-1BA1-4A7C-96FC-AD87BE2762C9}" srcOrd="0" destOrd="0" presId="urn:microsoft.com/office/officeart/2005/8/layout/process1"/>
    <dgm:cxn modelId="{F77CA76C-FFF3-4022-8879-F6AE1259FD42}" type="presParOf" srcId="{23F81467-C776-43C9-9833-00D7AF846B36}" destId="{B0FA7C92-F3AA-43DF-8B74-08D567AE8318}" srcOrd="8" destOrd="0" presId="urn:microsoft.com/office/officeart/2005/8/layout/process1"/>
    <dgm:cxn modelId="{0C428160-5FFC-4DEC-96F6-28BB43767AE6}" type="presParOf" srcId="{23F81467-C776-43C9-9833-00D7AF846B36}" destId="{9B3B45DA-05CD-419C-8C12-2854505294F4}" srcOrd="9" destOrd="0" presId="urn:microsoft.com/office/officeart/2005/8/layout/process1"/>
    <dgm:cxn modelId="{2E67BE8A-D39B-4AF1-9F6D-60F5ECC2E128}" type="presParOf" srcId="{9B3B45DA-05CD-419C-8C12-2854505294F4}" destId="{4B3F6731-6861-48D1-ABBC-6291BD8B9F42}" srcOrd="0" destOrd="0" presId="urn:microsoft.com/office/officeart/2005/8/layout/process1"/>
    <dgm:cxn modelId="{D8514618-FD42-4FFB-9AFC-4195103C2193}" type="presParOf" srcId="{23F81467-C776-43C9-9833-00D7AF846B36}" destId="{0E1DAF06-06A1-4DBF-A52B-C0B82FE53B3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4C696-F11F-47B0-BF7B-10796CF477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82DDBFE-D762-49C8-ACA7-6097DE4E3B55}">
      <dgm:prSet phldrT="[Texto]"/>
      <dgm:spPr/>
      <dgm:t>
        <a:bodyPr/>
        <a:lstStyle/>
        <a:p>
          <a:r>
            <a:rPr lang="es-CO" dirty="0"/>
            <a:t>Descripción de entrada</a:t>
          </a:r>
        </a:p>
      </dgm:t>
    </dgm:pt>
    <dgm:pt modelId="{1E282BD6-BCA9-4580-895E-CC6EE9FE14F7}" type="parTrans" cxnId="{4C52DD8D-560D-433B-88C9-09350020BC81}">
      <dgm:prSet/>
      <dgm:spPr/>
      <dgm:t>
        <a:bodyPr/>
        <a:lstStyle/>
        <a:p>
          <a:endParaRPr lang="es-CO"/>
        </a:p>
      </dgm:t>
    </dgm:pt>
    <dgm:pt modelId="{7CDBF400-8899-438D-B901-0DFA2F587B86}" type="sibTrans" cxnId="{4C52DD8D-560D-433B-88C9-09350020BC81}">
      <dgm:prSet/>
      <dgm:spPr/>
      <dgm:t>
        <a:bodyPr/>
        <a:lstStyle/>
        <a:p>
          <a:endParaRPr lang="es-CO"/>
        </a:p>
      </dgm:t>
    </dgm:pt>
    <dgm:pt modelId="{CCB80E41-F884-483B-B870-4DC7D13650AB}">
      <dgm:prSet phldrT="[Texto]"/>
      <dgm:spPr/>
      <dgm:t>
        <a:bodyPr/>
        <a:lstStyle/>
        <a:p>
          <a:r>
            <a:rPr lang="es-CO" dirty="0"/>
            <a:t>Análisis</a:t>
          </a:r>
        </a:p>
      </dgm:t>
    </dgm:pt>
    <dgm:pt modelId="{4CF21CA6-F849-4C47-A608-51BB50F7E955}" type="parTrans" cxnId="{3B8281D7-F955-4237-95CA-5E9397A9F328}">
      <dgm:prSet/>
      <dgm:spPr/>
      <dgm:t>
        <a:bodyPr/>
        <a:lstStyle/>
        <a:p>
          <a:endParaRPr lang="es-CO"/>
        </a:p>
      </dgm:t>
    </dgm:pt>
    <dgm:pt modelId="{374DD578-8A92-4086-AC2E-00D7ADA5FE4E}" type="sibTrans" cxnId="{3B8281D7-F955-4237-95CA-5E9397A9F328}">
      <dgm:prSet/>
      <dgm:spPr/>
      <dgm:t>
        <a:bodyPr/>
        <a:lstStyle/>
        <a:p>
          <a:endParaRPr lang="es-CO"/>
        </a:p>
      </dgm:t>
    </dgm:pt>
    <dgm:pt modelId="{4FA0FE8C-36BD-4A6F-93EA-62052E8525A8}">
      <dgm:prSet phldrT="[Texto]"/>
      <dgm:spPr/>
      <dgm:t>
        <a:bodyPr/>
        <a:lstStyle/>
        <a:p>
          <a:r>
            <a:rPr lang="es-CO" dirty="0"/>
            <a:t>Descripción de salida</a:t>
          </a:r>
        </a:p>
      </dgm:t>
    </dgm:pt>
    <dgm:pt modelId="{8667844D-63E1-4DF7-83F3-FC1D95A9B3B2}" type="parTrans" cxnId="{9A0990D1-C6EA-46BB-B19A-AC966B97FE50}">
      <dgm:prSet/>
      <dgm:spPr/>
      <dgm:t>
        <a:bodyPr/>
        <a:lstStyle/>
        <a:p>
          <a:endParaRPr lang="es-CO"/>
        </a:p>
      </dgm:t>
    </dgm:pt>
    <dgm:pt modelId="{38503870-083E-495F-8CF5-853F0DD88328}" type="sibTrans" cxnId="{9A0990D1-C6EA-46BB-B19A-AC966B97FE50}">
      <dgm:prSet/>
      <dgm:spPr/>
      <dgm:t>
        <a:bodyPr/>
        <a:lstStyle/>
        <a:p>
          <a:endParaRPr lang="es-CO"/>
        </a:p>
      </dgm:t>
    </dgm:pt>
    <dgm:pt modelId="{6FFE279C-4457-4CB3-9480-6CD628B35AF4}" type="pres">
      <dgm:prSet presAssocID="{6224C696-F11F-47B0-BF7B-10796CF477C8}" presName="Name0" presStyleCnt="0">
        <dgm:presLayoutVars>
          <dgm:dir/>
          <dgm:resizeHandles val="exact"/>
        </dgm:presLayoutVars>
      </dgm:prSet>
      <dgm:spPr/>
    </dgm:pt>
    <dgm:pt modelId="{6F8CF35C-6BF6-4693-B73A-95C7C9B998A4}" type="pres">
      <dgm:prSet presAssocID="{082DDBFE-D762-49C8-ACA7-6097DE4E3B55}" presName="node" presStyleLbl="node1" presStyleIdx="0" presStyleCnt="3">
        <dgm:presLayoutVars>
          <dgm:bulletEnabled val="1"/>
        </dgm:presLayoutVars>
      </dgm:prSet>
      <dgm:spPr/>
    </dgm:pt>
    <dgm:pt modelId="{881A756D-B38A-4525-A46A-9840E04EB96B}" type="pres">
      <dgm:prSet presAssocID="{7CDBF400-8899-438D-B901-0DFA2F587B86}" presName="sibTrans" presStyleLbl="sibTrans2D1" presStyleIdx="0" presStyleCnt="2"/>
      <dgm:spPr/>
    </dgm:pt>
    <dgm:pt modelId="{7E0E1299-AD4B-477B-9525-0EFB3EB02E44}" type="pres">
      <dgm:prSet presAssocID="{7CDBF400-8899-438D-B901-0DFA2F587B86}" presName="connectorText" presStyleLbl="sibTrans2D1" presStyleIdx="0" presStyleCnt="2"/>
      <dgm:spPr/>
    </dgm:pt>
    <dgm:pt modelId="{A6E1B298-F830-4F5E-B91C-6B8DEC06EF0D}" type="pres">
      <dgm:prSet presAssocID="{CCB80E41-F884-483B-B870-4DC7D13650AB}" presName="node" presStyleLbl="node1" presStyleIdx="1" presStyleCnt="3">
        <dgm:presLayoutVars>
          <dgm:bulletEnabled val="1"/>
        </dgm:presLayoutVars>
      </dgm:prSet>
      <dgm:spPr/>
    </dgm:pt>
    <dgm:pt modelId="{19FDEB4A-7BFB-49F2-9E76-815A945A77AD}" type="pres">
      <dgm:prSet presAssocID="{374DD578-8A92-4086-AC2E-00D7ADA5FE4E}" presName="sibTrans" presStyleLbl="sibTrans2D1" presStyleIdx="1" presStyleCnt="2"/>
      <dgm:spPr/>
    </dgm:pt>
    <dgm:pt modelId="{B9BA2EE1-C3FF-4461-9FFB-BFA8172132E1}" type="pres">
      <dgm:prSet presAssocID="{374DD578-8A92-4086-AC2E-00D7ADA5FE4E}" presName="connectorText" presStyleLbl="sibTrans2D1" presStyleIdx="1" presStyleCnt="2"/>
      <dgm:spPr/>
    </dgm:pt>
    <dgm:pt modelId="{379D30AB-D22E-442E-BCE4-B01BC999710B}" type="pres">
      <dgm:prSet presAssocID="{4FA0FE8C-36BD-4A6F-93EA-62052E8525A8}" presName="node" presStyleLbl="node1" presStyleIdx="2" presStyleCnt="3">
        <dgm:presLayoutVars>
          <dgm:bulletEnabled val="1"/>
        </dgm:presLayoutVars>
      </dgm:prSet>
      <dgm:spPr/>
    </dgm:pt>
  </dgm:ptLst>
  <dgm:cxnLst>
    <dgm:cxn modelId="{0022923D-D903-4C5A-85DE-65AE72815D99}" type="presOf" srcId="{6224C696-F11F-47B0-BF7B-10796CF477C8}" destId="{6FFE279C-4457-4CB3-9480-6CD628B35AF4}" srcOrd="0" destOrd="0" presId="urn:microsoft.com/office/officeart/2005/8/layout/process1"/>
    <dgm:cxn modelId="{F3653887-FC49-4095-AE38-13F00F1B5A27}" type="presOf" srcId="{374DD578-8A92-4086-AC2E-00D7ADA5FE4E}" destId="{B9BA2EE1-C3FF-4461-9FFB-BFA8172132E1}" srcOrd="1" destOrd="0" presId="urn:microsoft.com/office/officeart/2005/8/layout/process1"/>
    <dgm:cxn modelId="{4C52DD8D-560D-433B-88C9-09350020BC81}" srcId="{6224C696-F11F-47B0-BF7B-10796CF477C8}" destId="{082DDBFE-D762-49C8-ACA7-6097DE4E3B55}" srcOrd="0" destOrd="0" parTransId="{1E282BD6-BCA9-4580-895E-CC6EE9FE14F7}" sibTransId="{7CDBF400-8899-438D-B901-0DFA2F587B86}"/>
    <dgm:cxn modelId="{50C363A0-EDD2-4567-82F4-56E784BD198B}" type="presOf" srcId="{082DDBFE-D762-49C8-ACA7-6097DE4E3B55}" destId="{6F8CF35C-6BF6-4693-B73A-95C7C9B998A4}" srcOrd="0" destOrd="0" presId="urn:microsoft.com/office/officeart/2005/8/layout/process1"/>
    <dgm:cxn modelId="{A80D30A2-2588-4593-9400-7016F55F7991}" type="presOf" srcId="{374DD578-8A92-4086-AC2E-00D7ADA5FE4E}" destId="{19FDEB4A-7BFB-49F2-9E76-815A945A77AD}" srcOrd="0" destOrd="0" presId="urn:microsoft.com/office/officeart/2005/8/layout/process1"/>
    <dgm:cxn modelId="{ABD1D7CB-5FC7-4E86-A494-C3E88CC99E73}" type="presOf" srcId="{4FA0FE8C-36BD-4A6F-93EA-62052E8525A8}" destId="{379D30AB-D22E-442E-BCE4-B01BC999710B}" srcOrd="0" destOrd="0" presId="urn:microsoft.com/office/officeart/2005/8/layout/process1"/>
    <dgm:cxn modelId="{9A0990D1-C6EA-46BB-B19A-AC966B97FE50}" srcId="{6224C696-F11F-47B0-BF7B-10796CF477C8}" destId="{4FA0FE8C-36BD-4A6F-93EA-62052E8525A8}" srcOrd="2" destOrd="0" parTransId="{8667844D-63E1-4DF7-83F3-FC1D95A9B3B2}" sibTransId="{38503870-083E-495F-8CF5-853F0DD88328}"/>
    <dgm:cxn modelId="{B8C6E5D2-656E-4099-B61D-3A9B332DA16D}" type="presOf" srcId="{7CDBF400-8899-438D-B901-0DFA2F587B86}" destId="{881A756D-B38A-4525-A46A-9840E04EB96B}" srcOrd="0" destOrd="0" presId="urn:microsoft.com/office/officeart/2005/8/layout/process1"/>
    <dgm:cxn modelId="{3B8281D7-F955-4237-95CA-5E9397A9F328}" srcId="{6224C696-F11F-47B0-BF7B-10796CF477C8}" destId="{CCB80E41-F884-483B-B870-4DC7D13650AB}" srcOrd="1" destOrd="0" parTransId="{4CF21CA6-F849-4C47-A608-51BB50F7E955}" sibTransId="{374DD578-8A92-4086-AC2E-00D7ADA5FE4E}"/>
    <dgm:cxn modelId="{55B9C3F9-11B1-46EC-A1C3-7036BE52832A}" type="presOf" srcId="{7CDBF400-8899-438D-B901-0DFA2F587B86}" destId="{7E0E1299-AD4B-477B-9525-0EFB3EB02E44}" srcOrd="1" destOrd="0" presId="urn:microsoft.com/office/officeart/2005/8/layout/process1"/>
    <dgm:cxn modelId="{D7C168FB-4362-4573-AF1D-2D1E710DA4DA}" type="presOf" srcId="{CCB80E41-F884-483B-B870-4DC7D13650AB}" destId="{A6E1B298-F830-4F5E-B91C-6B8DEC06EF0D}" srcOrd="0" destOrd="0" presId="urn:microsoft.com/office/officeart/2005/8/layout/process1"/>
    <dgm:cxn modelId="{B4032179-BB62-4630-9702-60A0E2313B47}" type="presParOf" srcId="{6FFE279C-4457-4CB3-9480-6CD628B35AF4}" destId="{6F8CF35C-6BF6-4693-B73A-95C7C9B998A4}" srcOrd="0" destOrd="0" presId="urn:microsoft.com/office/officeart/2005/8/layout/process1"/>
    <dgm:cxn modelId="{05C8C11F-53D1-413F-A6F5-0701B466FCC0}" type="presParOf" srcId="{6FFE279C-4457-4CB3-9480-6CD628B35AF4}" destId="{881A756D-B38A-4525-A46A-9840E04EB96B}" srcOrd="1" destOrd="0" presId="urn:microsoft.com/office/officeart/2005/8/layout/process1"/>
    <dgm:cxn modelId="{B92CBCDF-3610-4DD5-9C7B-166F04459A90}" type="presParOf" srcId="{881A756D-B38A-4525-A46A-9840E04EB96B}" destId="{7E0E1299-AD4B-477B-9525-0EFB3EB02E44}" srcOrd="0" destOrd="0" presId="urn:microsoft.com/office/officeart/2005/8/layout/process1"/>
    <dgm:cxn modelId="{37106098-6E9A-4C3D-96CB-1686D525480C}" type="presParOf" srcId="{6FFE279C-4457-4CB3-9480-6CD628B35AF4}" destId="{A6E1B298-F830-4F5E-B91C-6B8DEC06EF0D}" srcOrd="2" destOrd="0" presId="urn:microsoft.com/office/officeart/2005/8/layout/process1"/>
    <dgm:cxn modelId="{71B74732-C70F-4EF3-9516-4BB45469676C}" type="presParOf" srcId="{6FFE279C-4457-4CB3-9480-6CD628B35AF4}" destId="{19FDEB4A-7BFB-49F2-9E76-815A945A77AD}" srcOrd="3" destOrd="0" presId="urn:microsoft.com/office/officeart/2005/8/layout/process1"/>
    <dgm:cxn modelId="{CFE4A9A3-02D3-457C-ABE7-DF34F8A6EA52}" type="presParOf" srcId="{19FDEB4A-7BFB-49F2-9E76-815A945A77AD}" destId="{B9BA2EE1-C3FF-4461-9FFB-BFA8172132E1}" srcOrd="0" destOrd="0" presId="urn:microsoft.com/office/officeart/2005/8/layout/process1"/>
    <dgm:cxn modelId="{3DF32733-4FD0-4D51-9BFA-2570ABE2285B}" type="presParOf" srcId="{6FFE279C-4457-4CB3-9480-6CD628B35AF4}" destId="{379D30AB-D22E-442E-BCE4-B01BC99971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B704-EAE7-47BE-866F-02B88EE99C1B}">
      <dsp:nvSpPr>
        <dsp:cNvPr id="0" name=""/>
        <dsp:cNvSpPr/>
      </dsp:nvSpPr>
      <dsp:spPr>
        <a:xfrm>
          <a:off x="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 err="1"/>
            <a:t>Sensado</a:t>
          </a:r>
          <a:endParaRPr lang="es-CO" sz="1100" kern="1200" dirty="0"/>
        </a:p>
      </dsp:txBody>
      <dsp:txXfrm>
        <a:off x="23099" y="1804433"/>
        <a:ext cx="1268251" cy="742472"/>
      </dsp:txXfrm>
    </dsp:sp>
    <dsp:sp modelId="{BCA6E571-2FB9-4391-A212-792E38C1FF89}">
      <dsp:nvSpPr>
        <dsp:cNvPr id="0" name=""/>
        <dsp:cNvSpPr/>
      </dsp:nvSpPr>
      <dsp:spPr>
        <a:xfrm>
          <a:off x="144589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1445895" y="2077874"/>
        <a:ext cx="195064" cy="195589"/>
      </dsp:txXfrm>
    </dsp:sp>
    <dsp:sp modelId="{AF80D1B9-5E3D-4FA0-98B1-A6B47585432F}">
      <dsp:nvSpPr>
        <dsp:cNvPr id="0" name=""/>
        <dsp:cNvSpPr/>
      </dsp:nvSpPr>
      <dsp:spPr>
        <a:xfrm>
          <a:off x="184023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Preprocesamiento</a:t>
          </a:r>
        </a:p>
      </dsp:txBody>
      <dsp:txXfrm>
        <a:off x="1863329" y="1804433"/>
        <a:ext cx="1268251" cy="742472"/>
      </dsp:txXfrm>
    </dsp:sp>
    <dsp:sp modelId="{66C1E6A0-7BC3-4A66-95D2-2C590B1DACED}">
      <dsp:nvSpPr>
        <dsp:cNvPr id="0" name=""/>
        <dsp:cNvSpPr/>
      </dsp:nvSpPr>
      <dsp:spPr>
        <a:xfrm>
          <a:off x="328612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3286125" y="2077874"/>
        <a:ext cx="195064" cy="195589"/>
      </dsp:txXfrm>
    </dsp:sp>
    <dsp:sp modelId="{F3713AD3-6BFA-4DEF-9A0C-C08178BCA5FB}">
      <dsp:nvSpPr>
        <dsp:cNvPr id="0" name=""/>
        <dsp:cNvSpPr/>
      </dsp:nvSpPr>
      <dsp:spPr>
        <a:xfrm>
          <a:off x="368046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Segmentación</a:t>
          </a:r>
        </a:p>
      </dsp:txBody>
      <dsp:txXfrm>
        <a:off x="3703559" y="1804433"/>
        <a:ext cx="1268251" cy="742472"/>
      </dsp:txXfrm>
    </dsp:sp>
    <dsp:sp modelId="{D20507EA-5484-4BED-B1A4-394FE38F8C0F}">
      <dsp:nvSpPr>
        <dsp:cNvPr id="0" name=""/>
        <dsp:cNvSpPr/>
      </dsp:nvSpPr>
      <dsp:spPr>
        <a:xfrm>
          <a:off x="512635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5126355" y="2077874"/>
        <a:ext cx="195064" cy="195589"/>
      </dsp:txXfrm>
    </dsp:sp>
    <dsp:sp modelId="{7EC077C5-F1F9-437F-B578-9E4219065FAA}">
      <dsp:nvSpPr>
        <dsp:cNvPr id="0" name=""/>
        <dsp:cNvSpPr/>
      </dsp:nvSpPr>
      <dsp:spPr>
        <a:xfrm>
          <a:off x="552069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Extracción de características</a:t>
          </a:r>
        </a:p>
      </dsp:txBody>
      <dsp:txXfrm>
        <a:off x="5543789" y="1804433"/>
        <a:ext cx="1268251" cy="742472"/>
      </dsp:txXfrm>
    </dsp:sp>
    <dsp:sp modelId="{344C7632-51ED-4BE5-ADA9-CD3C6462B7FB}">
      <dsp:nvSpPr>
        <dsp:cNvPr id="0" name=""/>
        <dsp:cNvSpPr/>
      </dsp:nvSpPr>
      <dsp:spPr>
        <a:xfrm>
          <a:off x="696658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6966585" y="2077874"/>
        <a:ext cx="195064" cy="195589"/>
      </dsp:txXfrm>
    </dsp:sp>
    <dsp:sp modelId="{B0FA7C92-F3AA-43DF-8B74-08D567AE8318}">
      <dsp:nvSpPr>
        <dsp:cNvPr id="0" name=""/>
        <dsp:cNvSpPr/>
      </dsp:nvSpPr>
      <dsp:spPr>
        <a:xfrm>
          <a:off x="736092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Clasificación</a:t>
          </a:r>
        </a:p>
      </dsp:txBody>
      <dsp:txXfrm>
        <a:off x="7384019" y="1804433"/>
        <a:ext cx="1268251" cy="742472"/>
      </dsp:txXfrm>
    </dsp:sp>
    <dsp:sp modelId="{9B3B45DA-05CD-419C-8C12-2854505294F4}">
      <dsp:nvSpPr>
        <dsp:cNvPr id="0" name=""/>
        <dsp:cNvSpPr/>
      </dsp:nvSpPr>
      <dsp:spPr>
        <a:xfrm>
          <a:off x="8806814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8806814" y="2077874"/>
        <a:ext cx="195064" cy="195589"/>
      </dsp:txXfrm>
    </dsp:sp>
    <dsp:sp modelId="{0E1DAF06-06A1-4DBF-A52B-C0B82FE53B3A}">
      <dsp:nvSpPr>
        <dsp:cNvPr id="0" name=""/>
        <dsp:cNvSpPr/>
      </dsp:nvSpPr>
      <dsp:spPr>
        <a:xfrm>
          <a:off x="9201149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 err="1"/>
            <a:t>Postprocesamiento</a:t>
          </a:r>
          <a:endParaRPr lang="es-CO" sz="1100" kern="1200" dirty="0"/>
        </a:p>
      </dsp:txBody>
      <dsp:txXfrm>
        <a:off x="9224248" y="1804433"/>
        <a:ext cx="1268251" cy="742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B704-EAE7-47BE-866F-02B88EE99C1B}">
      <dsp:nvSpPr>
        <dsp:cNvPr id="0" name=""/>
        <dsp:cNvSpPr/>
      </dsp:nvSpPr>
      <dsp:spPr>
        <a:xfrm>
          <a:off x="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 err="1"/>
            <a:t>Sensado</a:t>
          </a:r>
          <a:endParaRPr lang="es-CO" sz="1200" kern="1200" dirty="0"/>
        </a:p>
      </dsp:txBody>
      <dsp:txXfrm>
        <a:off x="23099" y="1804433"/>
        <a:ext cx="1268251" cy="742472"/>
      </dsp:txXfrm>
    </dsp:sp>
    <dsp:sp modelId="{BCA6E571-2FB9-4391-A212-792E38C1FF89}">
      <dsp:nvSpPr>
        <dsp:cNvPr id="0" name=""/>
        <dsp:cNvSpPr/>
      </dsp:nvSpPr>
      <dsp:spPr>
        <a:xfrm>
          <a:off x="144589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>
        <a:off x="1445895" y="2077874"/>
        <a:ext cx="195064" cy="195589"/>
      </dsp:txXfrm>
    </dsp:sp>
    <dsp:sp modelId="{B9987C68-ADB8-4044-8682-39623A985CC7}">
      <dsp:nvSpPr>
        <dsp:cNvPr id="0" name=""/>
        <dsp:cNvSpPr/>
      </dsp:nvSpPr>
      <dsp:spPr>
        <a:xfrm>
          <a:off x="184023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/>
            <a:t>Preprocesamiento</a:t>
          </a:r>
          <a:endParaRPr lang="es-CO" sz="1200" kern="1200" dirty="0"/>
        </a:p>
      </dsp:txBody>
      <dsp:txXfrm>
        <a:off x="1863329" y="1804433"/>
        <a:ext cx="1268251" cy="742472"/>
      </dsp:txXfrm>
    </dsp:sp>
    <dsp:sp modelId="{BE8D1838-7E79-436B-A780-E48988F4B6EE}">
      <dsp:nvSpPr>
        <dsp:cNvPr id="0" name=""/>
        <dsp:cNvSpPr/>
      </dsp:nvSpPr>
      <dsp:spPr>
        <a:xfrm>
          <a:off x="328612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>
        <a:off x="3286125" y="2077874"/>
        <a:ext cx="195064" cy="195589"/>
      </dsp:txXfrm>
    </dsp:sp>
    <dsp:sp modelId="{F3713AD3-6BFA-4DEF-9A0C-C08178BCA5FB}">
      <dsp:nvSpPr>
        <dsp:cNvPr id="0" name=""/>
        <dsp:cNvSpPr/>
      </dsp:nvSpPr>
      <dsp:spPr>
        <a:xfrm>
          <a:off x="368046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Segmentación</a:t>
          </a:r>
        </a:p>
      </dsp:txBody>
      <dsp:txXfrm>
        <a:off x="3703559" y="1804433"/>
        <a:ext cx="1268251" cy="742472"/>
      </dsp:txXfrm>
    </dsp:sp>
    <dsp:sp modelId="{D20507EA-5484-4BED-B1A4-394FE38F8C0F}">
      <dsp:nvSpPr>
        <dsp:cNvPr id="0" name=""/>
        <dsp:cNvSpPr/>
      </dsp:nvSpPr>
      <dsp:spPr>
        <a:xfrm>
          <a:off x="512635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>
        <a:off x="5126355" y="2077874"/>
        <a:ext cx="195064" cy="195589"/>
      </dsp:txXfrm>
    </dsp:sp>
    <dsp:sp modelId="{7EC077C5-F1F9-437F-B578-9E4219065FAA}">
      <dsp:nvSpPr>
        <dsp:cNvPr id="0" name=""/>
        <dsp:cNvSpPr/>
      </dsp:nvSpPr>
      <dsp:spPr>
        <a:xfrm>
          <a:off x="552069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Extracción de características</a:t>
          </a:r>
        </a:p>
      </dsp:txBody>
      <dsp:txXfrm>
        <a:off x="5543789" y="1804433"/>
        <a:ext cx="1268251" cy="742472"/>
      </dsp:txXfrm>
    </dsp:sp>
    <dsp:sp modelId="{344C7632-51ED-4BE5-ADA9-CD3C6462B7FB}">
      <dsp:nvSpPr>
        <dsp:cNvPr id="0" name=""/>
        <dsp:cNvSpPr/>
      </dsp:nvSpPr>
      <dsp:spPr>
        <a:xfrm>
          <a:off x="696658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>
        <a:off x="6966585" y="2077874"/>
        <a:ext cx="195064" cy="195589"/>
      </dsp:txXfrm>
    </dsp:sp>
    <dsp:sp modelId="{B0FA7C92-F3AA-43DF-8B74-08D567AE8318}">
      <dsp:nvSpPr>
        <dsp:cNvPr id="0" name=""/>
        <dsp:cNvSpPr/>
      </dsp:nvSpPr>
      <dsp:spPr>
        <a:xfrm>
          <a:off x="7360920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Modelos geométricos</a:t>
          </a:r>
        </a:p>
      </dsp:txBody>
      <dsp:txXfrm>
        <a:off x="7384019" y="1804433"/>
        <a:ext cx="1268251" cy="742472"/>
      </dsp:txXfrm>
    </dsp:sp>
    <dsp:sp modelId="{9B3B45DA-05CD-419C-8C12-2854505294F4}">
      <dsp:nvSpPr>
        <dsp:cNvPr id="0" name=""/>
        <dsp:cNvSpPr/>
      </dsp:nvSpPr>
      <dsp:spPr>
        <a:xfrm>
          <a:off x="8806814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>
        <a:off x="8806814" y="2077874"/>
        <a:ext cx="195064" cy="195589"/>
      </dsp:txXfrm>
    </dsp:sp>
    <dsp:sp modelId="{0E1DAF06-06A1-4DBF-A52B-C0B82FE53B3A}">
      <dsp:nvSpPr>
        <dsp:cNvPr id="0" name=""/>
        <dsp:cNvSpPr/>
      </dsp:nvSpPr>
      <dsp:spPr>
        <a:xfrm>
          <a:off x="9201149" y="1781334"/>
          <a:ext cx="1314449" cy="78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Mediciones</a:t>
          </a:r>
        </a:p>
      </dsp:txBody>
      <dsp:txXfrm>
        <a:off x="9224248" y="1804433"/>
        <a:ext cx="1268251" cy="742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CF35C-6BF6-4693-B73A-95C7C9B998A4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Descripción de entrada</a:t>
          </a:r>
        </a:p>
      </dsp:txBody>
      <dsp:txXfrm>
        <a:off x="57787" y="1395494"/>
        <a:ext cx="2665308" cy="1560349"/>
      </dsp:txXfrm>
    </dsp:sp>
    <dsp:sp modelId="{881A756D-B38A-4525-A46A-9840E04EB96B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900" kern="1200"/>
        </a:p>
      </dsp:txBody>
      <dsp:txXfrm>
        <a:off x="3047880" y="1970146"/>
        <a:ext cx="409940" cy="411044"/>
      </dsp:txXfrm>
    </dsp:sp>
    <dsp:sp modelId="{A6E1B298-F830-4F5E-B91C-6B8DEC06EF0D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Análisis</a:t>
          </a:r>
        </a:p>
      </dsp:txBody>
      <dsp:txXfrm>
        <a:off x="3925145" y="1395494"/>
        <a:ext cx="2665308" cy="1560349"/>
      </dsp:txXfrm>
    </dsp:sp>
    <dsp:sp modelId="{19FDEB4A-7BFB-49F2-9E76-815A945A77AD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900" kern="1200"/>
        </a:p>
      </dsp:txBody>
      <dsp:txXfrm>
        <a:off x="6915239" y="1970146"/>
        <a:ext cx="409940" cy="411044"/>
      </dsp:txXfrm>
    </dsp:sp>
    <dsp:sp modelId="{379D30AB-D22E-442E-BCE4-B01BC999710B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Descripción de salida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BC2F-337F-B03D-F5BC-A81B0A49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F2403-E033-B928-0A67-30DA8ABB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8E3C5-DF11-31F4-5D9D-15063D75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55E0F-89D9-A6B0-E6A7-7E03061C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93E1D-6C9D-C91D-8ABD-92905660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80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48F96-0CFF-86A5-1745-F5E46F9A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783D9F-DFB3-ABCE-DA5C-399A48FC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B656D-36CA-F693-0488-0D330B60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C3B47-E3C4-149B-85E9-201DEBA4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F9A95-E09F-F5B8-4A7F-FC770122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1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A62C4-1639-8F0A-E5F1-F5773F6AE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C5756-4363-CC82-3002-634C63A77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6403A-B9DF-CB6D-5AB7-1609701C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D95B6-0F7A-5EFF-F2F3-0DEF8F8A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6EA10-527E-D813-F388-0F229323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3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0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965B7-CF93-6476-B547-7886FF05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237D5-ADB0-3942-20B5-E71B7181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CB6CE-B0B2-3D85-CCD3-D2EEF14C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2F713-7937-4FCB-35D5-808CED18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43B17-FCFD-E9E9-BF54-2CA8CC03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42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4A58F-A865-5ABE-E9D1-B363BC57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DE9FE0-E599-5B65-C6A8-7F47E0D2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4E3A7-056D-E5C6-A518-5BFE4ABA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BC49B-A223-A177-56F8-03070FC2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ACE77-2E97-E7D1-89FB-463C0D2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03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AE83C-9A00-1E8C-BF2F-ED0B710F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5F2D5-D3ED-5C41-28D9-594FD6BE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AE33F5-EEE9-AA98-FAFE-F07E06F71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75550-88EE-CE06-6DC0-2EC988B3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3B1971-573A-44F0-5CD4-DE4B6F2C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9C9FEB-1016-703F-3357-812522F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05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25A61-4AFC-5FD5-D700-55AF8BCF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E58E92-5D58-4FEF-685A-B3033968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E7AF99-9E2C-5C56-5CB5-F83044E3E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865100-09D8-A876-60DE-BABA8D846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C7C552-87CB-AA6C-FF9F-993FD369A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AAB8E7-C47B-A135-76F3-729A80A6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4D3878-6ABF-BAF3-B897-0F39BB3F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93E2DB-3CF1-CEF8-A014-184A318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9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15DC0-02B8-DC4E-B161-215FA812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982D1-74DA-628B-CA2B-5471C2AC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058AAA-42A8-3DAA-96FB-AFAF871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6625DA-4794-EF4F-009A-4E9B8861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8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5B2CA9-EDF4-C310-00C6-ECCDFEBC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2BBBC-7853-9833-C613-2C36FB1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2F1CBA-87F0-FB38-154F-F4829C62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05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CD63-D91B-A270-3B6D-BB5AA1C3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E436B-E21B-E86D-A79A-8267A5C3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016440-625D-306E-73BA-0F88B9EE2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7CAD46-A5AC-4F13-13FE-41E8A56C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7F9ED-3892-8F65-EED3-6F10E384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64D838-F216-8A40-B29B-CFBEE3E6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3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881F-B829-07FC-A2B0-812A1643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C2D9ED-D2BF-3BBD-65D1-AF84F95C6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B4C76-7D65-6F32-7988-D77563EFE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02E6A1-AF8E-43E4-8ED5-FF65BF0A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196-1889-4DC6-9936-7F89B834C8F0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88A773-472C-16E1-2D3F-4279A11A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D134F4-96EF-9E84-4B26-E8E2DEDC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61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23B236-661D-E87D-CDD7-3FFF8BD1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D5D753-6C70-56DA-F249-BBF77A26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B1D44-72C2-F19A-9AF8-5284C9BEE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6F6A-8B8D-478A-8C6F-B5DFE7E3CD1E}" type="datetimeFigureOut">
              <a:rPr lang="es-CO" smtClean="0"/>
              <a:t>15/08/2023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A063A-405B-EDFA-27BA-2B2399872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159E7-755B-5749-114B-03F8F4D3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C20E-D506-4561-A4C3-03262ABC76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9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bot.2020.00059/ful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orayos.blogspot.com/2013/07/imagenologia.html" TargetMode="External"/><Relationship Id="rId7" Type="http://schemas.openxmlformats.org/officeDocument/2006/relationships/hyperlink" Target="http://psiquiatriahistorica.blogspot.com/2017/09/neuroimagenes-y-psiquiatria-una-vision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creativecommons.org/licenses/by-nc-nd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orayos.blogspot.com/2013/07/imagenologia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ienciasycosas.com/2011/09/25/publicado-el-mapamundi-de-la-salinidad-en-la-superficie-oceanica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sresources.com/confused-dem-dtm-dsm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.wsu.edu/psych105nusbaum/chapter/visio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aarbook.github.io/vision-por-computador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gita.it/story.php?title=Dalla_Francia_lorca_che_parla_con_lo_sfiatatoio-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96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F237569-9E60-4BE2-AE2A-62598225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Niveles de procesamiento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763DC8C-0969-4A38-BB39-FBE2D7C3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200" dirty="0"/>
              <a:t>Bajo</a:t>
            </a:r>
          </a:p>
          <a:p>
            <a:pPr lvl="1"/>
            <a:r>
              <a:rPr lang="es-ES" sz="2200" dirty="0"/>
              <a:t>Operaciones primitivas como </a:t>
            </a:r>
            <a:r>
              <a:rPr lang="es-ES" sz="2200" dirty="0" err="1"/>
              <a:t>pre-procesamiento</a:t>
            </a:r>
            <a:r>
              <a:rPr lang="es-ES" sz="2200" dirty="0"/>
              <a:t> para eliminación de		 ruido y enriquecimiento del contraste.</a:t>
            </a:r>
          </a:p>
          <a:p>
            <a:pPr lvl="1"/>
            <a:r>
              <a:rPr lang="es-ES" sz="2200" dirty="0"/>
              <a:t>Entrada y la salida son imágenes. </a:t>
            </a:r>
            <a:endParaRPr lang="es-CO" sz="2200" dirty="0"/>
          </a:p>
          <a:p>
            <a:r>
              <a:rPr lang="es-CO" sz="2200" dirty="0"/>
              <a:t>Medio</a:t>
            </a:r>
          </a:p>
          <a:p>
            <a:pPr lvl="1"/>
            <a:r>
              <a:rPr lang="es-ES" sz="2200" dirty="0"/>
              <a:t>Tareas como segmentación, descripción de objetos, clasificación y reconocimiento de objetos.</a:t>
            </a:r>
          </a:p>
          <a:p>
            <a:pPr lvl="1"/>
            <a:r>
              <a:rPr lang="es-ES" sz="2200" dirty="0"/>
              <a:t>Entrada son imágenes y salidas son atributos extraídos de las imágenes (bordes, contornos, identidad de objetos individuales, etc.) </a:t>
            </a:r>
            <a:endParaRPr lang="es-CO" sz="2200" dirty="0"/>
          </a:p>
          <a:p>
            <a:r>
              <a:rPr lang="es-CO" sz="2200" dirty="0"/>
              <a:t>Alto</a:t>
            </a:r>
          </a:p>
          <a:p>
            <a:pPr lvl="1"/>
            <a:r>
              <a:rPr lang="es-ES" sz="2200" dirty="0"/>
              <a:t>Involucra la “toma de sentido” de conjuntos de objetos reconocidos, como en el </a:t>
            </a:r>
            <a:r>
              <a:rPr lang="es-ES" sz="2200" i="1" dirty="0"/>
              <a:t>análisis de imágenes</a:t>
            </a:r>
            <a:r>
              <a:rPr lang="es-ES" sz="2200" dirty="0"/>
              <a:t>; y muy en el extremo, realizar funciones cognitivas.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4457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041C1-7786-4489-AA5A-5C8D74B27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Algo de historia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41647-6471-451C-9C3F-BC7855E07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75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Escala de tiempo&#10;&#10;Descripción generada automáticamente">
            <a:extLst>
              <a:ext uri="{FF2B5EF4-FFF2-40B4-BE49-F238E27FC236}">
                <a16:creationId xmlns:a16="http://schemas.microsoft.com/office/drawing/2014/main" id="{DFFA5BC6-5EF2-4860-B620-5B848846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416"/>
            <a:ext cx="12128009" cy="5237784"/>
          </a:xfrm>
        </p:spPr>
      </p:pic>
    </p:spTree>
    <p:extLst>
      <p:ext uri="{BB962C8B-B14F-4D97-AF65-F5344CB8AC3E}">
        <p14:creationId xmlns:p14="http://schemas.microsoft.com/office/powerpoint/2010/main" val="198602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44325-2B4C-40B2-9C68-C1D6DC66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Etapas  generales para tipos de tareas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2FD5F9-CE7B-4483-8400-7D831755B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36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5006A67-5A36-451E-B2AF-78F6E584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Reconocimiento de patrones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079F461E-2D8C-4385-AECE-88CAF1D799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51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5006A67-5A36-451E-B2AF-78F6E584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Reconocimiento de mediciones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079F461E-2D8C-4385-AECE-88CAF1D799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23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24A2AC2-17D1-4EED-8583-BFACFD9D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escenas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E7306A2-B167-4592-972A-B55A2056BD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37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02FE-98CF-4E91-BDA8-72394A17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Ejemplo: El proceso de reconstrucción 3D</a:t>
            </a:r>
          </a:p>
        </p:txBody>
      </p:sp>
      <p:pic>
        <p:nvPicPr>
          <p:cNvPr id="7" name="Marcador de contenido 7">
            <a:extLst>
              <a:ext uri="{FF2B5EF4-FFF2-40B4-BE49-F238E27FC236}">
                <a16:creationId xmlns:a16="http://schemas.microsoft.com/office/drawing/2014/main" id="{CC003772-B49E-49F3-949D-29C6C0CD0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881981"/>
            <a:ext cx="3619500" cy="4238625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254B7-CCDE-46AF-B352-163FE61B31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Administración de recursos naturales</a:t>
            </a:r>
          </a:p>
          <a:p>
            <a:r>
              <a:rPr lang="es-CO" dirty="0"/>
              <a:t>Minería</a:t>
            </a:r>
          </a:p>
          <a:p>
            <a:r>
              <a:rPr lang="es-CO" dirty="0"/>
              <a:t>Topografía</a:t>
            </a:r>
          </a:p>
          <a:p>
            <a:r>
              <a:rPr lang="es-CO" dirty="0"/>
              <a:t>Agricultura</a:t>
            </a:r>
          </a:p>
          <a:p>
            <a:r>
              <a:rPr lang="es-CO" dirty="0"/>
              <a:t>Gestión de riesgos</a:t>
            </a:r>
          </a:p>
          <a:p>
            <a:r>
              <a:rPr lang="es-CO" dirty="0" err="1"/>
              <a:t>etc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629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6E72529-FAD6-44A2-B5D5-D0C8134A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Aplicaciones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E2545-4F21-46EC-A9FE-E27DD8F0F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36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A3A275B-9418-4DBC-966C-75155458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AD25E9-DAD4-4913-A1CE-1B5C6F06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Aumentos en el poder computacional, mejoras sustanciales en los sistemas de adquisición y reducción de costos han contribuido a una expansión continua de los sistemas de visión por computador.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156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913CF-00BB-4FD4-934D-C3FEEAF99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O" dirty="0"/>
            </a:br>
            <a:r>
              <a:rPr lang="es-CO" dirty="0"/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5CB3D-46C7-4628-B022-1729A6B2C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Jean Pierre DÍAZ-PAZ Dr.-Ing.</a:t>
            </a:r>
          </a:p>
          <a:p>
            <a:r>
              <a:rPr lang="es-CO" dirty="0"/>
              <a:t>Curso: Visión por computador</a:t>
            </a:r>
          </a:p>
          <a:p>
            <a:r>
              <a:rPr lang="es-CO" dirty="0"/>
              <a:t>Politécnico Colombiano Jaime Isaza Cadavid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721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C51076-EE77-4EE0-948C-A950596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Utilidad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2E0131-A1AB-451A-A0E0-21CAACB31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Extracción de información visual para mejorar la interpretación de los humanos.</a:t>
            </a:r>
          </a:p>
        </p:txBody>
      </p:sp>
      <p:pic>
        <p:nvPicPr>
          <p:cNvPr id="15" name="Marcador de contenido 14" descr="Un conjunto de imágenes de una persona&#10;&#10;Descripción generada automáticamente">
            <a:extLst>
              <a:ext uri="{FF2B5EF4-FFF2-40B4-BE49-F238E27FC236}">
                <a16:creationId xmlns:a16="http://schemas.microsoft.com/office/drawing/2014/main" id="{46EAEA52-49BD-4F92-BB35-9AFF0173CB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16" y="1825625"/>
            <a:ext cx="4924568" cy="4351338"/>
          </a:xfrm>
        </p:spPr>
      </p:pic>
    </p:spTree>
    <p:extLst>
      <p:ext uri="{BB962C8B-B14F-4D97-AF65-F5344CB8AC3E}">
        <p14:creationId xmlns:p14="http://schemas.microsoft.com/office/powerpoint/2010/main" val="98107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C51076-EE77-4EE0-948C-A950596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Utilidad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2E0131-A1AB-451A-A0E0-21CAACB31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Percepción por parte de máquinas para su automatización.</a:t>
            </a:r>
          </a:p>
        </p:txBody>
      </p:sp>
      <p:pic>
        <p:nvPicPr>
          <p:cNvPr id="7" name="Marcador de contenido 6" descr="Imagen que contiene tabla, pequeño&#10;&#10;Descripción generada automáticamente">
            <a:extLst>
              <a:ext uri="{FF2B5EF4-FFF2-40B4-BE49-F238E27FC236}">
                <a16:creationId xmlns:a16="http://schemas.microsoft.com/office/drawing/2014/main" id="{15CF73D7-D921-46F8-8948-5B3AC1072F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293610"/>
            <a:ext cx="5181600" cy="3415367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24CC51D-05DA-4CF4-8B08-7B5FD588FB3B}"/>
              </a:ext>
            </a:extLst>
          </p:cNvPr>
          <p:cNvSpPr txBox="1"/>
          <p:nvPr/>
        </p:nvSpPr>
        <p:spPr>
          <a:xfrm>
            <a:off x="6172200" y="570897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www.frontiersin.org/articles/10.3389/fnbot.2020.00059/ful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/3.0/"/>
              </a:rPr>
              <a:t>CC BY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392536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C3DE1-9ECF-473E-A7AC-68A5E7AB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Aplicación en medicina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AE77C-9FF8-4013-B528-6739CD3B8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Trabajos con imágenes médicas.</a:t>
            </a:r>
          </a:p>
          <a:p>
            <a:r>
              <a:rPr lang="es-CO" dirty="0"/>
              <a:t>Desde ayudar a la interpretación hasta detectar objetos.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70E4B24-3AC4-443F-85B3-31D2D9A27B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67830" y="1027906"/>
            <a:ext cx="2447139" cy="262956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F307C4C-F709-4FA6-8310-A352469928AA}"/>
              </a:ext>
            </a:extLst>
          </p:cNvPr>
          <p:cNvSpPr txBox="1"/>
          <p:nvPr/>
        </p:nvSpPr>
        <p:spPr>
          <a:xfrm>
            <a:off x="6738266" y="6176963"/>
            <a:ext cx="404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aprendorayos.blogspot.com/2013/07/imagenologia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nc-nd/3.0/"/>
              </a:rPr>
              <a:t>CC BY-NC-ND</a:t>
            </a:r>
            <a:endParaRPr lang="es-CO" sz="9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B2E2A8-C992-4F10-94C2-8006E53F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3000" y="2290893"/>
            <a:ext cx="3202438" cy="36112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6925213-6679-4A65-B833-EF39ED1258B7}"/>
              </a:ext>
            </a:extLst>
          </p:cNvPr>
          <p:cNvSpPr txBox="1"/>
          <p:nvPr/>
        </p:nvSpPr>
        <p:spPr>
          <a:xfrm>
            <a:off x="3205188" y="7008000"/>
            <a:ext cx="6081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aprendorayos.blogspot.com/2013/07/imagenologia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nc-nd/3.0/"/>
              </a:rPr>
              <a:t>CC BY-NC-ND</a:t>
            </a:r>
            <a:endParaRPr lang="es-CO" sz="900"/>
          </a:p>
        </p:txBody>
      </p:sp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54F340A-BD8F-4EAB-B964-FBB4702F6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42260" y="3206972"/>
            <a:ext cx="3779810" cy="304695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54E8353-ADA2-4DD1-90EA-FFBE02907D1A}"/>
              </a:ext>
            </a:extLst>
          </p:cNvPr>
          <p:cNvSpPr txBox="1"/>
          <p:nvPr/>
        </p:nvSpPr>
        <p:spPr>
          <a:xfrm>
            <a:off x="2142260" y="7158000"/>
            <a:ext cx="850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7" tooltip="http://psiquiatriahistorica.blogspot.com/2017/09/neuroimagenes-y-psiquiatria-una-vision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nc-nd/3.0/"/>
              </a:rPr>
              <a:t>CC BY-NC-ND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331897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C3DE1-9ECF-473E-A7AC-68A5E7AB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Aplicación en biometría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AE77C-9FF8-4013-B528-6739CD3B8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Identificación de personas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73E0BBB-B2B0-4DE4-AC0F-03B141615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8475" y="2024856"/>
            <a:ext cx="3829050" cy="39528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6925213-6679-4A65-B833-EF39ED1258B7}"/>
              </a:ext>
            </a:extLst>
          </p:cNvPr>
          <p:cNvSpPr txBox="1"/>
          <p:nvPr/>
        </p:nvSpPr>
        <p:spPr>
          <a:xfrm>
            <a:off x="3205188" y="7008000"/>
            <a:ext cx="6081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aprendorayos.blogspot.com/2013/07/imagenologia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nc-nd/3.0/"/>
              </a:rPr>
              <a:t>CC BY-NC-ND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490367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D8563-504B-4423-BEA6-66FB25ED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CO" dirty="0"/>
              <a:t>Física y astrofísica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F1FEDC-6DA6-4D85-533F-A60322995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Estudio</a:t>
            </a:r>
            <a:r>
              <a:rPr lang="en-US" dirty="0"/>
              <a:t> y </a:t>
            </a:r>
            <a:r>
              <a:rPr lang="en-US" dirty="0" err="1"/>
              <a:t>visualización</a:t>
            </a:r>
            <a:r>
              <a:rPr lang="en-US" dirty="0"/>
              <a:t> de </a:t>
            </a:r>
            <a:r>
              <a:rPr lang="en-US" dirty="0" err="1"/>
              <a:t>fenómenos</a:t>
            </a:r>
            <a:r>
              <a:rPr lang="en-US" dirty="0"/>
              <a:t>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E7B0F1F-D5B7-4882-8B02-988070C93D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91437" y="2929731"/>
            <a:ext cx="2143125" cy="2143125"/>
          </a:xfrm>
          <a:noFill/>
        </p:spPr>
      </p:pic>
    </p:spTree>
    <p:extLst>
      <p:ext uri="{BB962C8B-B14F-4D97-AF65-F5344CB8AC3E}">
        <p14:creationId xmlns:p14="http://schemas.microsoft.com/office/powerpoint/2010/main" val="288620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C76F9-A722-4750-A779-AE28072E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Clima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ACF3F-AA40-46B6-8B38-7FEFD529E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1209" cy="4351338"/>
          </a:xfrm>
        </p:spPr>
        <p:txBody>
          <a:bodyPr/>
          <a:lstStyle/>
          <a:p>
            <a:r>
              <a:rPr lang="es-CO" dirty="0"/>
              <a:t>Patrones y comportamientos climáticos.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E33C749-D2F3-4368-A5A0-47552A4BB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4215" y="2367284"/>
            <a:ext cx="7484012" cy="326801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AF2C8B-F23F-4A1E-91A5-FFBEC8D161D4}"/>
              </a:ext>
            </a:extLst>
          </p:cNvPr>
          <p:cNvSpPr txBox="1"/>
          <p:nvPr/>
        </p:nvSpPr>
        <p:spPr>
          <a:xfrm>
            <a:off x="3179299" y="5675301"/>
            <a:ext cx="9284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3" tooltip="https://cienciasycosas.com/2011/09/25/publicado-el-mapamundi-de-la-salinidad-en-la-superficie-oceanica/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4" tooltip="https://creativecommons.org/licenses/by-nc-sa/3.0/"/>
              </a:rPr>
              <a:t>CC BY-SA-NC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2856102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06CE-6B7C-421F-A60F-656E415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Cartografía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C8B0A-9908-4ACC-B091-94A5AF84A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  <a:p>
            <a:r>
              <a:rPr lang="es-CO" dirty="0"/>
              <a:t>Planos</a:t>
            </a:r>
          </a:p>
          <a:p>
            <a:r>
              <a:rPr lang="es-CO" dirty="0"/>
              <a:t>Modelos digitales de elevación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3DBAFB8-0191-4083-ADC3-94465059F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6645" y="1825625"/>
            <a:ext cx="5152709" cy="435133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1065C3-50C7-4E65-BA8D-7E52777C1EC1}"/>
              </a:ext>
            </a:extLst>
          </p:cNvPr>
          <p:cNvSpPr txBox="1"/>
          <p:nvPr/>
        </p:nvSpPr>
        <p:spPr>
          <a:xfrm>
            <a:off x="6186645" y="6176963"/>
            <a:ext cx="5152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www.gisresources.com/confused-dem-dtm-dsm/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nc/3.0/"/>
              </a:rPr>
              <a:t>CC BY-NC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3285662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AD11-2FFE-4382-84E1-EDC0E72E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Robótica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437C50-7B9A-46F6-81D6-57ADA2386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Percepción del entorno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33F28EF-3966-40FA-AE18-A0FA06F09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7112" y="2248694"/>
            <a:ext cx="27717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9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C1BDD-F69A-EEBB-1A7B-0A94B829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generales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640A8-5966-5F60-912C-51AB63239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09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872CFE2-7E3A-E79B-7465-A46A38B8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una imagen?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C8531BC2-970D-43AB-AD23-802FFB15EC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1583272"/>
            <a:ext cx="3431312" cy="3431312"/>
          </a:xfrm>
        </p:spPr>
      </p:pic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2F1E0574-7A5C-4B84-9FFD-FBA97320B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4647"/>
            <a:ext cx="5181600" cy="3748563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24E8BF2-2E20-46AF-961E-204C6617080A}"/>
              </a:ext>
            </a:extLst>
          </p:cNvPr>
          <p:cNvSpPr/>
          <p:nvPr/>
        </p:nvSpPr>
        <p:spPr>
          <a:xfrm>
            <a:off x="1351722" y="5173210"/>
            <a:ext cx="10002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Figura de una persona o cosa captada por el ojo, por un espejo, un aparato óptico, una placa fotográfica, etc., gracias a los rayos de luz que recibe y proyecta.</a:t>
            </a:r>
          </a:p>
        </p:txBody>
      </p:sp>
    </p:spTree>
    <p:extLst>
      <p:ext uri="{BB962C8B-B14F-4D97-AF65-F5344CB8AC3E}">
        <p14:creationId xmlns:p14="http://schemas.microsoft.com/office/powerpoint/2010/main" val="31030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12787C-3361-4E5C-A7FC-76F519D4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12D5D60-2F0A-4C47-BED2-FFB754CA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Definir los principales conceptos en el campo de la visión por computador.</a:t>
            </a:r>
          </a:p>
        </p:txBody>
      </p:sp>
    </p:spTree>
    <p:extLst>
      <p:ext uri="{BB962C8B-B14F-4D97-AF65-F5344CB8AC3E}">
        <p14:creationId xmlns:p14="http://schemas.microsoft.com/office/powerpoint/2010/main" val="404320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75F1D6-272D-46E1-B7B7-320F7953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Imagen monocromática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CDA3AE55-D53C-4FF4-ABDF-FA33D4A6DB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Corresponde a una función bidimensional de intensidad de luz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 </a:t>
                </a:r>
                <a:endParaRPr lang="es-C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son las coordenadas espaciales.</a:t>
                </a:r>
              </a:p>
              <a:p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es el nivel de gris, un valor proporcional al brillo de la imagen en la ubicación 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CDA3AE55-D53C-4FF4-ABDF-FA33D4A6D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 b="-30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Marcador de contenido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A1D3F88-313C-4A8A-902D-4DAE4FD703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 r="3968"/>
          <a:stretch/>
        </p:blipFill>
        <p:spPr>
          <a:xfrm>
            <a:off x="6362700" y="2398643"/>
            <a:ext cx="4610100" cy="3388588"/>
          </a:xfrm>
        </p:spPr>
      </p:pic>
    </p:spTree>
    <p:extLst>
      <p:ext uri="{BB962C8B-B14F-4D97-AF65-F5344CB8AC3E}">
        <p14:creationId xmlns:p14="http://schemas.microsoft.com/office/powerpoint/2010/main" val="2558161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A1EB8-7DB0-49BC-AF94-8168CFE0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Imagen digital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18B6DC0-FA83-4353-A74D-B493F431F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04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Corresponde a una imagen 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que ha sido discretizada en la ubicación y en la intensidad.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dirty="0"/>
                  <a:t>Cuando se cumpla que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𝑟𝑝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18B6DC0-FA83-4353-A74D-B493F431F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0449"/>
              </a:xfrm>
              <a:blipFill>
                <a:blip r:embed="rId2"/>
                <a:stretch>
                  <a:fillRect l="-1217" t="-50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6F80E87-E5F6-4624-8466-56B4F62098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11588"/>
          <a:stretch/>
        </p:blipFill>
        <p:spPr>
          <a:xfrm>
            <a:off x="2859753" y="3756074"/>
            <a:ext cx="6472493" cy="24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CBA6D-0EE4-4EDC-834B-18DE7895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CO" dirty="0"/>
              <a:t>Imagen digital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0F9809A6-02C0-4B89-83C7-D9F5F31DA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Una matriz donde la fila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CO" dirty="0"/>
                  <a:t> y la columna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O" dirty="0"/>
                  <a:t> determinan una ubicación en el sistema de coordenadas imagen.</a:t>
                </a:r>
              </a:p>
              <a:p>
                <a:r>
                  <a:rPr lang="es-CO" dirty="0"/>
                  <a:t>Cada celda de la matriz es llamada </a:t>
                </a:r>
                <a:r>
                  <a:rPr lang="es-CO" i="1" dirty="0"/>
                  <a:t>píxel (Picture </a:t>
                </a:r>
                <a:r>
                  <a:rPr lang="es-CO" i="1" dirty="0" err="1"/>
                  <a:t>element</a:t>
                </a:r>
                <a:r>
                  <a:rPr lang="es-CO" i="1" dirty="0"/>
                  <a:t>)</a:t>
                </a:r>
              </a:p>
              <a:p>
                <a:r>
                  <a:rPr lang="es-CO" dirty="0"/>
                  <a:t>El nivel de gris asociado a cada píxel se guarda de forma binaria, usualmente de 8 bits.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0F9809A6-02C0-4B89-83C7-D9F5F31DA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2"/>
                <a:stretch>
                  <a:fillRect l="-2118" t="-2241" r="-28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Marcador de contenido 6" descr="Imagen que contiene interior, viendo, cámara, diente&#10;&#10;Descripción generada automáticamente">
            <a:extLst>
              <a:ext uri="{FF2B5EF4-FFF2-40B4-BE49-F238E27FC236}">
                <a16:creationId xmlns:a16="http://schemas.microsoft.com/office/drawing/2014/main" id="{24F1B2C7-5D4C-49FD-82AB-89226F3CB7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4366" b="10566"/>
          <a:stretch/>
        </p:blipFill>
        <p:spPr>
          <a:xfrm>
            <a:off x="6428935" y="633046"/>
            <a:ext cx="3112210" cy="3342606"/>
          </a:xfrm>
          <a:noFill/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961A98-4352-4DA9-9418-1C0E4F6A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028" y="3429000"/>
            <a:ext cx="3140972" cy="29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2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513202-584E-6549-7E0A-68B63F7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Resolución</a:t>
            </a:r>
            <a:endParaRPr lang="es-C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4345931-41FD-860F-BC7E-CEC7B9C2E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51" y="1690688"/>
            <a:ext cx="9976098" cy="3845858"/>
          </a:xfrm>
        </p:spPr>
      </p:pic>
    </p:spTree>
    <p:extLst>
      <p:ext uri="{BB962C8B-B14F-4D97-AF65-F5344CB8AC3E}">
        <p14:creationId xmlns:p14="http://schemas.microsoft.com/office/powerpoint/2010/main" val="288360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D29BF-18BA-BA5B-F8B9-6DC48C96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Brillo y contraste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F602B5-8888-7691-3B64-89A885E7D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4" y="663848"/>
            <a:ext cx="6409765" cy="5604435"/>
          </a:xfrm>
        </p:spPr>
      </p:pic>
    </p:spTree>
    <p:extLst>
      <p:ext uri="{BB962C8B-B14F-4D97-AF65-F5344CB8AC3E}">
        <p14:creationId xmlns:p14="http://schemas.microsoft.com/office/powerpoint/2010/main" val="2063290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625338E-8BDC-4775-A96F-91442DD9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3EF926-8B82-4324-9B84-E1590034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Discuta sobre otras posibles aplicaciones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Desarrolle las actividades del notebook Uso Python para entrega individual</a:t>
            </a:r>
          </a:p>
          <a:p>
            <a:pPr lvl="1"/>
            <a:r>
              <a:rPr lang="es-CO" dirty="0" err="1"/>
              <a:t>UsoPython.ipynb</a:t>
            </a:r>
            <a:endParaRPr lang="es-CO" dirty="0"/>
          </a:p>
          <a:p>
            <a:endParaRPr lang="es-CO" dirty="0"/>
          </a:p>
          <a:p>
            <a:r>
              <a:rPr lang="es-CO" dirty="0"/>
              <a:t>Definición de problemas en su grupo de trabajo.</a:t>
            </a:r>
          </a:p>
        </p:txBody>
      </p:sp>
    </p:spTree>
    <p:extLst>
      <p:ext uri="{BB962C8B-B14F-4D97-AF65-F5344CB8AC3E}">
        <p14:creationId xmlns:p14="http://schemas.microsoft.com/office/powerpoint/2010/main" val="357260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1534E-7097-44F9-B691-C1521755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Preliminares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B8DB7-AB83-4032-8A61-AB82D999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entiendo por visión por computador?</a:t>
            </a:r>
          </a:p>
          <a:p>
            <a:r>
              <a:rPr lang="es-CO" dirty="0"/>
              <a:t>¿En qué ámbitos se usa?</a:t>
            </a:r>
          </a:p>
          <a:p>
            <a:r>
              <a:rPr lang="es-CO" dirty="0"/>
              <a:t>¿Qué podría pasar en 10 años respecto a la tecnología involucrada?</a:t>
            </a:r>
          </a:p>
        </p:txBody>
      </p:sp>
    </p:spTree>
    <p:extLst>
      <p:ext uri="{BB962C8B-B14F-4D97-AF65-F5344CB8AC3E}">
        <p14:creationId xmlns:p14="http://schemas.microsoft.com/office/powerpoint/2010/main" val="322480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4B6BAFA-AE83-41A6-9219-F9641CE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778C7EB-3336-4D0A-A12B-02ED5F144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El sentido de la vista es uno de los más desarrollados en los seres humanos.</a:t>
            </a:r>
          </a:p>
          <a:p>
            <a:r>
              <a:rPr lang="es-CO" dirty="0"/>
              <a:t>Aporta información sobre el ambiente.</a:t>
            </a:r>
          </a:p>
          <a:p>
            <a:r>
              <a:rPr lang="es-CO" dirty="0"/>
              <a:t>Interactúa sin contacto.</a:t>
            </a:r>
          </a:p>
          <a:p>
            <a:endParaRPr lang="es-CO" dirty="0"/>
          </a:p>
          <a:p>
            <a:r>
              <a:rPr lang="es-CO" dirty="0"/>
              <a:t>¿Cuán dependiente somos de este sentido?</a:t>
            </a:r>
          </a:p>
          <a:p>
            <a:endParaRPr lang="es-CO" dirty="0"/>
          </a:p>
        </p:txBody>
      </p:sp>
      <p:pic>
        <p:nvPicPr>
          <p:cNvPr id="15" name="Marcador de contenido 14" descr="Diagrama&#10;&#10;Descripción generada automáticamente">
            <a:extLst>
              <a:ext uri="{FF2B5EF4-FFF2-40B4-BE49-F238E27FC236}">
                <a16:creationId xmlns:a16="http://schemas.microsoft.com/office/drawing/2014/main" id="{B6C6B039-C12A-4048-B5B6-F08FE2131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4848" y="2577878"/>
            <a:ext cx="3956304" cy="2846832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C53ED82-825F-4942-AC94-849776515980}"/>
              </a:ext>
            </a:extLst>
          </p:cNvPr>
          <p:cNvSpPr txBox="1"/>
          <p:nvPr/>
        </p:nvSpPr>
        <p:spPr>
          <a:xfrm>
            <a:off x="6784848" y="5424710"/>
            <a:ext cx="395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opentext.wsu.edu/psych105nusbaum/chapter/vision/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/3.0/"/>
              </a:rPr>
              <a:t>CC BY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103390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4B6BAFA-AE83-41A6-9219-F9641CE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Visión artificial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778C7EB-3336-4D0A-A12B-02ED5F144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Se intenta que las máquinas “gocen” del sentido de la vista.</a:t>
            </a:r>
          </a:p>
          <a:p>
            <a:r>
              <a:rPr lang="es-CO" dirty="0"/>
              <a:t>El conocimiento del sistema biológico es aún fragmentado pero soporta los desarrollos tecnológicos en el área.</a:t>
            </a:r>
          </a:p>
          <a:p>
            <a:r>
              <a:rPr lang="es-CO" dirty="0"/>
              <a:t>Es un campo de investigación abierto.</a:t>
            </a:r>
          </a:p>
        </p:txBody>
      </p:sp>
      <p:pic>
        <p:nvPicPr>
          <p:cNvPr id="6" name="Marcador de contenido 5" descr="Imagen que contiene luz, grande, azul&#10;&#10;Descripción generada automáticamente">
            <a:extLst>
              <a:ext uri="{FF2B5EF4-FFF2-40B4-BE49-F238E27FC236}">
                <a16:creationId xmlns:a16="http://schemas.microsoft.com/office/drawing/2014/main" id="{7650789F-199E-4CCC-B6ED-9EAFA3A2AC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380779"/>
            <a:ext cx="5181600" cy="324103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CFB1F2-2727-495E-A95D-FD92A7177E02}"/>
              </a:ext>
            </a:extLst>
          </p:cNvPr>
          <p:cNvSpPr txBox="1"/>
          <p:nvPr/>
        </p:nvSpPr>
        <p:spPr>
          <a:xfrm>
            <a:off x="6172200" y="5621809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iaarbook.github.io/vision-por-computadora/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nc/3.0/"/>
              </a:rPr>
              <a:t>CC BY-NC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41220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D7DB6-192F-4CCC-9243-0D7F634B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CO" dirty="0"/>
              <a:t>Describa la imagen.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AAB3169-AEA5-4A09-99FF-C48E8542F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06EAFA-B60E-89F2-F733-128C189F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Tres personas </a:t>
            </a:r>
            <a:r>
              <a:rPr lang="en-US" dirty="0" err="1"/>
              <a:t>deben</a:t>
            </a:r>
            <a:r>
              <a:rPr lang="en-US" dirty="0"/>
              <a:t> tartar de describer el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imagen.</a:t>
            </a:r>
          </a:p>
          <a:p>
            <a:pPr marL="285750" indent="-285750">
              <a:buFontTx/>
              <a:buChar char="-"/>
            </a:pPr>
            <a:r>
              <a:rPr lang="en-US" dirty="0"/>
              <a:t>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descripciones</a:t>
            </a:r>
            <a:r>
              <a:rPr lang="en-US" dirty="0"/>
              <a:t> </a:t>
            </a:r>
            <a:r>
              <a:rPr lang="en-US" dirty="0" err="1"/>
              <a:t>imagina</a:t>
            </a:r>
            <a:r>
              <a:rPr lang="en-US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descripción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y debe </a:t>
            </a:r>
            <a:r>
              <a:rPr lang="en-US" dirty="0" err="1"/>
              <a:t>orientarse</a:t>
            </a:r>
            <a:r>
              <a:rPr lang="en-US" dirty="0"/>
              <a:t> a la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¿</a:t>
            </a:r>
            <a:r>
              <a:rPr lang="en-US" dirty="0" err="1"/>
              <a:t>Queremos</a:t>
            </a:r>
            <a:r>
              <a:rPr lang="en-US" dirty="0"/>
              <a:t> saber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reino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¿</a:t>
            </a:r>
            <a:r>
              <a:rPr lang="en-US" dirty="0" err="1"/>
              <a:t>Queremos</a:t>
            </a:r>
            <a:r>
              <a:rPr lang="en-US" dirty="0"/>
              <a:t> saber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¿</a:t>
            </a:r>
            <a:r>
              <a:rPr lang="en-US" dirty="0" err="1"/>
              <a:t>Queremos</a:t>
            </a:r>
            <a:r>
              <a:rPr lang="en-US" dirty="0"/>
              <a:t> saber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familia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¿</a:t>
            </a:r>
            <a:r>
              <a:rPr lang="en-US" dirty="0" err="1"/>
              <a:t>Queremos</a:t>
            </a:r>
            <a:r>
              <a:rPr lang="en-US" dirty="0"/>
              <a:t> saber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especie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¿</a:t>
            </a:r>
            <a:r>
              <a:rPr lang="en-US" dirty="0" err="1"/>
              <a:t>Queremos</a:t>
            </a:r>
            <a:r>
              <a:rPr lang="en-US" dirty="0"/>
              <a:t> saber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E0B903-910B-4DDF-A951-B20516E419A9}"/>
              </a:ext>
            </a:extLst>
          </p:cNvPr>
          <p:cNvSpPr txBox="1"/>
          <p:nvPr/>
        </p:nvSpPr>
        <p:spPr>
          <a:xfrm>
            <a:off x="9141320" y="5660995"/>
            <a:ext cx="221406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700">
                <a:solidFill>
                  <a:srgbClr val="FFFFFF"/>
                </a:solidFill>
                <a:hlinkClick r:id="rId3" tooltip="https://www.diggita.it/story.php?title=Dalla_Francia_lorca_che_parla_con_lo_sfiatatoio-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CO" sz="700">
                <a:solidFill>
                  <a:srgbClr val="FFFFFF"/>
                </a:solidFill>
              </a:rPr>
              <a:t> de Autor desconocido está bajo licencia </a:t>
            </a:r>
            <a:r>
              <a:rPr lang="es-CO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s-C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84D46C-CE40-4DA9-A994-EA090B96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 a tener en cuenta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65D272D-55D4-4825-B016-ED9EEC4AB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¿Qué tipo de respuesta busca?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5B4287-A2A4-4D4D-9AEA-91E6065E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CO" dirty="0"/>
              <a:t>La clase a la que pertenece el objeto en la imagen</a:t>
            </a:r>
          </a:p>
          <a:p>
            <a:r>
              <a:rPr lang="es-CO" dirty="0"/>
              <a:t>La presencia de un individuo en la escena</a:t>
            </a:r>
          </a:p>
          <a:p>
            <a:r>
              <a:rPr lang="es-CO" dirty="0"/>
              <a:t>La ubicación 3D de un objeto</a:t>
            </a:r>
          </a:p>
          <a:p>
            <a:r>
              <a:rPr lang="es-CO" dirty="0"/>
              <a:t>Clasificación por píxel</a:t>
            </a:r>
          </a:p>
          <a:p>
            <a:r>
              <a:rPr lang="es-CO" dirty="0"/>
              <a:t>Etc.</a:t>
            </a:r>
          </a:p>
          <a:p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435CE6-4A9C-4D2E-89CD-D163F6A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¿Con qué herramientas cuenta?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65E9BE0-FD60-4FD0-AFFF-E77587B8AE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Hardware</a:t>
            </a:r>
          </a:p>
          <a:p>
            <a:r>
              <a:rPr lang="es-CO" dirty="0"/>
              <a:t>Software</a:t>
            </a:r>
          </a:p>
          <a:p>
            <a:r>
              <a:rPr lang="es-CO" dirty="0"/>
              <a:t>Varias cámaras</a:t>
            </a:r>
          </a:p>
          <a:p>
            <a:r>
              <a:rPr lang="es-CO" dirty="0"/>
              <a:t>Velocidad de captura</a:t>
            </a:r>
          </a:p>
          <a:p>
            <a:r>
              <a:rPr lang="es-CO" dirty="0"/>
              <a:t>Capacidad de almacenamiento</a:t>
            </a:r>
          </a:p>
          <a:p>
            <a:r>
              <a:rPr lang="es-CO" dirty="0"/>
              <a:t>Banda del espectro electromagnético</a:t>
            </a:r>
          </a:p>
          <a:p>
            <a:r>
              <a:rPr lang="es-CO" dirty="0"/>
              <a:t>Etc.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620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36EF-D91F-45F5-A328-305FDEE3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la visión artificial?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884EA-92C8-4684-97ED-CDC04A1A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visión artificial es una máquina (</a:t>
            </a:r>
            <a:r>
              <a:rPr lang="es-ES" dirty="0" err="1"/>
              <a:t>hard-soft</a:t>
            </a:r>
            <a:r>
              <a:rPr lang="es-ES" dirty="0"/>
              <a:t>) que </a:t>
            </a:r>
            <a:r>
              <a:rPr lang="es-ES" i="1" dirty="0"/>
              <a:t>emula </a:t>
            </a:r>
            <a:r>
              <a:rPr lang="es-ES" dirty="0"/>
              <a:t>a los sistemas visuales biológicos para mejorar </a:t>
            </a:r>
            <a:r>
              <a:rPr lang="es-ES" dirty="0" err="1"/>
              <a:t>dese´mpeños</a:t>
            </a:r>
            <a:r>
              <a:rPr lang="es-ES" dirty="0"/>
              <a:t> de monitoreos y mediciones en aplicaciones reales.</a:t>
            </a:r>
          </a:p>
          <a:p>
            <a:endParaRPr lang="es-ES" dirty="0"/>
          </a:p>
          <a:p>
            <a:r>
              <a:rPr lang="es-ES" dirty="0"/>
              <a:t>Debe considerarse la selección de los sensores de visión, el procesamiento y análisis de las imágenes, la asignación de representaciones y/o significados a los objetos de las escenas dentro del contexto de la aplicación </a:t>
            </a:r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7174901"/>
      </p:ext>
    </p:extLst>
  </p:cSld>
  <p:clrMapOvr>
    <a:masterClrMapping/>
  </p:clrMapOvr>
</p:sld>
</file>

<file path=ppt/theme/theme1.xml><?xml version="1.0" encoding="utf-8"?>
<a:theme xmlns:a="http://schemas.openxmlformats.org/drawingml/2006/main" name="pcjic20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jic2023" id="{7964BEDA-9C45-4348-A96E-64F707E7EDF2}" vid="{1D3AEE5A-1F27-4D34-8D5C-6A02F48C85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pcjic2023</Template>
  <TotalTime>974</TotalTime>
  <Words>942</Words>
  <Application>Microsoft Office PowerPoint</Application>
  <PresentationFormat>Panorámica</PresentationFormat>
  <Paragraphs>141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pcjic2023</vt:lpstr>
      <vt:lpstr>Presentación de PowerPoint</vt:lpstr>
      <vt:lpstr> Introducción</vt:lpstr>
      <vt:lpstr>Objetivo</vt:lpstr>
      <vt:lpstr>Preliminares</vt:lpstr>
      <vt:lpstr>Visión</vt:lpstr>
      <vt:lpstr>Visión artificial</vt:lpstr>
      <vt:lpstr>Describa la imagen.</vt:lpstr>
      <vt:lpstr>Preguntas a tener en cuenta</vt:lpstr>
      <vt:lpstr>¿Qué es la visión artificial?</vt:lpstr>
      <vt:lpstr>Niveles de procesamiento</vt:lpstr>
      <vt:lpstr>Algo de historia</vt:lpstr>
      <vt:lpstr>Presentación de PowerPoint</vt:lpstr>
      <vt:lpstr>Etapas  generales para tipos de tareas</vt:lpstr>
      <vt:lpstr>Reconocimiento de patrones</vt:lpstr>
      <vt:lpstr>Reconocimiento de mediciones</vt:lpstr>
      <vt:lpstr>Análisis de escenas</vt:lpstr>
      <vt:lpstr>Ejemplo: El proceso de reconstrucción 3D</vt:lpstr>
      <vt:lpstr>Aplicaciones</vt:lpstr>
      <vt:lpstr>Presentación de PowerPoint</vt:lpstr>
      <vt:lpstr>Utilidad</vt:lpstr>
      <vt:lpstr>Utilidad</vt:lpstr>
      <vt:lpstr>Aplicación en medicina</vt:lpstr>
      <vt:lpstr>Aplicación en biometría</vt:lpstr>
      <vt:lpstr>Física y astrofísica</vt:lpstr>
      <vt:lpstr>Clima</vt:lpstr>
      <vt:lpstr>Cartografía</vt:lpstr>
      <vt:lpstr>Robótica</vt:lpstr>
      <vt:lpstr>Características generales</vt:lpstr>
      <vt:lpstr>¿Qué es una imagen?</vt:lpstr>
      <vt:lpstr>Imagen monocromática</vt:lpstr>
      <vt:lpstr>Imagen digital</vt:lpstr>
      <vt:lpstr>Imagen digital</vt:lpstr>
      <vt:lpstr>Resolución</vt:lpstr>
      <vt:lpstr>Brillo y contraste</vt:lpstr>
      <vt:lpstr>Actividades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Pierre Diaz</dc:creator>
  <cp:lastModifiedBy>Jean Pierre Diaz</cp:lastModifiedBy>
  <cp:revision>7</cp:revision>
  <dcterms:created xsi:type="dcterms:W3CDTF">2022-09-08T18:29:20Z</dcterms:created>
  <dcterms:modified xsi:type="dcterms:W3CDTF">2023-08-16T03:22:24Z</dcterms:modified>
</cp:coreProperties>
</file>