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C8B5D-7E93-82AA-CB9C-EDC6B59CA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48E370-D772-2788-D0F7-C9112E2B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0DA74-FB06-62A0-4130-B70363F7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B7349-D0BC-430A-CDCC-BE7BF126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EF0A4-FEDD-1F57-1B79-C98F6691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087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D9120-AA4F-D163-08A2-69A46887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10A55-D2DA-F44B-70EE-DCB8BCA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27528-3619-92A2-2CEE-D288DB65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BF8D1-E064-E3F9-D8A6-11CDDCCA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60384-90D2-6FF7-06FE-E7F0F850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46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22D7E4-7F3C-405E-C039-55C5BF1D7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7BBD0C-91F2-D714-7B01-34C8466C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7E08A-EA41-8A4A-D321-62CC7A82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E1260-5D3F-66D5-1574-50CA8593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23318-B825-69FD-09CA-24F4A4F0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8346-705F-D7D1-F8A8-A66273A8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69A53-0434-C180-80E3-3B84ED00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B5476E-3BB2-63DF-EB72-4821A12E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6BDC0-8848-7120-E40E-D7EA1637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A32CD-20E6-84A6-F0A2-3D1FD02A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76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5BD7E-C473-D2AC-323C-285210D4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9BD383-C586-6647-F60A-62BC0B40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D66B7-16D7-9914-99B3-7AAD2A6C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069586-AB87-E025-6FE2-088F772A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D0FF8-C0C8-7149-9EDC-FF700622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22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70230-0A9B-F4A7-CBA6-7462FF17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EA018-FB19-0B41-FF82-F62C5EAB4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80AEAA-DB1B-06DA-75E0-2C9EE6AA6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EB7F78-D249-6FA4-BE96-8565005F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484153-11B5-F05A-C2C5-9AFE3177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399047-9569-26B9-80DE-AA1EECCE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738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EA778-2C1B-7078-820C-AB84B659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BA63B-8F2F-10D7-6928-88A85F7A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2F5A58-C240-CC3F-9773-44A13E1C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3ED663-3514-CCC6-9DBD-22DB2FC85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572FB-0E36-110E-7CDC-01B6C0453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5C84E1-502F-C0BC-B34B-EDEB9C03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D93E11-988D-8851-8F8C-2A1E955D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F3C7BB-0274-7970-8BA6-EC058515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59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88A96-AEC8-F02E-8F3B-05F704A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CAAE24-010F-03F0-C615-76C9E0E6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35F9BC-462E-D8C7-1749-19C5E030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D80954-A51A-DFF9-B8AA-86ED9E91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35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98A3E3-BCAD-B7B0-5325-EFA1602D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097746-EC5F-1786-D66D-C06F8FD5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9255E6-55DD-10B7-64AE-2DC763C7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05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B65DE-17F1-1BB0-17D8-4F824D84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C9979-2909-FE03-91EF-33FD4919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4596AB-E880-9809-D569-C4C1BB923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D5DCCD-3795-0B7A-5B39-3CC4A19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B4FC3-08DB-FD12-6119-C2A06A06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2050A-A643-55FF-93F3-E3A54550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5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25AF0-3675-4B7C-02D5-D196475F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24F398-347E-1396-4309-6934304F2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91A630-C580-4E7E-DE59-A1F5D4C56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A389E0-56CE-A4BA-75D5-B46413A0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BD1E21-9EB0-281B-CFE8-71ED9793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5D2DC-47F0-5CEB-81E0-E984179B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7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6ECE75-2FA3-0D06-F4A0-41E5113E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34C9C-893A-F9C6-44E5-304FFEDF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ED0D4-A18F-EC5C-C341-44E4FD18C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BA713-8062-4EF7-8820-87EE93BC6374}" type="datetimeFigureOut">
              <a:rPr lang="es-CO" smtClean="0"/>
              <a:t>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0BAB7-2530-1944-C50B-413296828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F1860-A7BA-24AA-5FF8-17342100E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4F97D-D1B3-45EF-931F-62AC0D5DB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478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90EB3-B0F2-8C13-72AF-A65879D91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8135D0-6C15-703F-0CD9-8DFBAFEEE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 descr="Imagen que contiene pasto, verde, firmar, campo&#10;&#10;Descripción generada automáticamente">
            <a:extLst>
              <a:ext uri="{FF2B5EF4-FFF2-40B4-BE49-F238E27FC236}">
                <a16:creationId xmlns:a16="http://schemas.microsoft.com/office/drawing/2014/main" id="{729E98FC-D2D9-10A5-561D-CC13CEB29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0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2286F002-6CC1-7A56-248C-930E23B90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AF58C-DB04-905E-057B-B0D08C84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D0E89-63F7-2E9B-8C1B-3DB49FC2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698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F0FBF-C896-382A-FE10-6FFF88F3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723AE-E60B-7252-CBE7-67CC3164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13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FA71-4F46-B2A8-309B-7762AC8D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6BA3F-C2E0-12BB-74AB-7D1B13E9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825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Milé MuñozClaros</dc:creator>
  <cp:lastModifiedBy>Luis Eduardo Garcia Jaimes - Docente IUE</cp:lastModifiedBy>
  <cp:revision>4</cp:revision>
  <dcterms:created xsi:type="dcterms:W3CDTF">2024-02-20T19:43:22Z</dcterms:created>
  <dcterms:modified xsi:type="dcterms:W3CDTF">2024-03-03T21:41:55Z</dcterms:modified>
</cp:coreProperties>
</file>