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stackedAreaChart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financials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treemap</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4e78f54e-e875-4a72-a951-976956da9275?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6a84ce8a171e41b3" /><Relationship Type="http://schemas.openxmlformats.org/officeDocument/2006/relationships/slideLayout" Target="/ppt/slideLayouts/slideLayout8.xml" Id="Rf5db52d920604632" /><Relationship Type="http://schemas.openxmlformats.org/officeDocument/2006/relationships/hyperlink" Target="https://app.powerbi.com/groups/me/reports/4e78f54e-e875-4a72-a951-976956da9275/?pbi_source=PowerPoint" TargetMode="External" Id="RelId0" /><Relationship Type="http://schemas.openxmlformats.org/officeDocument/2006/relationships/image" Target="/ppt/media/image4.png" Id="imgId176063946"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Relatório 2</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12/02/2024 07:09:37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11/02/2024 20:26:30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shape ,stackedAreaChart ,card ,card ,card ,card ,card ,financials ,clusteredBarChart ,clusteredBarChart ,map ,slicer ,textbox ,textbox ,actionButton ,actionButton ,actionButton ,actionButton ,actionButton ,actionButton ,actionButton ,pieChart ,treemap.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7606394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Página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