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64" r:id="rId8"/>
    <p:sldId id="262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D4ED"/>
    <a:srgbClr val="F1D78A"/>
    <a:srgbClr val="0D0D0D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187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B5C9B4-A4BF-4766-AA94-A6DC17E56ABF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F2A560-1887-4934-A8E9-6469A3548059}">
      <dgm:prSet phldrT="[Text]" phldr="0"/>
      <dgm:spPr>
        <a:ln w="38100">
          <a:solidFill>
            <a:schemeClr val="bg1"/>
          </a:solidFill>
        </a:ln>
      </dgm:spPr>
      <dgm:t>
        <a:bodyPr/>
        <a:lstStyle/>
        <a:p>
          <a:r>
            <a:rPr lang="en-US" dirty="0"/>
            <a:t>Restore tools</a:t>
          </a:r>
        </a:p>
      </dgm:t>
    </dgm:pt>
    <dgm:pt modelId="{20B57C93-AE5F-443B-876E-F652E156D81E}" type="parTrans" cxnId="{979F1E80-595F-4136-9C2A-415B3C40224B}">
      <dgm:prSet/>
      <dgm:spPr/>
      <dgm:t>
        <a:bodyPr/>
        <a:lstStyle/>
        <a:p>
          <a:endParaRPr lang="en-US"/>
        </a:p>
      </dgm:t>
    </dgm:pt>
    <dgm:pt modelId="{0AF4ADE4-BCC5-4323-B6B6-0EF087C491DB}" type="sibTrans" cxnId="{979F1E80-595F-4136-9C2A-415B3C40224B}">
      <dgm:prSet/>
      <dgm:spPr>
        <a:ln w="28575"/>
      </dgm:spPr>
      <dgm:t>
        <a:bodyPr/>
        <a:lstStyle/>
        <a:p>
          <a:endParaRPr lang="en-US"/>
        </a:p>
      </dgm:t>
    </dgm:pt>
    <dgm:pt modelId="{ED8B6BD9-2018-4FE6-A098-AF3D3422C53E}">
      <dgm:prSet phldrT="[Text]" phldr="0"/>
      <dgm:spPr>
        <a:ln w="38100">
          <a:solidFill>
            <a:schemeClr val="bg1"/>
          </a:solidFill>
        </a:ln>
      </dgm:spPr>
      <dgm:t>
        <a:bodyPr/>
        <a:lstStyle/>
        <a:p>
          <a:r>
            <a:rPr lang="en-US" dirty="0"/>
            <a:t>Restore build</a:t>
          </a:r>
        </a:p>
      </dgm:t>
    </dgm:pt>
    <dgm:pt modelId="{F454C27E-A7AF-4F76-91F7-78ACB7FFB98E}" type="parTrans" cxnId="{34E0645C-46AF-477B-946D-5F8F8EC746D2}">
      <dgm:prSet/>
      <dgm:spPr/>
      <dgm:t>
        <a:bodyPr/>
        <a:lstStyle/>
        <a:p>
          <a:endParaRPr lang="en-US"/>
        </a:p>
      </dgm:t>
    </dgm:pt>
    <dgm:pt modelId="{307562BB-5B4B-4D4E-9E69-8BBA170D3B83}" type="sibTrans" cxnId="{34E0645C-46AF-477B-946D-5F8F8EC746D2}">
      <dgm:prSet/>
      <dgm:spPr>
        <a:ln w="28575"/>
      </dgm:spPr>
      <dgm:t>
        <a:bodyPr/>
        <a:lstStyle/>
        <a:p>
          <a:endParaRPr lang="en-US"/>
        </a:p>
      </dgm:t>
    </dgm:pt>
    <dgm:pt modelId="{C0DC754E-7055-4BD6-A0F3-A52665AED0CE}">
      <dgm:prSet phldrT="[Text]" phldr="0"/>
      <dgm:spPr>
        <a:ln w="38100">
          <a:solidFill>
            <a:schemeClr val="bg1"/>
          </a:solidFill>
        </a:ln>
      </dgm:spPr>
      <dgm:t>
        <a:bodyPr/>
        <a:lstStyle/>
        <a:p>
          <a:r>
            <a:rPr lang="en-US" dirty="0"/>
            <a:t>LLVM </a:t>
          </a:r>
          <a:r>
            <a:rPr lang="en-US" dirty="0" err="1"/>
            <a:t>init</a:t>
          </a:r>
          <a:endParaRPr lang="en-US" dirty="0"/>
        </a:p>
      </dgm:t>
    </dgm:pt>
    <dgm:pt modelId="{6D86F63A-6E72-463D-B905-7D769924403E}" type="parTrans" cxnId="{6C0C244A-774D-446E-B353-CE13A78E17AE}">
      <dgm:prSet/>
      <dgm:spPr/>
      <dgm:t>
        <a:bodyPr/>
        <a:lstStyle/>
        <a:p>
          <a:endParaRPr lang="en-US"/>
        </a:p>
      </dgm:t>
    </dgm:pt>
    <dgm:pt modelId="{A561B433-C52A-4390-A431-6343960B2637}" type="sibTrans" cxnId="{6C0C244A-774D-446E-B353-CE13A78E17AE}">
      <dgm:prSet/>
      <dgm:spPr>
        <a:ln w="28575"/>
      </dgm:spPr>
      <dgm:t>
        <a:bodyPr/>
        <a:lstStyle/>
        <a:p>
          <a:endParaRPr lang="en-US"/>
        </a:p>
      </dgm:t>
    </dgm:pt>
    <dgm:pt modelId="{67DE5BAA-5CF9-47F6-9D1A-9691596C79A2}">
      <dgm:prSet phldrT="[Text]" phldr="0"/>
      <dgm:spPr>
        <a:ln w="38100">
          <a:solidFill>
            <a:schemeClr val="bg1"/>
          </a:solidFill>
        </a:ln>
      </dgm:spPr>
      <dgm:t>
        <a:bodyPr/>
        <a:lstStyle/>
        <a:p>
          <a:r>
            <a:rPr lang="en-US" dirty="0"/>
            <a:t>Pack MONO packages</a:t>
          </a:r>
        </a:p>
      </dgm:t>
    </dgm:pt>
    <dgm:pt modelId="{A800BF2E-4F0E-4D1C-9364-5B86491AFDBC}" type="parTrans" cxnId="{5E9948AB-F929-4392-9DEE-5F086CCB21A4}">
      <dgm:prSet/>
      <dgm:spPr/>
      <dgm:t>
        <a:bodyPr/>
        <a:lstStyle/>
        <a:p>
          <a:endParaRPr lang="en-US"/>
        </a:p>
      </dgm:t>
    </dgm:pt>
    <dgm:pt modelId="{8964126D-CAD8-4F00-BD6D-B09F4ABF8F47}" type="sibTrans" cxnId="{5E9948AB-F929-4392-9DEE-5F086CCB21A4}">
      <dgm:prSet/>
      <dgm:spPr>
        <a:ln w="28575"/>
      </dgm:spPr>
      <dgm:t>
        <a:bodyPr/>
        <a:lstStyle/>
        <a:p>
          <a:endParaRPr lang="en-US"/>
        </a:p>
      </dgm:t>
    </dgm:pt>
    <dgm:pt modelId="{557EDCB2-033B-4C5D-B63B-55B4BFFA337A}">
      <dgm:prSet phldrT="[Text]" phldr="0"/>
      <dgm:spPr>
        <a:ln w="38100">
          <a:solidFill>
            <a:schemeClr val="bg1"/>
          </a:solidFill>
        </a:ln>
      </dgm:spPr>
      <dgm:t>
        <a:bodyPr/>
        <a:lstStyle/>
        <a:p>
          <a:r>
            <a:rPr lang="en-US" dirty="0"/>
            <a:t>Build MONO runtime</a:t>
          </a:r>
        </a:p>
      </dgm:t>
    </dgm:pt>
    <dgm:pt modelId="{916E95EE-B957-48E4-84F6-42CA8F116CB0}" type="parTrans" cxnId="{4B7084F3-B223-439B-BC15-B842DD89CC05}">
      <dgm:prSet/>
      <dgm:spPr/>
      <dgm:t>
        <a:bodyPr/>
        <a:lstStyle/>
        <a:p>
          <a:endParaRPr lang="en-US"/>
        </a:p>
      </dgm:t>
    </dgm:pt>
    <dgm:pt modelId="{4CC89748-350D-4602-9C90-A0835E987BFB}" type="sibTrans" cxnId="{4B7084F3-B223-439B-BC15-B842DD89CC05}">
      <dgm:prSet/>
      <dgm:spPr>
        <a:ln w="28575"/>
      </dgm:spPr>
      <dgm:t>
        <a:bodyPr/>
        <a:lstStyle/>
        <a:p>
          <a:endParaRPr lang="en-US"/>
        </a:p>
      </dgm:t>
    </dgm:pt>
    <dgm:pt modelId="{7233838A-AF8B-4E52-BA7F-DF088E37C5B8}">
      <dgm:prSet phldrT="[Text]" phldr="0"/>
      <dgm:spPr>
        <a:ln w="38100">
          <a:solidFill>
            <a:schemeClr val="bg1"/>
          </a:solidFill>
        </a:ln>
      </dgm:spPr>
      <dgm:t>
        <a:bodyPr/>
        <a:lstStyle/>
        <a:p>
          <a:r>
            <a:rPr lang="en-US" dirty="0"/>
            <a:t>Build </a:t>
          </a:r>
        </a:p>
        <a:p>
          <a:r>
            <a:rPr lang="en-US" dirty="0" err="1"/>
            <a:t>System.Private.CoreLib</a:t>
          </a:r>
          <a:endParaRPr lang="en-US" dirty="0"/>
        </a:p>
      </dgm:t>
    </dgm:pt>
    <dgm:pt modelId="{4DECB979-21E6-40D8-A6F2-470678BC6FFC}" type="parTrans" cxnId="{4761FBC1-36D7-4CBF-8A59-4957175AFC60}">
      <dgm:prSet/>
      <dgm:spPr/>
      <dgm:t>
        <a:bodyPr/>
        <a:lstStyle/>
        <a:p>
          <a:endParaRPr lang="en-US"/>
        </a:p>
      </dgm:t>
    </dgm:pt>
    <dgm:pt modelId="{13FA4A6B-333E-4B36-8C14-1F70518DA794}" type="sibTrans" cxnId="{4761FBC1-36D7-4CBF-8A59-4957175AFC60}">
      <dgm:prSet/>
      <dgm:spPr>
        <a:ln w="28575"/>
      </dgm:spPr>
      <dgm:t>
        <a:bodyPr/>
        <a:lstStyle/>
        <a:p>
          <a:endParaRPr lang="en-US"/>
        </a:p>
      </dgm:t>
    </dgm:pt>
    <dgm:pt modelId="{E1B06D6D-9A90-4695-B351-71AE772133DF}">
      <dgm:prSet phldrT="[Text]" phldr="0"/>
      <dgm:spPr>
        <a:ln w="38100">
          <a:solidFill>
            <a:schemeClr val="bg1"/>
          </a:solidFill>
        </a:ln>
      </dgm:spPr>
      <dgm:t>
        <a:bodyPr/>
        <a:lstStyle/>
        <a:p>
          <a:r>
            <a:rPr lang="en-US" dirty="0"/>
            <a:t>Build native</a:t>
          </a:r>
        </a:p>
      </dgm:t>
    </dgm:pt>
    <dgm:pt modelId="{E250BEC7-7E8C-4B5D-8BF4-FEDF1A0E4F81}" type="parTrans" cxnId="{39A40929-DD0E-45C4-B6CC-98F479E252D1}">
      <dgm:prSet/>
      <dgm:spPr/>
      <dgm:t>
        <a:bodyPr/>
        <a:lstStyle/>
        <a:p>
          <a:endParaRPr lang="en-US"/>
        </a:p>
      </dgm:t>
    </dgm:pt>
    <dgm:pt modelId="{A420D90C-0C5E-4BAC-A21C-3F688B82BC14}" type="sibTrans" cxnId="{39A40929-DD0E-45C4-B6CC-98F479E252D1}">
      <dgm:prSet/>
      <dgm:spPr>
        <a:ln w="28575"/>
      </dgm:spPr>
      <dgm:t>
        <a:bodyPr/>
        <a:lstStyle/>
        <a:p>
          <a:endParaRPr lang="en-US"/>
        </a:p>
      </dgm:t>
    </dgm:pt>
    <dgm:pt modelId="{F84105F2-A7B7-4EE5-8BCA-96C200639ACC}">
      <dgm:prSet phldrT="[Text]" phldr="0"/>
      <dgm:spPr>
        <a:ln w="38100">
          <a:solidFill>
            <a:schemeClr val="bg1"/>
          </a:solidFill>
        </a:ln>
      </dgm:spPr>
      <dgm:t>
        <a:bodyPr/>
        <a:lstStyle/>
        <a:p>
          <a:r>
            <a:rPr lang="en-US" dirty="0"/>
            <a:t>Build libraries</a:t>
          </a:r>
        </a:p>
      </dgm:t>
    </dgm:pt>
    <dgm:pt modelId="{A172EAEF-84FD-47B8-8F58-DE501F015617}" type="parTrans" cxnId="{384CF8C3-9848-451B-9819-8D59618DCB49}">
      <dgm:prSet/>
      <dgm:spPr/>
      <dgm:t>
        <a:bodyPr/>
        <a:lstStyle/>
        <a:p>
          <a:endParaRPr lang="en-US"/>
        </a:p>
      </dgm:t>
    </dgm:pt>
    <dgm:pt modelId="{528256E1-7B3E-479E-B3E8-4648489E19C1}" type="sibTrans" cxnId="{384CF8C3-9848-451B-9819-8D59618DCB49}">
      <dgm:prSet/>
      <dgm:spPr>
        <a:ln w="28575"/>
      </dgm:spPr>
      <dgm:t>
        <a:bodyPr/>
        <a:lstStyle/>
        <a:p>
          <a:endParaRPr lang="en-US"/>
        </a:p>
      </dgm:t>
    </dgm:pt>
    <dgm:pt modelId="{6F9E88A7-2AEF-4409-835D-E95BA5294084}">
      <dgm:prSet phldrT="[Text]" phldr="0"/>
      <dgm:spPr>
        <a:solidFill>
          <a:srgbClr val="00B050"/>
        </a:solidFill>
        <a:ln w="38100">
          <a:solidFill>
            <a:schemeClr val="bg1"/>
          </a:solidFill>
        </a:ln>
      </dgm:spPr>
      <dgm:t>
        <a:bodyPr/>
        <a:lstStyle/>
        <a:p>
          <a:r>
            <a:rPr lang="en-US" dirty="0"/>
            <a:t>Build WASM</a:t>
          </a:r>
        </a:p>
      </dgm:t>
    </dgm:pt>
    <dgm:pt modelId="{3A6F4BA9-652C-4868-BC3A-CE73F46C1FC9}" type="parTrans" cxnId="{F9F7E172-5D00-4D7A-BDD6-323DB1873BD8}">
      <dgm:prSet/>
      <dgm:spPr/>
      <dgm:t>
        <a:bodyPr/>
        <a:lstStyle/>
        <a:p>
          <a:endParaRPr lang="en-US"/>
        </a:p>
      </dgm:t>
    </dgm:pt>
    <dgm:pt modelId="{BBDBD833-B562-4C9D-ACDA-D1167DA852DF}" type="sibTrans" cxnId="{F9F7E172-5D00-4D7A-BDD6-323DB1873BD8}">
      <dgm:prSet/>
      <dgm:spPr>
        <a:ln w="28575"/>
      </dgm:spPr>
      <dgm:t>
        <a:bodyPr/>
        <a:lstStyle/>
        <a:p>
          <a:endParaRPr lang="en-US"/>
        </a:p>
      </dgm:t>
    </dgm:pt>
    <dgm:pt modelId="{DB70806D-F917-4583-B2DB-9D4A090C7659}">
      <dgm:prSet phldrT="[Text]" phldr="0"/>
      <dgm:spPr>
        <a:ln w="38100">
          <a:solidFill>
            <a:schemeClr val="bg1"/>
          </a:solidFill>
        </a:ln>
      </dgm:spPr>
      <dgm:t>
        <a:bodyPr/>
        <a:lstStyle/>
        <a:p>
          <a:r>
            <a:rPr lang="en-US" dirty="0"/>
            <a:t>Cleanup</a:t>
          </a:r>
        </a:p>
      </dgm:t>
    </dgm:pt>
    <dgm:pt modelId="{85EAEFA9-4812-404C-9439-1EDB9730293A}" type="parTrans" cxnId="{A598EE2E-37AA-4E4B-ACEC-82485453F63D}">
      <dgm:prSet/>
      <dgm:spPr/>
      <dgm:t>
        <a:bodyPr/>
        <a:lstStyle/>
        <a:p>
          <a:endParaRPr lang="en-US"/>
        </a:p>
      </dgm:t>
    </dgm:pt>
    <dgm:pt modelId="{C7DB139D-C9D3-410F-9655-DC2454700D00}" type="sibTrans" cxnId="{A598EE2E-37AA-4E4B-ACEC-82485453F63D}">
      <dgm:prSet/>
      <dgm:spPr/>
      <dgm:t>
        <a:bodyPr/>
        <a:lstStyle/>
        <a:p>
          <a:endParaRPr lang="en-US"/>
        </a:p>
      </dgm:t>
    </dgm:pt>
    <dgm:pt modelId="{9C62A8CE-C691-4A8D-8998-2E69E6390F66}" type="pres">
      <dgm:prSet presAssocID="{FDB5C9B4-A4BF-4766-AA94-A6DC17E56ABF}" presName="Name0" presStyleCnt="0">
        <dgm:presLayoutVars>
          <dgm:dir/>
          <dgm:resizeHandles val="exact"/>
        </dgm:presLayoutVars>
      </dgm:prSet>
      <dgm:spPr/>
    </dgm:pt>
    <dgm:pt modelId="{DBEE9A22-E38F-4CC5-A882-E13AF74892FF}" type="pres">
      <dgm:prSet presAssocID="{98F2A560-1887-4934-A8E9-6469A3548059}" presName="node" presStyleLbl="node1" presStyleIdx="0" presStyleCnt="10">
        <dgm:presLayoutVars>
          <dgm:bulletEnabled val="1"/>
        </dgm:presLayoutVars>
      </dgm:prSet>
      <dgm:spPr/>
    </dgm:pt>
    <dgm:pt modelId="{30545DA4-A174-4D23-B9C9-7D2DDF1196D8}" type="pres">
      <dgm:prSet presAssocID="{0AF4ADE4-BCC5-4323-B6B6-0EF087C491DB}" presName="sibTrans" presStyleLbl="sibTrans1D1" presStyleIdx="0" presStyleCnt="9"/>
      <dgm:spPr/>
    </dgm:pt>
    <dgm:pt modelId="{73F04033-991E-4B4A-9D25-C5A769A03621}" type="pres">
      <dgm:prSet presAssocID="{0AF4ADE4-BCC5-4323-B6B6-0EF087C491DB}" presName="connectorText" presStyleLbl="sibTrans1D1" presStyleIdx="0" presStyleCnt="9"/>
      <dgm:spPr/>
    </dgm:pt>
    <dgm:pt modelId="{0ED537CE-2F01-4479-A457-F22177AF4184}" type="pres">
      <dgm:prSet presAssocID="{ED8B6BD9-2018-4FE6-A098-AF3D3422C53E}" presName="node" presStyleLbl="node1" presStyleIdx="1" presStyleCnt="10">
        <dgm:presLayoutVars>
          <dgm:bulletEnabled val="1"/>
        </dgm:presLayoutVars>
      </dgm:prSet>
      <dgm:spPr/>
    </dgm:pt>
    <dgm:pt modelId="{3DB9E573-2066-4492-8539-F28F8F46D62A}" type="pres">
      <dgm:prSet presAssocID="{307562BB-5B4B-4D4E-9E69-8BBA170D3B83}" presName="sibTrans" presStyleLbl="sibTrans1D1" presStyleIdx="1" presStyleCnt="9"/>
      <dgm:spPr/>
    </dgm:pt>
    <dgm:pt modelId="{2FE0F2DC-E396-42F6-99D1-2644AD991BFE}" type="pres">
      <dgm:prSet presAssocID="{307562BB-5B4B-4D4E-9E69-8BBA170D3B83}" presName="connectorText" presStyleLbl="sibTrans1D1" presStyleIdx="1" presStyleCnt="9"/>
      <dgm:spPr/>
    </dgm:pt>
    <dgm:pt modelId="{C3F3C832-0A2F-4657-87A0-FD5E0D9D84CC}" type="pres">
      <dgm:prSet presAssocID="{C0DC754E-7055-4BD6-A0F3-A52665AED0CE}" presName="node" presStyleLbl="node1" presStyleIdx="2" presStyleCnt="10">
        <dgm:presLayoutVars>
          <dgm:bulletEnabled val="1"/>
        </dgm:presLayoutVars>
      </dgm:prSet>
      <dgm:spPr/>
    </dgm:pt>
    <dgm:pt modelId="{72B7B394-20C4-4022-9FE9-638EC1934970}" type="pres">
      <dgm:prSet presAssocID="{A561B433-C52A-4390-A431-6343960B2637}" presName="sibTrans" presStyleLbl="sibTrans1D1" presStyleIdx="2" presStyleCnt="9"/>
      <dgm:spPr/>
    </dgm:pt>
    <dgm:pt modelId="{886EABC5-936C-4CFF-811B-26D8B5419923}" type="pres">
      <dgm:prSet presAssocID="{A561B433-C52A-4390-A431-6343960B2637}" presName="connectorText" presStyleLbl="sibTrans1D1" presStyleIdx="2" presStyleCnt="9"/>
      <dgm:spPr/>
    </dgm:pt>
    <dgm:pt modelId="{3157425E-38FA-4408-ACA5-BD3EE510603D}" type="pres">
      <dgm:prSet presAssocID="{67DE5BAA-5CF9-47F6-9D1A-9691596C79A2}" presName="node" presStyleLbl="node1" presStyleIdx="3" presStyleCnt="10">
        <dgm:presLayoutVars>
          <dgm:bulletEnabled val="1"/>
        </dgm:presLayoutVars>
      </dgm:prSet>
      <dgm:spPr/>
    </dgm:pt>
    <dgm:pt modelId="{14A436F1-F62D-4800-B0B3-21612B302D7A}" type="pres">
      <dgm:prSet presAssocID="{8964126D-CAD8-4F00-BD6D-B09F4ABF8F47}" presName="sibTrans" presStyleLbl="sibTrans1D1" presStyleIdx="3" presStyleCnt="9"/>
      <dgm:spPr/>
    </dgm:pt>
    <dgm:pt modelId="{E83EFF5F-273F-422C-82F7-DDFE992CB036}" type="pres">
      <dgm:prSet presAssocID="{8964126D-CAD8-4F00-BD6D-B09F4ABF8F47}" presName="connectorText" presStyleLbl="sibTrans1D1" presStyleIdx="3" presStyleCnt="9"/>
      <dgm:spPr/>
    </dgm:pt>
    <dgm:pt modelId="{CED65752-D1A9-481E-A0E4-AE7F0FFA2438}" type="pres">
      <dgm:prSet presAssocID="{557EDCB2-033B-4C5D-B63B-55B4BFFA337A}" presName="node" presStyleLbl="node1" presStyleIdx="4" presStyleCnt="10">
        <dgm:presLayoutVars>
          <dgm:bulletEnabled val="1"/>
        </dgm:presLayoutVars>
      </dgm:prSet>
      <dgm:spPr/>
    </dgm:pt>
    <dgm:pt modelId="{E640B555-C6F4-4773-A94A-D6FF9DF8F438}" type="pres">
      <dgm:prSet presAssocID="{4CC89748-350D-4602-9C90-A0835E987BFB}" presName="sibTrans" presStyleLbl="sibTrans1D1" presStyleIdx="4" presStyleCnt="9"/>
      <dgm:spPr/>
    </dgm:pt>
    <dgm:pt modelId="{B15353A5-980F-4A01-A61A-428461EE39F0}" type="pres">
      <dgm:prSet presAssocID="{4CC89748-350D-4602-9C90-A0835E987BFB}" presName="connectorText" presStyleLbl="sibTrans1D1" presStyleIdx="4" presStyleCnt="9"/>
      <dgm:spPr/>
    </dgm:pt>
    <dgm:pt modelId="{30553BAF-8311-4063-A87E-5FD7FB4FD35F}" type="pres">
      <dgm:prSet presAssocID="{7233838A-AF8B-4E52-BA7F-DF088E37C5B8}" presName="node" presStyleLbl="node1" presStyleIdx="5" presStyleCnt="10">
        <dgm:presLayoutVars>
          <dgm:bulletEnabled val="1"/>
        </dgm:presLayoutVars>
      </dgm:prSet>
      <dgm:spPr/>
    </dgm:pt>
    <dgm:pt modelId="{E42A5D54-21F1-48D0-B383-5E39313AD520}" type="pres">
      <dgm:prSet presAssocID="{13FA4A6B-333E-4B36-8C14-1F70518DA794}" presName="sibTrans" presStyleLbl="sibTrans1D1" presStyleIdx="5" presStyleCnt="9"/>
      <dgm:spPr/>
    </dgm:pt>
    <dgm:pt modelId="{A0C9FD65-EA17-4E4E-B5F7-ACCD2928C133}" type="pres">
      <dgm:prSet presAssocID="{13FA4A6B-333E-4B36-8C14-1F70518DA794}" presName="connectorText" presStyleLbl="sibTrans1D1" presStyleIdx="5" presStyleCnt="9"/>
      <dgm:spPr/>
    </dgm:pt>
    <dgm:pt modelId="{D61781C1-E367-46B8-9D1D-2658C475D3B4}" type="pres">
      <dgm:prSet presAssocID="{E1B06D6D-9A90-4695-B351-71AE772133DF}" presName="node" presStyleLbl="node1" presStyleIdx="6" presStyleCnt="10">
        <dgm:presLayoutVars>
          <dgm:bulletEnabled val="1"/>
        </dgm:presLayoutVars>
      </dgm:prSet>
      <dgm:spPr/>
    </dgm:pt>
    <dgm:pt modelId="{54876A32-CEA4-4618-A435-755563CC6AAC}" type="pres">
      <dgm:prSet presAssocID="{A420D90C-0C5E-4BAC-A21C-3F688B82BC14}" presName="sibTrans" presStyleLbl="sibTrans1D1" presStyleIdx="6" presStyleCnt="9"/>
      <dgm:spPr/>
    </dgm:pt>
    <dgm:pt modelId="{FA1F7504-F3F6-4038-BEBA-6719140E8A31}" type="pres">
      <dgm:prSet presAssocID="{A420D90C-0C5E-4BAC-A21C-3F688B82BC14}" presName="connectorText" presStyleLbl="sibTrans1D1" presStyleIdx="6" presStyleCnt="9"/>
      <dgm:spPr/>
    </dgm:pt>
    <dgm:pt modelId="{3312C18C-153C-4062-81C5-68C17D4DC878}" type="pres">
      <dgm:prSet presAssocID="{F84105F2-A7B7-4EE5-8BCA-96C200639ACC}" presName="node" presStyleLbl="node1" presStyleIdx="7" presStyleCnt="10">
        <dgm:presLayoutVars>
          <dgm:bulletEnabled val="1"/>
        </dgm:presLayoutVars>
      </dgm:prSet>
      <dgm:spPr/>
    </dgm:pt>
    <dgm:pt modelId="{95EEB558-DB8B-43E5-BFFE-455027877956}" type="pres">
      <dgm:prSet presAssocID="{528256E1-7B3E-479E-B3E8-4648489E19C1}" presName="sibTrans" presStyleLbl="sibTrans1D1" presStyleIdx="7" presStyleCnt="9"/>
      <dgm:spPr/>
    </dgm:pt>
    <dgm:pt modelId="{A2DEDCB1-1E43-4B0C-BEFF-EEBC08E1C801}" type="pres">
      <dgm:prSet presAssocID="{528256E1-7B3E-479E-B3E8-4648489E19C1}" presName="connectorText" presStyleLbl="sibTrans1D1" presStyleIdx="7" presStyleCnt="9"/>
      <dgm:spPr/>
    </dgm:pt>
    <dgm:pt modelId="{B5FE0AE1-4C7B-4163-8742-69529AD62E12}" type="pres">
      <dgm:prSet presAssocID="{6F9E88A7-2AEF-4409-835D-E95BA5294084}" presName="node" presStyleLbl="node1" presStyleIdx="8" presStyleCnt="10" custLinFactX="24350" custLinFactNeighborX="100000" custLinFactNeighborY="-1462">
        <dgm:presLayoutVars>
          <dgm:bulletEnabled val="1"/>
        </dgm:presLayoutVars>
      </dgm:prSet>
      <dgm:spPr/>
    </dgm:pt>
    <dgm:pt modelId="{34AECE11-CF3E-4F60-BBC8-F112AA31EE5B}" type="pres">
      <dgm:prSet presAssocID="{BBDBD833-B562-4C9D-ACDA-D1167DA852DF}" presName="sibTrans" presStyleLbl="sibTrans1D1" presStyleIdx="8" presStyleCnt="9"/>
      <dgm:spPr/>
    </dgm:pt>
    <dgm:pt modelId="{0766C8F7-BD34-4133-BDDB-FF4ACB4F51A8}" type="pres">
      <dgm:prSet presAssocID="{BBDBD833-B562-4C9D-ACDA-D1167DA852DF}" presName="connectorText" presStyleLbl="sibTrans1D1" presStyleIdx="8" presStyleCnt="9"/>
      <dgm:spPr/>
    </dgm:pt>
    <dgm:pt modelId="{242A159A-3673-4CA1-AC45-801405324D74}" type="pres">
      <dgm:prSet presAssocID="{DB70806D-F917-4583-B2DB-9D4A090C7659}" presName="node" presStyleLbl="node1" presStyleIdx="9" presStyleCnt="10" custLinFactX="24350" custLinFactNeighborX="100000" custLinFactNeighborY="-1462">
        <dgm:presLayoutVars>
          <dgm:bulletEnabled val="1"/>
        </dgm:presLayoutVars>
      </dgm:prSet>
      <dgm:spPr/>
    </dgm:pt>
  </dgm:ptLst>
  <dgm:cxnLst>
    <dgm:cxn modelId="{03FC4608-012E-490D-962F-E7FE3D785E53}" type="presOf" srcId="{67DE5BAA-5CF9-47F6-9D1A-9691596C79A2}" destId="{3157425E-38FA-4408-ACA5-BD3EE510603D}" srcOrd="0" destOrd="0" presId="urn:microsoft.com/office/officeart/2005/8/layout/bProcess3"/>
    <dgm:cxn modelId="{A569781C-BECA-41E7-ACA1-0B753F799E5F}" type="presOf" srcId="{E1B06D6D-9A90-4695-B351-71AE772133DF}" destId="{D61781C1-E367-46B8-9D1D-2658C475D3B4}" srcOrd="0" destOrd="0" presId="urn:microsoft.com/office/officeart/2005/8/layout/bProcess3"/>
    <dgm:cxn modelId="{47B0C21C-E638-4450-A2EA-138D54A32D46}" type="presOf" srcId="{ED8B6BD9-2018-4FE6-A098-AF3D3422C53E}" destId="{0ED537CE-2F01-4479-A457-F22177AF4184}" srcOrd="0" destOrd="0" presId="urn:microsoft.com/office/officeart/2005/8/layout/bProcess3"/>
    <dgm:cxn modelId="{4F0F111D-0E88-40FE-99DA-53D0884C1616}" type="presOf" srcId="{A420D90C-0C5E-4BAC-A21C-3F688B82BC14}" destId="{54876A32-CEA4-4618-A435-755563CC6AAC}" srcOrd="0" destOrd="0" presId="urn:microsoft.com/office/officeart/2005/8/layout/bProcess3"/>
    <dgm:cxn modelId="{33DD0624-9562-43D4-9679-BE25B9A85E91}" type="presOf" srcId="{4CC89748-350D-4602-9C90-A0835E987BFB}" destId="{E640B555-C6F4-4773-A94A-D6FF9DF8F438}" srcOrd="0" destOrd="0" presId="urn:microsoft.com/office/officeart/2005/8/layout/bProcess3"/>
    <dgm:cxn modelId="{39A40929-DD0E-45C4-B6CC-98F479E252D1}" srcId="{FDB5C9B4-A4BF-4766-AA94-A6DC17E56ABF}" destId="{E1B06D6D-9A90-4695-B351-71AE772133DF}" srcOrd="6" destOrd="0" parTransId="{E250BEC7-7E8C-4B5D-8BF4-FEDF1A0E4F81}" sibTransId="{A420D90C-0C5E-4BAC-A21C-3F688B82BC14}"/>
    <dgm:cxn modelId="{A598EE2E-37AA-4E4B-ACEC-82485453F63D}" srcId="{FDB5C9B4-A4BF-4766-AA94-A6DC17E56ABF}" destId="{DB70806D-F917-4583-B2DB-9D4A090C7659}" srcOrd="9" destOrd="0" parTransId="{85EAEFA9-4812-404C-9439-1EDB9730293A}" sibTransId="{C7DB139D-C9D3-410F-9655-DC2454700D00}"/>
    <dgm:cxn modelId="{D3068834-7A3B-4530-9A86-19EBE1568DC1}" type="presOf" srcId="{A561B433-C52A-4390-A431-6343960B2637}" destId="{886EABC5-936C-4CFF-811B-26D8B5419923}" srcOrd="1" destOrd="0" presId="urn:microsoft.com/office/officeart/2005/8/layout/bProcess3"/>
    <dgm:cxn modelId="{BAF52B3A-2F1F-45F3-B6C6-B5CF945D35D1}" type="presOf" srcId="{A561B433-C52A-4390-A431-6343960B2637}" destId="{72B7B394-20C4-4022-9FE9-638EC1934970}" srcOrd="0" destOrd="0" presId="urn:microsoft.com/office/officeart/2005/8/layout/bProcess3"/>
    <dgm:cxn modelId="{34E0645C-46AF-477B-946D-5F8F8EC746D2}" srcId="{FDB5C9B4-A4BF-4766-AA94-A6DC17E56ABF}" destId="{ED8B6BD9-2018-4FE6-A098-AF3D3422C53E}" srcOrd="1" destOrd="0" parTransId="{F454C27E-A7AF-4F76-91F7-78ACB7FFB98E}" sibTransId="{307562BB-5B4B-4D4E-9E69-8BBA170D3B83}"/>
    <dgm:cxn modelId="{0D8E485D-98C3-4660-AF20-649B3244C993}" type="presOf" srcId="{98F2A560-1887-4934-A8E9-6469A3548059}" destId="{DBEE9A22-E38F-4CC5-A882-E13AF74892FF}" srcOrd="0" destOrd="0" presId="urn:microsoft.com/office/officeart/2005/8/layout/bProcess3"/>
    <dgm:cxn modelId="{1B54C443-BBF9-453B-9969-157181A84DF6}" type="presOf" srcId="{557EDCB2-033B-4C5D-B63B-55B4BFFA337A}" destId="{CED65752-D1A9-481E-A0E4-AE7F0FFA2438}" srcOrd="0" destOrd="0" presId="urn:microsoft.com/office/officeart/2005/8/layout/bProcess3"/>
    <dgm:cxn modelId="{D93F2949-E432-4982-9F30-E54B61398DC0}" type="presOf" srcId="{13FA4A6B-333E-4B36-8C14-1F70518DA794}" destId="{A0C9FD65-EA17-4E4E-B5F7-ACCD2928C133}" srcOrd="1" destOrd="0" presId="urn:microsoft.com/office/officeart/2005/8/layout/bProcess3"/>
    <dgm:cxn modelId="{6C0C244A-774D-446E-B353-CE13A78E17AE}" srcId="{FDB5C9B4-A4BF-4766-AA94-A6DC17E56ABF}" destId="{C0DC754E-7055-4BD6-A0F3-A52665AED0CE}" srcOrd="2" destOrd="0" parTransId="{6D86F63A-6E72-463D-B905-7D769924403E}" sibTransId="{A561B433-C52A-4390-A431-6343960B2637}"/>
    <dgm:cxn modelId="{F9F7E172-5D00-4D7A-BDD6-323DB1873BD8}" srcId="{FDB5C9B4-A4BF-4766-AA94-A6DC17E56ABF}" destId="{6F9E88A7-2AEF-4409-835D-E95BA5294084}" srcOrd="8" destOrd="0" parTransId="{3A6F4BA9-652C-4868-BC3A-CE73F46C1FC9}" sibTransId="{BBDBD833-B562-4C9D-ACDA-D1167DA852DF}"/>
    <dgm:cxn modelId="{202A1C53-5048-4162-8E4A-C5FDBDC0F963}" type="presOf" srcId="{BBDBD833-B562-4C9D-ACDA-D1167DA852DF}" destId="{34AECE11-CF3E-4F60-BBC8-F112AA31EE5B}" srcOrd="0" destOrd="0" presId="urn:microsoft.com/office/officeart/2005/8/layout/bProcess3"/>
    <dgm:cxn modelId="{34B6B279-6847-4E8E-85AA-A0DF86F4E2ED}" type="presOf" srcId="{4CC89748-350D-4602-9C90-A0835E987BFB}" destId="{B15353A5-980F-4A01-A61A-428461EE39F0}" srcOrd="1" destOrd="0" presId="urn:microsoft.com/office/officeart/2005/8/layout/bProcess3"/>
    <dgm:cxn modelId="{979F1E80-595F-4136-9C2A-415B3C40224B}" srcId="{FDB5C9B4-A4BF-4766-AA94-A6DC17E56ABF}" destId="{98F2A560-1887-4934-A8E9-6469A3548059}" srcOrd="0" destOrd="0" parTransId="{20B57C93-AE5F-443B-876E-F652E156D81E}" sibTransId="{0AF4ADE4-BCC5-4323-B6B6-0EF087C491DB}"/>
    <dgm:cxn modelId="{03BCB088-0575-4F90-9C71-7DC923251F5C}" type="presOf" srcId="{FDB5C9B4-A4BF-4766-AA94-A6DC17E56ABF}" destId="{9C62A8CE-C691-4A8D-8998-2E69E6390F66}" srcOrd="0" destOrd="0" presId="urn:microsoft.com/office/officeart/2005/8/layout/bProcess3"/>
    <dgm:cxn modelId="{24A65B8D-21F2-4E4A-BCB6-EFF87F7DB86A}" type="presOf" srcId="{0AF4ADE4-BCC5-4323-B6B6-0EF087C491DB}" destId="{73F04033-991E-4B4A-9D25-C5A769A03621}" srcOrd="1" destOrd="0" presId="urn:microsoft.com/office/officeart/2005/8/layout/bProcess3"/>
    <dgm:cxn modelId="{5238B89F-529C-4AFE-AE1B-630F0D96D0A3}" type="presOf" srcId="{528256E1-7B3E-479E-B3E8-4648489E19C1}" destId="{95EEB558-DB8B-43E5-BFFE-455027877956}" srcOrd="0" destOrd="0" presId="urn:microsoft.com/office/officeart/2005/8/layout/bProcess3"/>
    <dgm:cxn modelId="{9A0C45A9-8BBB-4319-A319-551214393EF5}" type="presOf" srcId="{6F9E88A7-2AEF-4409-835D-E95BA5294084}" destId="{B5FE0AE1-4C7B-4163-8742-69529AD62E12}" srcOrd="0" destOrd="0" presId="urn:microsoft.com/office/officeart/2005/8/layout/bProcess3"/>
    <dgm:cxn modelId="{5E9948AB-F929-4392-9DEE-5F086CCB21A4}" srcId="{FDB5C9B4-A4BF-4766-AA94-A6DC17E56ABF}" destId="{67DE5BAA-5CF9-47F6-9D1A-9691596C79A2}" srcOrd="3" destOrd="0" parTransId="{A800BF2E-4F0E-4D1C-9364-5B86491AFDBC}" sibTransId="{8964126D-CAD8-4F00-BD6D-B09F4ABF8F47}"/>
    <dgm:cxn modelId="{9DDB00B3-D577-40ED-BF90-556FA3B64C70}" type="presOf" srcId="{13FA4A6B-333E-4B36-8C14-1F70518DA794}" destId="{E42A5D54-21F1-48D0-B383-5E39313AD520}" srcOrd="0" destOrd="0" presId="urn:microsoft.com/office/officeart/2005/8/layout/bProcess3"/>
    <dgm:cxn modelId="{29E901B5-14AF-4FBA-9775-E3DEEDF3FCBD}" type="presOf" srcId="{7233838A-AF8B-4E52-BA7F-DF088E37C5B8}" destId="{30553BAF-8311-4063-A87E-5FD7FB4FD35F}" srcOrd="0" destOrd="0" presId="urn:microsoft.com/office/officeart/2005/8/layout/bProcess3"/>
    <dgm:cxn modelId="{7773CAB9-B8BB-497A-A6AF-4A94589D8490}" type="presOf" srcId="{8964126D-CAD8-4F00-BD6D-B09F4ABF8F47}" destId="{14A436F1-F62D-4800-B0B3-21612B302D7A}" srcOrd="0" destOrd="0" presId="urn:microsoft.com/office/officeart/2005/8/layout/bProcess3"/>
    <dgm:cxn modelId="{6C205DBA-A412-49A9-9027-6DC8AA384439}" type="presOf" srcId="{F84105F2-A7B7-4EE5-8BCA-96C200639ACC}" destId="{3312C18C-153C-4062-81C5-68C17D4DC878}" srcOrd="0" destOrd="0" presId="urn:microsoft.com/office/officeart/2005/8/layout/bProcess3"/>
    <dgm:cxn modelId="{E96313BF-899F-473D-AA6C-3281B447369E}" type="presOf" srcId="{DB70806D-F917-4583-B2DB-9D4A090C7659}" destId="{242A159A-3673-4CA1-AC45-801405324D74}" srcOrd="0" destOrd="0" presId="urn:microsoft.com/office/officeart/2005/8/layout/bProcess3"/>
    <dgm:cxn modelId="{4761FBC1-36D7-4CBF-8A59-4957175AFC60}" srcId="{FDB5C9B4-A4BF-4766-AA94-A6DC17E56ABF}" destId="{7233838A-AF8B-4E52-BA7F-DF088E37C5B8}" srcOrd="5" destOrd="0" parTransId="{4DECB979-21E6-40D8-A6F2-470678BC6FFC}" sibTransId="{13FA4A6B-333E-4B36-8C14-1F70518DA794}"/>
    <dgm:cxn modelId="{384CF8C3-9848-451B-9819-8D59618DCB49}" srcId="{FDB5C9B4-A4BF-4766-AA94-A6DC17E56ABF}" destId="{F84105F2-A7B7-4EE5-8BCA-96C200639ACC}" srcOrd="7" destOrd="0" parTransId="{A172EAEF-84FD-47B8-8F58-DE501F015617}" sibTransId="{528256E1-7B3E-479E-B3E8-4648489E19C1}"/>
    <dgm:cxn modelId="{4E7FDFC4-4A5A-4985-A6CB-3B7E965200A9}" type="presOf" srcId="{C0DC754E-7055-4BD6-A0F3-A52665AED0CE}" destId="{C3F3C832-0A2F-4657-87A0-FD5E0D9D84CC}" srcOrd="0" destOrd="0" presId="urn:microsoft.com/office/officeart/2005/8/layout/bProcess3"/>
    <dgm:cxn modelId="{F1D11AD7-1C89-45E7-8347-58CE46000865}" type="presOf" srcId="{A420D90C-0C5E-4BAC-A21C-3F688B82BC14}" destId="{FA1F7504-F3F6-4038-BEBA-6719140E8A31}" srcOrd="1" destOrd="0" presId="urn:microsoft.com/office/officeart/2005/8/layout/bProcess3"/>
    <dgm:cxn modelId="{61572ED9-B44A-4A2F-A8DB-305D95C72EFD}" type="presOf" srcId="{307562BB-5B4B-4D4E-9E69-8BBA170D3B83}" destId="{3DB9E573-2066-4492-8539-F28F8F46D62A}" srcOrd="0" destOrd="0" presId="urn:microsoft.com/office/officeart/2005/8/layout/bProcess3"/>
    <dgm:cxn modelId="{995183E7-9BDA-4D1C-9B9E-222057439F29}" type="presOf" srcId="{0AF4ADE4-BCC5-4323-B6B6-0EF087C491DB}" destId="{30545DA4-A174-4D23-B9C9-7D2DDF1196D8}" srcOrd="0" destOrd="0" presId="urn:microsoft.com/office/officeart/2005/8/layout/bProcess3"/>
    <dgm:cxn modelId="{AEB295E9-0D0E-49D6-87AA-EE2EF06098FC}" type="presOf" srcId="{528256E1-7B3E-479E-B3E8-4648489E19C1}" destId="{A2DEDCB1-1E43-4B0C-BEFF-EEBC08E1C801}" srcOrd="1" destOrd="0" presId="urn:microsoft.com/office/officeart/2005/8/layout/bProcess3"/>
    <dgm:cxn modelId="{9F548EEB-3ECB-4FC0-8F09-7152B069AEA7}" type="presOf" srcId="{BBDBD833-B562-4C9D-ACDA-D1167DA852DF}" destId="{0766C8F7-BD34-4133-BDDB-FF4ACB4F51A8}" srcOrd="1" destOrd="0" presId="urn:microsoft.com/office/officeart/2005/8/layout/bProcess3"/>
    <dgm:cxn modelId="{74B994ED-4CCE-4C1B-A5D0-41E7135A05CE}" type="presOf" srcId="{307562BB-5B4B-4D4E-9E69-8BBA170D3B83}" destId="{2FE0F2DC-E396-42F6-99D1-2644AD991BFE}" srcOrd="1" destOrd="0" presId="urn:microsoft.com/office/officeart/2005/8/layout/bProcess3"/>
    <dgm:cxn modelId="{4B7084F3-B223-439B-BC15-B842DD89CC05}" srcId="{FDB5C9B4-A4BF-4766-AA94-A6DC17E56ABF}" destId="{557EDCB2-033B-4C5D-B63B-55B4BFFA337A}" srcOrd="4" destOrd="0" parTransId="{916E95EE-B957-48E4-84F6-42CA8F116CB0}" sibTransId="{4CC89748-350D-4602-9C90-A0835E987BFB}"/>
    <dgm:cxn modelId="{CB3EF0F9-E4B2-44F4-81F5-6E48B064606B}" type="presOf" srcId="{8964126D-CAD8-4F00-BD6D-B09F4ABF8F47}" destId="{E83EFF5F-273F-422C-82F7-DDFE992CB036}" srcOrd="1" destOrd="0" presId="urn:microsoft.com/office/officeart/2005/8/layout/bProcess3"/>
    <dgm:cxn modelId="{A676059F-A886-45BC-B003-EB2301982CF4}" type="presParOf" srcId="{9C62A8CE-C691-4A8D-8998-2E69E6390F66}" destId="{DBEE9A22-E38F-4CC5-A882-E13AF74892FF}" srcOrd="0" destOrd="0" presId="urn:microsoft.com/office/officeart/2005/8/layout/bProcess3"/>
    <dgm:cxn modelId="{0654CFFA-016E-4F55-B2F0-A35F6EE2CEBD}" type="presParOf" srcId="{9C62A8CE-C691-4A8D-8998-2E69E6390F66}" destId="{30545DA4-A174-4D23-B9C9-7D2DDF1196D8}" srcOrd="1" destOrd="0" presId="urn:microsoft.com/office/officeart/2005/8/layout/bProcess3"/>
    <dgm:cxn modelId="{0CE593B6-B5D3-4470-91D1-6205C8AAED33}" type="presParOf" srcId="{30545DA4-A174-4D23-B9C9-7D2DDF1196D8}" destId="{73F04033-991E-4B4A-9D25-C5A769A03621}" srcOrd="0" destOrd="0" presId="urn:microsoft.com/office/officeart/2005/8/layout/bProcess3"/>
    <dgm:cxn modelId="{03B62A54-4D6C-4DF3-A142-9AE9F3D4F8E9}" type="presParOf" srcId="{9C62A8CE-C691-4A8D-8998-2E69E6390F66}" destId="{0ED537CE-2F01-4479-A457-F22177AF4184}" srcOrd="2" destOrd="0" presId="urn:microsoft.com/office/officeart/2005/8/layout/bProcess3"/>
    <dgm:cxn modelId="{AEFB822B-8AFB-438F-ABD6-2117F865E073}" type="presParOf" srcId="{9C62A8CE-C691-4A8D-8998-2E69E6390F66}" destId="{3DB9E573-2066-4492-8539-F28F8F46D62A}" srcOrd="3" destOrd="0" presId="urn:microsoft.com/office/officeart/2005/8/layout/bProcess3"/>
    <dgm:cxn modelId="{346A7A6B-C656-4C36-B798-141EF993FAC7}" type="presParOf" srcId="{3DB9E573-2066-4492-8539-F28F8F46D62A}" destId="{2FE0F2DC-E396-42F6-99D1-2644AD991BFE}" srcOrd="0" destOrd="0" presId="urn:microsoft.com/office/officeart/2005/8/layout/bProcess3"/>
    <dgm:cxn modelId="{AF09EC51-8B7C-4F4A-822F-84464EBDB402}" type="presParOf" srcId="{9C62A8CE-C691-4A8D-8998-2E69E6390F66}" destId="{C3F3C832-0A2F-4657-87A0-FD5E0D9D84CC}" srcOrd="4" destOrd="0" presId="urn:microsoft.com/office/officeart/2005/8/layout/bProcess3"/>
    <dgm:cxn modelId="{2EF1CA90-2976-40D7-8C2B-800AAAA2C3C2}" type="presParOf" srcId="{9C62A8CE-C691-4A8D-8998-2E69E6390F66}" destId="{72B7B394-20C4-4022-9FE9-638EC1934970}" srcOrd="5" destOrd="0" presId="urn:microsoft.com/office/officeart/2005/8/layout/bProcess3"/>
    <dgm:cxn modelId="{7F513FDA-0BA5-4CDD-9A7F-B56BF2B8C160}" type="presParOf" srcId="{72B7B394-20C4-4022-9FE9-638EC1934970}" destId="{886EABC5-936C-4CFF-811B-26D8B5419923}" srcOrd="0" destOrd="0" presId="urn:microsoft.com/office/officeart/2005/8/layout/bProcess3"/>
    <dgm:cxn modelId="{58EEDF26-0196-45C0-88EB-1698964B73B4}" type="presParOf" srcId="{9C62A8CE-C691-4A8D-8998-2E69E6390F66}" destId="{3157425E-38FA-4408-ACA5-BD3EE510603D}" srcOrd="6" destOrd="0" presId="urn:microsoft.com/office/officeart/2005/8/layout/bProcess3"/>
    <dgm:cxn modelId="{29A405CA-ADEE-41CA-BDCB-F070C490472A}" type="presParOf" srcId="{9C62A8CE-C691-4A8D-8998-2E69E6390F66}" destId="{14A436F1-F62D-4800-B0B3-21612B302D7A}" srcOrd="7" destOrd="0" presId="urn:microsoft.com/office/officeart/2005/8/layout/bProcess3"/>
    <dgm:cxn modelId="{F39C43D0-DA0C-4239-8345-691F3F6D3BBD}" type="presParOf" srcId="{14A436F1-F62D-4800-B0B3-21612B302D7A}" destId="{E83EFF5F-273F-422C-82F7-DDFE992CB036}" srcOrd="0" destOrd="0" presId="urn:microsoft.com/office/officeart/2005/8/layout/bProcess3"/>
    <dgm:cxn modelId="{C85C7EA9-07D6-4D2F-ABD2-AB2D0FC6F338}" type="presParOf" srcId="{9C62A8CE-C691-4A8D-8998-2E69E6390F66}" destId="{CED65752-D1A9-481E-A0E4-AE7F0FFA2438}" srcOrd="8" destOrd="0" presId="urn:microsoft.com/office/officeart/2005/8/layout/bProcess3"/>
    <dgm:cxn modelId="{19C2F07E-CF9D-4373-BD78-41B08DF3210B}" type="presParOf" srcId="{9C62A8CE-C691-4A8D-8998-2E69E6390F66}" destId="{E640B555-C6F4-4773-A94A-D6FF9DF8F438}" srcOrd="9" destOrd="0" presId="urn:microsoft.com/office/officeart/2005/8/layout/bProcess3"/>
    <dgm:cxn modelId="{DB905A6C-4C98-43F8-B50F-2329CF9D07C9}" type="presParOf" srcId="{E640B555-C6F4-4773-A94A-D6FF9DF8F438}" destId="{B15353A5-980F-4A01-A61A-428461EE39F0}" srcOrd="0" destOrd="0" presId="urn:microsoft.com/office/officeart/2005/8/layout/bProcess3"/>
    <dgm:cxn modelId="{81E1A9BA-755D-4ACC-A65C-6C58B41815AF}" type="presParOf" srcId="{9C62A8CE-C691-4A8D-8998-2E69E6390F66}" destId="{30553BAF-8311-4063-A87E-5FD7FB4FD35F}" srcOrd="10" destOrd="0" presId="urn:microsoft.com/office/officeart/2005/8/layout/bProcess3"/>
    <dgm:cxn modelId="{A4A334C7-0114-4391-B20D-A5BE78242DF1}" type="presParOf" srcId="{9C62A8CE-C691-4A8D-8998-2E69E6390F66}" destId="{E42A5D54-21F1-48D0-B383-5E39313AD520}" srcOrd="11" destOrd="0" presId="urn:microsoft.com/office/officeart/2005/8/layout/bProcess3"/>
    <dgm:cxn modelId="{6229A65B-4066-4CA1-91C6-7D99FCF7E69A}" type="presParOf" srcId="{E42A5D54-21F1-48D0-B383-5E39313AD520}" destId="{A0C9FD65-EA17-4E4E-B5F7-ACCD2928C133}" srcOrd="0" destOrd="0" presId="urn:microsoft.com/office/officeart/2005/8/layout/bProcess3"/>
    <dgm:cxn modelId="{2465B18F-C402-4F2D-B803-1D7E14C4BA60}" type="presParOf" srcId="{9C62A8CE-C691-4A8D-8998-2E69E6390F66}" destId="{D61781C1-E367-46B8-9D1D-2658C475D3B4}" srcOrd="12" destOrd="0" presId="urn:microsoft.com/office/officeart/2005/8/layout/bProcess3"/>
    <dgm:cxn modelId="{476E59C4-2E2A-4270-A1D1-BC7F630CF057}" type="presParOf" srcId="{9C62A8CE-C691-4A8D-8998-2E69E6390F66}" destId="{54876A32-CEA4-4618-A435-755563CC6AAC}" srcOrd="13" destOrd="0" presId="urn:microsoft.com/office/officeart/2005/8/layout/bProcess3"/>
    <dgm:cxn modelId="{C7BDA69C-AC70-47B8-ADF2-246F0833B71B}" type="presParOf" srcId="{54876A32-CEA4-4618-A435-755563CC6AAC}" destId="{FA1F7504-F3F6-4038-BEBA-6719140E8A31}" srcOrd="0" destOrd="0" presId="urn:microsoft.com/office/officeart/2005/8/layout/bProcess3"/>
    <dgm:cxn modelId="{F1EA61D2-5EFB-4E89-9264-F4FCDEEF6979}" type="presParOf" srcId="{9C62A8CE-C691-4A8D-8998-2E69E6390F66}" destId="{3312C18C-153C-4062-81C5-68C17D4DC878}" srcOrd="14" destOrd="0" presId="urn:microsoft.com/office/officeart/2005/8/layout/bProcess3"/>
    <dgm:cxn modelId="{9220DDC0-8113-4E52-AE75-3E52B4B0F1B5}" type="presParOf" srcId="{9C62A8CE-C691-4A8D-8998-2E69E6390F66}" destId="{95EEB558-DB8B-43E5-BFFE-455027877956}" srcOrd="15" destOrd="0" presId="urn:microsoft.com/office/officeart/2005/8/layout/bProcess3"/>
    <dgm:cxn modelId="{9B4B859D-914B-4953-B568-BDD66F51FEDC}" type="presParOf" srcId="{95EEB558-DB8B-43E5-BFFE-455027877956}" destId="{A2DEDCB1-1E43-4B0C-BEFF-EEBC08E1C801}" srcOrd="0" destOrd="0" presId="urn:microsoft.com/office/officeart/2005/8/layout/bProcess3"/>
    <dgm:cxn modelId="{156CCA94-D8DA-423C-B0A1-91C2C492BC38}" type="presParOf" srcId="{9C62A8CE-C691-4A8D-8998-2E69E6390F66}" destId="{B5FE0AE1-4C7B-4163-8742-69529AD62E12}" srcOrd="16" destOrd="0" presId="urn:microsoft.com/office/officeart/2005/8/layout/bProcess3"/>
    <dgm:cxn modelId="{952AE620-3CEB-4997-8600-FFE681FECCA3}" type="presParOf" srcId="{9C62A8CE-C691-4A8D-8998-2E69E6390F66}" destId="{34AECE11-CF3E-4F60-BBC8-F112AA31EE5B}" srcOrd="17" destOrd="0" presId="urn:microsoft.com/office/officeart/2005/8/layout/bProcess3"/>
    <dgm:cxn modelId="{CC55CA1A-5D3F-425C-BB5B-B577584F1D2B}" type="presParOf" srcId="{34AECE11-CF3E-4F60-BBC8-F112AA31EE5B}" destId="{0766C8F7-BD34-4133-BDDB-FF4ACB4F51A8}" srcOrd="0" destOrd="0" presId="urn:microsoft.com/office/officeart/2005/8/layout/bProcess3"/>
    <dgm:cxn modelId="{E3915125-2C43-421B-B297-3DD46AE4AFB1}" type="presParOf" srcId="{9C62A8CE-C691-4A8D-8998-2E69E6390F66}" destId="{242A159A-3673-4CA1-AC45-801405324D74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B5C9B4-A4BF-4766-AA94-A6DC17E56ABF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F2A560-1887-4934-A8E9-6469A3548059}">
      <dgm:prSet phldrT="[Text]" phldr="0"/>
      <dgm:spPr>
        <a:ln w="38100">
          <a:solidFill>
            <a:schemeClr val="bg1"/>
          </a:solidFill>
        </a:ln>
      </dgm:spPr>
      <dgm:t>
        <a:bodyPr/>
        <a:lstStyle/>
        <a:p>
          <a:r>
            <a:rPr lang="en-US" dirty="0"/>
            <a:t>Prepare for build</a:t>
          </a:r>
        </a:p>
      </dgm:t>
    </dgm:pt>
    <dgm:pt modelId="{20B57C93-AE5F-443B-876E-F652E156D81E}" type="parTrans" cxnId="{979F1E80-595F-4136-9C2A-415B3C40224B}">
      <dgm:prSet/>
      <dgm:spPr/>
      <dgm:t>
        <a:bodyPr/>
        <a:lstStyle/>
        <a:p>
          <a:endParaRPr lang="en-US"/>
        </a:p>
      </dgm:t>
    </dgm:pt>
    <dgm:pt modelId="{0AF4ADE4-BCC5-4323-B6B6-0EF087C491DB}" type="sibTrans" cxnId="{979F1E80-595F-4136-9C2A-415B3C40224B}">
      <dgm:prSet/>
      <dgm:spPr>
        <a:ln w="28575"/>
      </dgm:spPr>
      <dgm:t>
        <a:bodyPr/>
        <a:lstStyle/>
        <a:p>
          <a:endParaRPr lang="en-US"/>
        </a:p>
      </dgm:t>
    </dgm:pt>
    <dgm:pt modelId="{ED8B6BD9-2018-4FE6-A098-AF3D3422C53E}">
      <dgm:prSet phldrT="[Text]" phldr="0"/>
      <dgm:spPr>
        <a:ln w="38100">
          <a:solidFill>
            <a:schemeClr val="bg1"/>
          </a:solidFill>
        </a:ln>
      </dgm:spPr>
      <dgm:t>
        <a:bodyPr/>
        <a:lstStyle/>
        <a:p>
          <a:r>
            <a:rPr lang="en-US" dirty="0"/>
            <a:t>Resolved assembly references</a:t>
          </a:r>
        </a:p>
      </dgm:t>
    </dgm:pt>
    <dgm:pt modelId="{F454C27E-A7AF-4F76-91F7-78ACB7FFB98E}" type="parTrans" cxnId="{34E0645C-46AF-477B-946D-5F8F8EC746D2}">
      <dgm:prSet/>
      <dgm:spPr/>
      <dgm:t>
        <a:bodyPr/>
        <a:lstStyle/>
        <a:p>
          <a:endParaRPr lang="en-US"/>
        </a:p>
      </dgm:t>
    </dgm:pt>
    <dgm:pt modelId="{307562BB-5B4B-4D4E-9E69-8BBA170D3B83}" type="sibTrans" cxnId="{34E0645C-46AF-477B-946D-5F8F8EC746D2}">
      <dgm:prSet/>
      <dgm:spPr>
        <a:ln w="28575"/>
      </dgm:spPr>
      <dgm:t>
        <a:bodyPr/>
        <a:lstStyle/>
        <a:p>
          <a:endParaRPr lang="en-US"/>
        </a:p>
      </dgm:t>
    </dgm:pt>
    <dgm:pt modelId="{C0DC754E-7055-4BD6-A0F3-A52665AED0CE}">
      <dgm:prSet phldrT="[Text]" phldr="0"/>
      <dgm:spPr>
        <a:ln w="38100">
          <a:solidFill>
            <a:schemeClr val="bg1"/>
          </a:solidFill>
        </a:ln>
      </dgm:spPr>
      <dgm:t>
        <a:bodyPr/>
        <a:lstStyle/>
        <a:p>
          <a:r>
            <a:rPr lang="en-US" dirty="0"/>
            <a:t>Generate EMCC props and RSPs</a:t>
          </a:r>
        </a:p>
      </dgm:t>
    </dgm:pt>
    <dgm:pt modelId="{6D86F63A-6E72-463D-B905-7D769924403E}" type="parTrans" cxnId="{6C0C244A-774D-446E-B353-CE13A78E17AE}">
      <dgm:prSet/>
      <dgm:spPr/>
      <dgm:t>
        <a:bodyPr/>
        <a:lstStyle/>
        <a:p>
          <a:endParaRPr lang="en-US"/>
        </a:p>
      </dgm:t>
    </dgm:pt>
    <dgm:pt modelId="{A561B433-C52A-4390-A431-6343960B2637}" type="sibTrans" cxnId="{6C0C244A-774D-446E-B353-CE13A78E17AE}">
      <dgm:prSet/>
      <dgm:spPr>
        <a:ln w="28575"/>
      </dgm:spPr>
      <dgm:t>
        <a:bodyPr/>
        <a:lstStyle/>
        <a:p>
          <a:endParaRPr lang="en-US"/>
        </a:p>
      </dgm:t>
    </dgm:pt>
    <dgm:pt modelId="{67DE5BAA-5CF9-47F6-9D1A-9691596C79A2}">
      <dgm:prSet phldrT="[Text]" phldr="0"/>
      <dgm:spPr>
        <a:ln w="38100">
          <a:solidFill>
            <a:schemeClr val="bg1"/>
          </a:solidFill>
        </a:ln>
      </dgm:spPr>
      <dgm:t>
        <a:bodyPr/>
        <a:lstStyle/>
        <a:p>
          <a:r>
            <a:rPr lang="en-US" dirty="0"/>
            <a:t>Resolve libraries from local build</a:t>
          </a:r>
        </a:p>
      </dgm:t>
    </dgm:pt>
    <dgm:pt modelId="{A800BF2E-4F0E-4D1C-9364-5B86491AFDBC}" type="parTrans" cxnId="{5E9948AB-F929-4392-9DEE-5F086CCB21A4}">
      <dgm:prSet/>
      <dgm:spPr/>
      <dgm:t>
        <a:bodyPr/>
        <a:lstStyle/>
        <a:p>
          <a:endParaRPr lang="en-US"/>
        </a:p>
      </dgm:t>
    </dgm:pt>
    <dgm:pt modelId="{8964126D-CAD8-4F00-BD6D-B09F4ABF8F47}" type="sibTrans" cxnId="{5E9948AB-F929-4392-9DEE-5F086CCB21A4}">
      <dgm:prSet/>
      <dgm:spPr>
        <a:ln w="28575"/>
      </dgm:spPr>
      <dgm:t>
        <a:bodyPr/>
        <a:lstStyle/>
        <a:p>
          <a:endParaRPr lang="en-US"/>
        </a:p>
      </dgm:t>
    </dgm:pt>
    <dgm:pt modelId="{557EDCB2-033B-4C5D-B63B-55B4BFFA337A}">
      <dgm:prSet phldrT="[Text]" phldr="0"/>
      <dgm:spPr>
        <a:ln w="38100">
          <a:solidFill>
            <a:schemeClr val="bg1"/>
          </a:solidFill>
        </a:ln>
      </dgm:spPr>
      <dgm:t>
        <a:bodyPr/>
        <a:lstStyle/>
        <a:p>
          <a:r>
            <a:rPr lang="en-US" dirty="0"/>
            <a:t>Build </a:t>
          </a:r>
          <a:r>
            <a:rPr lang="en-US" dirty="0" err="1"/>
            <a:t>Pinvoke</a:t>
          </a:r>
          <a:r>
            <a:rPr lang="en-US" dirty="0"/>
            <a:t> table</a:t>
          </a:r>
        </a:p>
      </dgm:t>
    </dgm:pt>
    <dgm:pt modelId="{916E95EE-B957-48E4-84F6-42CA8F116CB0}" type="parTrans" cxnId="{4B7084F3-B223-439B-BC15-B842DD89CC05}">
      <dgm:prSet/>
      <dgm:spPr/>
      <dgm:t>
        <a:bodyPr/>
        <a:lstStyle/>
        <a:p>
          <a:endParaRPr lang="en-US"/>
        </a:p>
      </dgm:t>
    </dgm:pt>
    <dgm:pt modelId="{4CC89748-350D-4602-9C90-A0835E987BFB}" type="sibTrans" cxnId="{4B7084F3-B223-439B-BC15-B842DD89CC05}">
      <dgm:prSet/>
      <dgm:spPr>
        <a:ln w="28575"/>
      </dgm:spPr>
      <dgm:t>
        <a:bodyPr/>
        <a:lstStyle/>
        <a:p>
          <a:endParaRPr lang="en-US"/>
        </a:p>
      </dgm:t>
    </dgm:pt>
    <dgm:pt modelId="{7233838A-AF8B-4E52-BA7F-DF088E37C5B8}">
      <dgm:prSet phldrT="[Text]" phldr="0"/>
      <dgm:spPr>
        <a:solidFill>
          <a:srgbClr val="00B050"/>
        </a:solidFill>
        <a:ln w="38100">
          <a:solidFill>
            <a:schemeClr val="bg1"/>
          </a:solidFill>
          <a:round/>
        </a:ln>
      </dgm:spPr>
      <dgm:t>
        <a:bodyPr/>
        <a:lstStyle/>
        <a:p>
          <a:r>
            <a:rPr lang="en-US" dirty="0"/>
            <a:t>Build WASM runtime</a:t>
          </a:r>
        </a:p>
      </dgm:t>
    </dgm:pt>
    <dgm:pt modelId="{4DECB979-21E6-40D8-A6F2-470678BC6FFC}" type="parTrans" cxnId="{4761FBC1-36D7-4CBF-8A59-4957175AFC60}">
      <dgm:prSet/>
      <dgm:spPr/>
      <dgm:t>
        <a:bodyPr/>
        <a:lstStyle/>
        <a:p>
          <a:endParaRPr lang="en-US"/>
        </a:p>
      </dgm:t>
    </dgm:pt>
    <dgm:pt modelId="{13FA4A6B-333E-4B36-8C14-1F70518DA794}" type="sibTrans" cxnId="{4761FBC1-36D7-4CBF-8A59-4957175AFC60}">
      <dgm:prSet/>
      <dgm:spPr>
        <a:ln w="28575"/>
      </dgm:spPr>
      <dgm:t>
        <a:bodyPr/>
        <a:lstStyle/>
        <a:p>
          <a:endParaRPr lang="en-US"/>
        </a:p>
      </dgm:t>
    </dgm:pt>
    <dgm:pt modelId="{3E99B2A4-F95C-41F7-A3CC-60179A0FAF86}" type="pres">
      <dgm:prSet presAssocID="{FDB5C9B4-A4BF-4766-AA94-A6DC17E56ABF}" presName="Name0" presStyleCnt="0">
        <dgm:presLayoutVars>
          <dgm:dir/>
          <dgm:resizeHandles val="exact"/>
        </dgm:presLayoutVars>
      </dgm:prSet>
      <dgm:spPr/>
    </dgm:pt>
    <dgm:pt modelId="{D9E0A169-F028-45DC-9A8B-5BA0D0968658}" type="pres">
      <dgm:prSet presAssocID="{98F2A560-1887-4934-A8E9-6469A3548059}" presName="node" presStyleLbl="node1" presStyleIdx="0" presStyleCnt="6">
        <dgm:presLayoutVars>
          <dgm:bulletEnabled val="1"/>
        </dgm:presLayoutVars>
      </dgm:prSet>
      <dgm:spPr/>
    </dgm:pt>
    <dgm:pt modelId="{21344C16-CF60-4E50-9097-D28588261C94}" type="pres">
      <dgm:prSet presAssocID="{0AF4ADE4-BCC5-4323-B6B6-0EF087C491DB}" presName="sibTrans" presStyleLbl="sibTrans1D1" presStyleIdx="0" presStyleCnt="5"/>
      <dgm:spPr/>
    </dgm:pt>
    <dgm:pt modelId="{6E16E4C6-E6C1-479F-9DB2-2BBD78DFF534}" type="pres">
      <dgm:prSet presAssocID="{0AF4ADE4-BCC5-4323-B6B6-0EF087C491DB}" presName="connectorText" presStyleLbl="sibTrans1D1" presStyleIdx="0" presStyleCnt="5"/>
      <dgm:spPr/>
    </dgm:pt>
    <dgm:pt modelId="{074FD213-4353-4FC2-8ABF-26DA917EA6C9}" type="pres">
      <dgm:prSet presAssocID="{ED8B6BD9-2018-4FE6-A098-AF3D3422C53E}" presName="node" presStyleLbl="node1" presStyleIdx="1" presStyleCnt="6">
        <dgm:presLayoutVars>
          <dgm:bulletEnabled val="1"/>
        </dgm:presLayoutVars>
      </dgm:prSet>
      <dgm:spPr/>
    </dgm:pt>
    <dgm:pt modelId="{F7088EF4-CBE1-4BE4-83AB-187704C914FC}" type="pres">
      <dgm:prSet presAssocID="{307562BB-5B4B-4D4E-9E69-8BBA170D3B83}" presName="sibTrans" presStyleLbl="sibTrans1D1" presStyleIdx="1" presStyleCnt="5"/>
      <dgm:spPr/>
    </dgm:pt>
    <dgm:pt modelId="{01F07554-21FC-42B6-A430-BB3F16F997C3}" type="pres">
      <dgm:prSet presAssocID="{307562BB-5B4B-4D4E-9E69-8BBA170D3B83}" presName="connectorText" presStyleLbl="sibTrans1D1" presStyleIdx="1" presStyleCnt="5"/>
      <dgm:spPr/>
    </dgm:pt>
    <dgm:pt modelId="{07037D3C-D361-4410-AE9F-1CC7FED578B2}" type="pres">
      <dgm:prSet presAssocID="{C0DC754E-7055-4BD6-A0F3-A52665AED0CE}" presName="node" presStyleLbl="node1" presStyleIdx="2" presStyleCnt="6">
        <dgm:presLayoutVars>
          <dgm:bulletEnabled val="1"/>
        </dgm:presLayoutVars>
      </dgm:prSet>
      <dgm:spPr/>
    </dgm:pt>
    <dgm:pt modelId="{B33CAC50-BAAF-4C10-8E21-2C6E23CC3CC4}" type="pres">
      <dgm:prSet presAssocID="{A561B433-C52A-4390-A431-6343960B2637}" presName="sibTrans" presStyleLbl="sibTrans1D1" presStyleIdx="2" presStyleCnt="5"/>
      <dgm:spPr/>
    </dgm:pt>
    <dgm:pt modelId="{0AAC9EC3-D9E9-4926-8BFF-73FB612F417A}" type="pres">
      <dgm:prSet presAssocID="{A561B433-C52A-4390-A431-6343960B2637}" presName="connectorText" presStyleLbl="sibTrans1D1" presStyleIdx="2" presStyleCnt="5"/>
      <dgm:spPr/>
    </dgm:pt>
    <dgm:pt modelId="{7D738A41-F949-4985-9C1F-44CF0F924450}" type="pres">
      <dgm:prSet presAssocID="{67DE5BAA-5CF9-47F6-9D1A-9691596C79A2}" presName="node" presStyleLbl="node1" presStyleIdx="3" presStyleCnt="6">
        <dgm:presLayoutVars>
          <dgm:bulletEnabled val="1"/>
        </dgm:presLayoutVars>
      </dgm:prSet>
      <dgm:spPr/>
    </dgm:pt>
    <dgm:pt modelId="{C5AC6096-C7FD-4942-8F36-3478E1730386}" type="pres">
      <dgm:prSet presAssocID="{8964126D-CAD8-4F00-BD6D-B09F4ABF8F47}" presName="sibTrans" presStyleLbl="sibTrans1D1" presStyleIdx="3" presStyleCnt="5"/>
      <dgm:spPr/>
    </dgm:pt>
    <dgm:pt modelId="{40EB6A6D-E485-4EC7-9571-690B83FAC4AE}" type="pres">
      <dgm:prSet presAssocID="{8964126D-CAD8-4F00-BD6D-B09F4ABF8F47}" presName="connectorText" presStyleLbl="sibTrans1D1" presStyleIdx="3" presStyleCnt="5"/>
      <dgm:spPr/>
    </dgm:pt>
    <dgm:pt modelId="{DD827BEC-86A7-4AD3-9B86-44F707F92675}" type="pres">
      <dgm:prSet presAssocID="{557EDCB2-033B-4C5D-B63B-55B4BFFA337A}" presName="node" presStyleLbl="node1" presStyleIdx="4" presStyleCnt="6">
        <dgm:presLayoutVars>
          <dgm:bulletEnabled val="1"/>
        </dgm:presLayoutVars>
      </dgm:prSet>
      <dgm:spPr/>
    </dgm:pt>
    <dgm:pt modelId="{5233590A-0D91-4F13-A03D-E4CE4EF8C2E5}" type="pres">
      <dgm:prSet presAssocID="{4CC89748-350D-4602-9C90-A0835E987BFB}" presName="sibTrans" presStyleLbl="sibTrans1D1" presStyleIdx="4" presStyleCnt="5"/>
      <dgm:spPr/>
    </dgm:pt>
    <dgm:pt modelId="{FB80DBAD-71B1-47E1-9C6E-98A3B23190B4}" type="pres">
      <dgm:prSet presAssocID="{4CC89748-350D-4602-9C90-A0835E987BFB}" presName="connectorText" presStyleLbl="sibTrans1D1" presStyleIdx="4" presStyleCnt="5"/>
      <dgm:spPr/>
    </dgm:pt>
    <dgm:pt modelId="{EC921AEE-000F-4537-8A77-C84C1009BB2B}" type="pres">
      <dgm:prSet presAssocID="{7233838A-AF8B-4E52-BA7F-DF088E37C5B8}" presName="node" presStyleLbl="node1" presStyleIdx="5" presStyleCnt="6">
        <dgm:presLayoutVars>
          <dgm:bulletEnabled val="1"/>
        </dgm:presLayoutVars>
      </dgm:prSet>
      <dgm:spPr/>
    </dgm:pt>
  </dgm:ptLst>
  <dgm:cxnLst>
    <dgm:cxn modelId="{BB41B611-46A4-4FE0-B1AB-89830FA3FC7E}" type="presOf" srcId="{4CC89748-350D-4602-9C90-A0835E987BFB}" destId="{5233590A-0D91-4F13-A03D-E4CE4EF8C2E5}" srcOrd="0" destOrd="0" presId="urn:microsoft.com/office/officeart/2005/8/layout/bProcess3"/>
    <dgm:cxn modelId="{34E0645C-46AF-477B-946D-5F8F8EC746D2}" srcId="{FDB5C9B4-A4BF-4766-AA94-A6DC17E56ABF}" destId="{ED8B6BD9-2018-4FE6-A098-AF3D3422C53E}" srcOrd="1" destOrd="0" parTransId="{F454C27E-A7AF-4F76-91F7-78ACB7FFB98E}" sibTransId="{307562BB-5B4B-4D4E-9E69-8BBA170D3B83}"/>
    <dgm:cxn modelId="{6C0C244A-774D-446E-B353-CE13A78E17AE}" srcId="{FDB5C9B4-A4BF-4766-AA94-A6DC17E56ABF}" destId="{C0DC754E-7055-4BD6-A0F3-A52665AED0CE}" srcOrd="2" destOrd="0" parTransId="{6D86F63A-6E72-463D-B905-7D769924403E}" sibTransId="{A561B433-C52A-4390-A431-6343960B2637}"/>
    <dgm:cxn modelId="{F150684D-2FF6-4B8A-9BC2-46730781C14D}" type="presOf" srcId="{A561B433-C52A-4390-A431-6343960B2637}" destId="{B33CAC50-BAAF-4C10-8E21-2C6E23CC3CC4}" srcOrd="0" destOrd="0" presId="urn:microsoft.com/office/officeart/2005/8/layout/bProcess3"/>
    <dgm:cxn modelId="{9DEF2B71-4DBE-4F3F-A2A9-9D307F203075}" type="presOf" srcId="{307562BB-5B4B-4D4E-9E69-8BBA170D3B83}" destId="{01F07554-21FC-42B6-A430-BB3F16F997C3}" srcOrd="1" destOrd="0" presId="urn:microsoft.com/office/officeart/2005/8/layout/bProcess3"/>
    <dgm:cxn modelId="{979F1E80-595F-4136-9C2A-415B3C40224B}" srcId="{FDB5C9B4-A4BF-4766-AA94-A6DC17E56ABF}" destId="{98F2A560-1887-4934-A8E9-6469A3548059}" srcOrd="0" destOrd="0" parTransId="{20B57C93-AE5F-443B-876E-F652E156D81E}" sibTransId="{0AF4ADE4-BCC5-4323-B6B6-0EF087C491DB}"/>
    <dgm:cxn modelId="{1B441186-AD61-4598-827A-36E49794E25A}" type="presOf" srcId="{307562BB-5B4B-4D4E-9E69-8BBA170D3B83}" destId="{F7088EF4-CBE1-4BE4-83AB-187704C914FC}" srcOrd="0" destOrd="0" presId="urn:microsoft.com/office/officeart/2005/8/layout/bProcess3"/>
    <dgm:cxn modelId="{C30C528A-7745-4429-A23E-6EED02A01C2F}" type="presOf" srcId="{4CC89748-350D-4602-9C90-A0835E987BFB}" destId="{FB80DBAD-71B1-47E1-9C6E-98A3B23190B4}" srcOrd="1" destOrd="0" presId="urn:microsoft.com/office/officeart/2005/8/layout/bProcess3"/>
    <dgm:cxn modelId="{1D2DEDA2-7622-49D7-89B5-2EB21B88CCE0}" type="presOf" srcId="{A561B433-C52A-4390-A431-6343960B2637}" destId="{0AAC9EC3-D9E9-4926-8BFF-73FB612F417A}" srcOrd="1" destOrd="0" presId="urn:microsoft.com/office/officeart/2005/8/layout/bProcess3"/>
    <dgm:cxn modelId="{E19792A9-4FC8-4DB0-90BF-3AA3E8E49169}" type="presOf" srcId="{7233838A-AF8B-4E52-BA7F-DF088E37C5B8}" destId="{EC921AEE-000F-4537-8A77-C84C1009BB2B}" srcOrd="0" destOrd="0" presId="urn:microsoft.com/office/officeart/2005/8/layout/bProcess3"/>
    <dgm:cxn modelId="{5E9948AB-F929-4392-9DEE-5F086CCB21A4}" srcId="{FDB5C9B4-A4BF-4766-AA94-A6DC17E56ABF}" destId="{67DE5BAA-5CF9-47F6-9D1A-9691596C79A2}" srcOrd="3" destOrd="0" parTransId="{A800BF2E-4F0E-4D1C-9364-5B86491AFDBC}" sibTransId="{8964126D-CAD8-4F00-BD6D-B09F4ABF8F47}"/>
    <dgm:cxn modelId="{A111F2BA-9224-46D8-B8A9-7745B823FA70}" type="presOf" srcId="{0AF4ADE4-BCC5-4323-B6B6-0EF087C491DB}" destId="{21344C16-CF60-4E50-9097-D28588261C94}" srcOrd="0" destOrd="0" presId="urn:microsoft.com/office/officeart/2005/8/layout/bProcess3"/>
    <dgm:cxn modelId="{D71DF3BB-FED6-4355-8AC5-613859D35D5F}" type="presOf" srcId="{C0DC754E-7055-4BD6-A0F3-A52665AED0CE}" destId="{07037D3C-D361-4410-AE9F-1CC7FED578B2}" srcOrd="0" destOrd="0" presId="urn:microsoft.com/office/officeart/2005/8/layout/bProcess3"/>
    <dgm:cxn modelId="{608817BC-3759-4F38-B213-5459A738E794}" type="presOf" srcId="{67DE5BAA-5CF9-47F6-9D1A-9691596C79A2}" destId="{7D738A41-F949-4985-9C1F-44CF0F924450}" srcOrd="0" destOrd="0" presId="urn:microsoft.com/office/officeart/2005/8/layout/bProcess3"/>
    <dgm:cxn modelId="{4761FBC1-36D7-4CBF-8A59-4957175AFC60}" srcId="{FDB5C9B4-A4BF-4766-AA94-A6DC17E56ABF}" destId="{7233838A-AF8B-4E52-BA7F-DF088E37C5B8}" srcOrd="5" destOrd="0" parTransId="{4DECB979-21E6-40D8-A6F2-470678BC6FFC}" sibTransId="{13FA4A6B-333E-4B36-8C14-1F70518DA794}"/>
    <dgm:cxn modelId="{482F69C2-6703-4934-A484-CF0C8C7A6C36}" type="presOf" srcId="{557EDCB2-033B-4C5D-B63B-55B4BFFA337A}" destId="{DD827BEC-86A7-4AD3-9B86-44F707F92675}" srcOrd="0" destOrd="0" presId="urn:microsoft.com/office/officeart/2005/8/layout/bProcess3"/>
    <dgm:cxn modelId="{6F12BECA-0E2F-4B57-90DE-097F6C1F54AD}" type="presOf" srcId="{8964126D-CAD8-4F00-BD6D-B09F4ABF8F47}" destId="{C5AC6096-C7FD-4942-8F36-3478E1730386}" srcOrd="0" destOrd="0" presId="urn:microsoft.com/office/officeart/2005/8/layout/bProcess3"/>
    <dgm:cxn modelId="{F4DF2FD7-A7E0-48A1-A923-5272E59F3BA6}" type="presOf" srcId="{0AF4ADE4-BCC5-4323-B6B6-0EF087C491DB}" destId="{6E16E4C6-E6C1-479F-9DB2-2BBD78DFF534}" srcOrd="1" destOrd="0" presId="urn:microsoft.com/office/officeart/2005/8/layout/bProcess3"/>
    <dgm:cxn modelId="{AA5DC3EB-BE43-4D28-A415-B670A46033AE}" type="presOf" srcId="{FDB5C9B4-A4BF-4766-AA94-A6DC17E56ABF}" destId="{3E99B2A4-F95C-41F7-A3CC-60179A0FAF86}" srcOrd="0" destOrd="0" presId="urn:microsoft.com/office/officeart/2005/8/layout/bProcess3"/>
    <dgm:cxn modelId="{9C436CF3-AE8E-4E3F-8E09-3BD5AF635D7D}" type="presOf" srcId="{8964126D-CAD8-4F00-BD6D-B09F4ABF8F47}" destId="{40EB6A6D-E485-4EC7-9571-690B83FAC4AE}" srcOrd="1" destOrd="0" presId="urn:microsoft.com/office/officeart/2005/8/layout/bProcess3"/>
    <dgm:cxn modelId="{4B7084F3-B223-439B-BC15-B842DD89CC05}" srcId="{FDB5C9B4-A4BF-4766-AA94-A6DC17E56ABF}" destId="{557EDCB2-033B-4C5D-B63B-55B4BFFA337A}" srcOrd="4" destOrd="0" parTransId="{916E95EE-B957-48E4-84F6-42CA8F116CB0}" sibTransId="{4CC89748-350D-4602-9C90-A0835E987BFB}"/>
    <dgm:cxn modelId="{C6F5B0FB-980B-42B7-891F-5269AFBB58A7}" type="presOf" srcId="{ED8B6BD9-2018-4FE6-A098-AF3D3422C53E}" destId="{074FD213-4353-4FC2-8ABF-26DA917EA6C9}" srcOrd="0" destOrd="0" presId="urn:microsoft.com/office/officeart/2005/8/layout/bProcess3"/>
    <dgm:cxn modelId="{F0BF2AFC-9E7E-4731-9264-036A4096C125}" type="presOf" srcId="{98F2A560-1887-4934-A8E9-6469A3548059}" destId="{D9E0A169-F028-45DC-9A8B-5BA0D0968658}" srcOrd="0" destOrd="0" presId="urn:microsoft.com/office/officeart/2005/8/layout/bProcess3"/>
    <dgm:cxn modelId="{BE4D3FC6-4572-4F8D-B124-ECC6C1542716}" type="presParOf" srcId="{3E99B2A4-F95C-41F7-A3CC-60179A0FAF86}" destId="{D9E0A169-F028-45DC-9A8B-5BA0D0968658}" srcOrd="0" destOrd="0" presId="urn:microsoft.com/office/officeart/2005/8/layout/bProcess3"/>
    <dgm:cxn modelId="{67E716F4-432B-4D5A-8B64-FE0F94750FD8}" type="presParOf" srcId="{3E99B2A4-F95C-41F7-A3CC-60179A0FAF86}" destId="{21344C16-CF60-4E50-9097-D28588261C94}" srcOrd="1" destOrd="0" presId="urn:microsoft.com/office/officeart/2005/8/layout/bProcess3"/>
    <dgm:cxn modelId="{8D1834C1-4CB3-465E-BA02-CFC634800892}" type="presParOf" srcId="{21344C16-CF60-4E50-9097-D28588261C94}" destId="{6E16E4C6-E6C1-479F-9DB2-2BBD78DFF534}" srcOrd="0" destOrd="0" presId="urn:microsoft.com/office/officeart/2005/8/layout/bProcess3"/>
    <dgm:cxn modelId="{0641F94B-D161-4B0A-A306-EE4D34239568}" type="presParOf" srcId="{3E99B2A4-F95C-41F7-A3CC-60179A0FAF86}" destId="{074FD213-4353-4FC2-8ABF-26DA917EA6C9}" srcOrd="2" destOrd="0" presId="urn:microsoft.com/office/officeart/2005/8/layout/bProcess3"/>
    <dgm:cxn modelId="{2EDF3890-D17B-4A10-895E-B87B9FB2A34F}" type="presParOf" srcId="{3E99B2A4-F95C-41F7-A3CC-60179A0FAF86}" destId="{F7088EF4-CBE1-4BE4-83AB-187704C914FC}" srcOrd="3" destOrd="0" presId="urn:microsoft.com/office/officeart/2005/8/layout/bProcess3"/>
    <dgm:cxn modelId="{DA1E8CB6-2295-4CCA-A5E0-CA8698E83A6F}" type="presParOf" srcId="{F7088EF4-CBE1-4BE4-83AB-187704C914FC}" destId="{01F07554-21FC-42B6-A430-BB3F16F997C3}" srcOrd="0" destOrd="0" presId="urn:microsoft.com/office/officeart/2005/8/layout/bProcess3"/>
    <dgm:cxn modelId="{EA13B701-EA09-4499-A46C-9E1FC3BE3994}" type="presParOf" srcId="{3E99B2A4-F95C-41F7-A3CC-60179A0FAF86}" destId="{07037D3C-D361-4410-AE9F-1CC7FED578B2}" srcOrd="4" destOrd="0" presId="urn:microsoft.com/office/officeart/2005/8/layout/bProcess3"/>
    <dgm:cxn modelId="{0E5C90A1-7B0C-4AB4-A2A6-5F309678DF21}" type="presParOf" srcId="{3E99B2A4-F95C-41F7-A3CC-60179A0FAF86}" destId="{B33CAC50-BAAF-4C10-8E21-2C6E23CC3CC4}" srcOrd="5" destOrd="0" presId="urn:microsoft.com/office/officeart/2005/8/layout/bProcess3"/>
    <dgm:cxn modelId="{D0F6898C-E783-4EE9-ACAB-70D27C3801A2}" type="presParOf" srcId="{B33CAC50-BAAF-4C10-8E21-2C6E23CC3CC4}" destId="{0AAC9EC3-D9E9-4926-8BFF-73FB612F417A}" srcOrd="0" destOrd="0" presId="urn:microsoft.com/office/officeart/2005/8/layout/bProcess3"/>
    <dgm:cxn modelId="{9FBDD7FB-BF51-4572-9578-80518FA1C986}" type="presParOf" srcId="{3E99B2A4-F95C-41F7-A3CC-60179A0FAF86}" destId="{7D738A41-F949-4985-9C1F-44CF0F924450}" srcOrd="6" destOrd="0" presId="urn:microsoft.com/office/officeart/2005/8/layout/bProcess3"/>
    <dgm:cxn modelId="{DA9B7932-B1BB-4506-A3D5-3479C833CA9B}" type="presParOf" srcId="{3E99B2A4-F95C-41F7-A3CC-60179A0FAF86}" destId="{C5AC6096-C7FD-4942-8F36-3478E1730386}" srcOrd="7" destOrd="0" presId="urn:microsoft.com/office/officeart/2005/8/layout/bProcess3"/>
    <dgm:cxn modelId="{EF1F1347-3B44-4585-9533-25FDA0927659}" type="presParOf" srcId="{C5AC6096-C7FD-4942-8F36-3478E1730386}" destId="{40EB6A6D-E485-4EC7-9571-690B83FAC4AE}" srcOrd="0" destOrd="0" presId="urn:microsoft.com/office/officeart/2005/8/layout/bProcess3"/>
    <dgm:cxn modelId="{AB824E5D-28B6-43AA-B047-191A41C07E97}" type="presParOf" srcId="{3E99B2A4-F95C-41F7-A3CC-60179A0FAF86}" destId="{DD827BEC-86A7-4AD3-9B86-44F707F92675}" srcOrd="8" destOrd="0" presId="urn:microsoft.com/office/officeart/2005/8/layout/bProcess3"/>
    <dgm:cxn modelId="{F0646321-1C51-4473-84D6-6E7D6BEA992C}" type="presParOf" srcId="{3E99B2A4-F95C-41F7-A3CC-60179A0FAF86}" destId="{5233590A-0D91-4F13-A03D-E4CE4EF8C2E5}" srcOrd="9" destOrd="0" presId="urn:microsoft.com/office/officeart/2005/8/layout/bProcess3"/>
    <dgm:cxn modelId="{AA0D40F6-C8BC-4D74-8BD4-5A598E8CA391}" type="presParOf" srcId="{5233590A-0D91-4F13-A03D-E4CE4EF8C2E5}" destId="{FB80DBAD-71B1-47E1-9C6E-98A3B23190B4}" srcOrd="0" destOrd="0" presId="urn:microsoft.com/office/officeart/2005/8/layout/bProcess3"/>
    <dgm:cxn modelId="{AB9D0646-8A1D-49B9-9E31-38BC352AEB1C}" type="presParOf" srcId="{3E99B2A4-F95C-41F7-A3CC-60179A0FAF86}" destId="{EC921AEE-000F-4537-8A77-C84C1009BB2B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B5C9B4-A4BF-4766-AA94-A6DC17E56ABF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F2A560-1887-4934-A8E9-6469A3548059}">
      <dgm:prSet phldrT="[Text]" phldr="0"/>
      <dgm:spPr>
        <a:ln w="38100">
          <a:solidFill>
            <a:schemeClr val="bg1"/>
          </a:solidFill>
        </a:ln>
      </dgm:spPr>
      <dgm:t>
        <a:bodyPr/>
        <a:lstStyle/>
        <a:p>
          <a:r>
            <a:rPr lang="en-US" dirty="0"/>
            <a:t>Restore</a:t>
          </a:r>
        </a:p>
      </dgm:t>
    </dgm:pt>
    <dgm:pt modelId="{20B57C93-AE5F-443B-876E-F652E156D81E}" type="parTrans" cxnId="{979F1E80-595F-4136-9C2A-415B3C40224B}">
      <dgm:prSet/>
      <dgm:spPr/>
      <dgm:t>
        <a:bodyPr/>
        <a:lstStyle/>
        <a:p>
          <a:endParaRPr lang="en-US"/>
        </a:p>
      </dgm:t>
    </dgm:pt>
    <dgm:pt modelId="{0AF4ADE4-BCC5-4323-B6B6-0EF087C491DB}" type="sibTrans" cxnId="{979F1E80-595F-4136-9C2A-415B3C40224B}">
      <dgm:prSet/>
      <dgm:spPr>
        <a:ln w="28575"/>
      </dgm:spPr>
      <dgm:t>
        <a:bodyPr/>
        <a:lstStyle/>
        <a:p>
          <a:endParaRPr lang="en-US"/>
        </a:p>
      </dgm:t>
    </dgm:pt>
    <dgm:pt modelId="{ED8B6BD9-2018-4FE6-A098-AF3D3422C53E}">
      <dgm:prSet phldrT="[Text]" phldr="0"/>
      <dgm:spPr>
        <a:ln w="38100">
          <a:solidFill>
            <a:schemeClr val="bg1"/>
          </a:solidFill>
        </a:ln>
      </dgm:spPr>
      <dgm:t>
        <a:bodyPr/>
        <a:lstStyle/>
        <a:p>
          <a:r>
            <a:rPr lang="en-US" dirty="0"/>
            <a:t>Prepare for publish</a:t>
          </a:r>
        </a:p>
      </dgm:t>
    </dgm:pt>
    <dgm:pt modelId="{F454C27E-A7AF-4F76-91F7-78ACB7FFB98E}" type="parTrans" cxnId="{34E0645C-46AF-477B-946D-5F8F8EC746D2}">
      <dgm:prSet/>
      <dgm:spPr/>
      <dgm:t>
        <a:bodyPr/>
        <a:lstStyle/>
        <a:p>
          <a:endParaRPr lang="en-US"/>
        </a:p>
      </dgm:t>
    </dgm:pt>
    <dgm:pt modelId="{307562BB-5B4B-4D4E-9E69-8BBA170D3B83}" type="sibTrans" cxnId="{34E0645C-46AF-477B-946D-5F8F8EC746D2}">
      <dgm:prSet/>
      <dgm:spPr>
        <a:ln w="28575"/>
      </dgm:spPr>
      <dgm:t>
        <a:bodyPr/>
        <a:lstStyle/>
        <a:p>
          <a:endParaRPr lang="en-US"/>
        </a:p>
      </dgm:t>
    </dgm:pt>
    <dgm:pt modelId="{C0DC754E-7055-4BD6-A0F3-A52665AED0CE}">
      <dgm:prSet phldrT="[Text]" phldr="0"/>
      <dgm:spPr>
        <a:ln w="38100">
          <a:solidFill>
            <a:schemeClr val="bg1"/>
          </a:solidFill>
        </a:ln>
      </dgm:spPr>
      <dgm:t>
        <a:bodyPr/>
        <a:lstStyle/>
        <a:p>
          <a:r>
            <a:rPr lang="en-US" dirty="0"/>
            <a:t>Prepare for linking</a:t>
          </a:r>
        </a:p>
      </dgm:t>
    </dgm:pt>
    <dgm:pt modelId="{6D86F63A-6E72-463D-B905-7D769924403E}" type="parTrans" cxnId="{6C0C244A-774D-446E-B353-CE13A78E17AE}">
      <dgm:prSet/>
      <dgm:spPr/>
      <dgm:t>
        <a:bodyPr/>
        <a:lstStyle/>
        <a:p>
          <a:endParaRPr lang="en-US"/>
        </a:p>
      </dgm:t>
    </dgm:pt>
    <dgm:pt modelId="{A561B433-C52A-4390-A431-6343960B2637}" type="sibTrans" cxnId="{6C0C244A-774D-446E-B353-CE13A78E17AE}">
      <dgm:prSet/>
      <dgm:spPr>
        <a:ln w="28575"/>
      </dgm:spPr>
      <dgm:t>
        <a:bodyPr/>
        <a:lstStyle/>
        <a:p>
          <a:endParaRPr lang="en-US"/>
        </a:p>
      </dgm:t>
    </dgm:pt>
    <dgm:pt modelId="{67DE5BAA-5CF9-47F6-9D1A-9691596C79A2}">
      <dgm:prSet phldrT="[Text]" phldr="0"/>
      <dgm:spPr>
        <a:ln w="38100">
          <a:solidFill>
            <a:schemeClr val="bg1"/>
          </a:solidFill>
        </a:ln>
      </dgm:spPr>
      <dgm:t>
        <a:bodyPr/>
        <a:lstStyle/>
        <a:p>
          <a:r>
            <a:rPr lang="en-US" dirty="0"/>
            <a:t>Linking</a:t>
          </a:r>
        </a:p>
      </dgm:t>
    </dgm:pt>
    <dgm:pt modelId="{A800BF2E-4F0E-4D1C-9364-5B86491AFDBC}" type="parTrans" cxnId="{5E9948AB-F929-4392-9DEE-5F086CCB21A4}">
      <dgm:prSet/>
      <dgm:spPr/>
      <dgm:t>
        <a:bodyPr/>
        <a:lstStyle/>
        <a:p>
          <a:endParaRPr lang="en-US"/>
        </a:p>
      </dgm:t>
    </dgm:pt>
    <dgm:pt modelId="{8964126D-CAD8-4F00-BD6D-B09F4ABF8F47}" type="sibTrans" cxnId="{5E9948AB-F929-4392-9DEE-5F086CCB21A4}">
      <dgm:prSet/>
      <dgm:spPr>
        <a:ln w="28575"/>
      </dgm:spPr>
      <dgm:t>
        <a:bodyPr/>
        <a:lstStyle/>
        <a:p>
          <a:endParaRPr lang="en-US"/>
        </a:p>
      </dgm:t>
    </dgm:pt>
    <dgm:pt modelId="{557EDCB2-033B-4C5D-B63B-55B4BFFA337A}">
      <dgm:prSet phldrT="[Text]" phldr="0"/>
      <dgm:spPr>
        <a:ln w="38100">
          <a:solidFill>
            <a:schemeClr val="bg1"/>
          </a:solidFill>
        </a:ln>
      </dgm:spPr>
      <dgm:t>
        <a:bodyPr/>
        <a:lstStyle/>
        <a:p>
          <a:r>
            <a:rPr lang="en-US" dirty="0"/>
            <a:t>Publish</a:t>
          </a:r>
        </a:p>
      </dgm:t>
    </dgm:pt>
    <dgm:pt modelId="{916E95EE-B957-48E4-84F6-42CA8F116CB0}" type="parTrans" cxnId="{4B7084F3-B223-439B-BC15-B842DD89CC05}">
      <dgm:prSet/>
      <dgm:spPr/>
      <dgm:t>
        <a:bodyPr/>
        <a:lstStyle/>
        <a:p>
          <a:endParaRPr lang="en-US"/>
        </a:p>
      </dgm:t>
    </dgm:pt>
    <dgm:pt modelId="{4CC89748-350D-4602-9C90-A0835E987BFB}" type="sibTrans" cxnId="{4B7084F3-B223-439B-BC15-B842DD89CC05}">
      <dgm:prSet/>
      <dgm:spPr>
        <a:ln w="28575">
          <a:solidFill>
            <a:srgbClr val="00B050"/>
          </a:solidFill>
        </a:ln>
      </dgm:spPr>
      <dgm:t>
        <a:bodyPr/>
        <a:lstStyle/>
        <a:p>
          <a:endParaRPr lang="en-US"/>
        </a:p>
      </dgm:t>
    </dgm:pt>
    <dgm:pt modelId="{92FCEF67-DACB-499A-849A-234171682B0A}">
      <dgm:prSet phldrT="[Text]" phldr="0"/>
      <dgm:spPr>
        <a:solidFill>
          <a:srgbClr val="00B050"/>
        </a:solidFill>
        <a:ln w="38100">
          <a:solidFill>
            <a:schemeClr val="bg1"/>
          </a:solidFill>
        </a:ln>
      </dgm:spPr>
      <dgm:t>
        <a:bodyPr/>
        <a:lstStyle/>
        <a:p>
          <a:r>
            <a:rPr lang="en-US" dirty="0"/>
            <a:t>NPM Install</a:t>
          </a:r>
        </a:p>
      </dgm:t>
    </dgm:pt>
    <dgm:pt modelId="{A00B9B94-5034-4ABC-9D09-099B664D2A0B}" type="parTrans" cxnId="{02BF7B99-D9F3-460B-AF83-98ED51D6E349}">
      <dgm:prSet/>
      <dgm:spPr/>
      <dgm:t>
        <a:bodyPr/>
        <a:lstStyle/>
        <a:p>
          <a:endParaRPr lang="en-US"/>
        </a:p>
      </dgm:t>
    </dgm:pt>
    <dgm:pt modelId="{B6500319-A3FE-454E-9955-F981E35762FD}" type="sibTrans" cxnId="{02BF7B99-D9F3-460B-AF83-98ED51D6E349}">
      <dgm:prSet/>
      <dgm:spPr/>
      <dgm:t>
        <a:bodyPr/>
        <a:lstStyle/>
        <a:p>
          <a:endParaRPr lang="en-US"/>
        </a:p>
      </dgm:t>
    </dgm:pt>
    <dgm:pt modelId="{3E99B2A4-F95C-41F7-A3CC-60179A0FAF86}" type="pres">
      <dgm:prSet presAssocID="{FDB5C9B4-A4BF-4766-AA94-A6DC17E56ABF}" presName="Name0" presStyleCnt="0">
        <dgm:presLayoutVars>
          <dgm:dir/>
          <dgm:resizeHandles val="exact"/>
        </dgm:presLayoutVars>
      </dgm:prSet>
      <dgm:spPr/>
    </dgm:pt>
    <dgm:pt modelId="{D9E0A169-F028-45DC-9A8B-5BA0D0968658}" type="pres">
      <dgm:prSet presAssocID="{98F2A560-1887-4934-A8E9-6469A3548059}" presName="node" presStyleLbl="node1" presStyleIdx="0" presStyleCnt="6">
        <dgm:presLayoutVars>
          <dgm:bulletEnabled val="1"/>
        </dgm:presLayoutVars>
      </dgm:prSet>
      <dgm:spPr/>
    </dgm:pt>
    <dgm:pt modelId="{21344C16-CF60-4E50-9097-D28588261C94}" type="pres">
      <dgm:prSet presAssocID="{0AF4ADE4-BCC5-4323-B6B6-0EF087C491DB}" presName="sibTrans" presStyleLbl="sibTrans1D1" presStyleIdx="0" presStyleCnt="5"/>
      <dgm:spPr/>
    </dgm:pt>
    <dgm:pt modelId="{6E16E4C6-E6C1-479F-9DB2-2BBD78DFF534}" type="pres">
      <dgm:prSet presAssocID="{0AF4ADE4-BCC5-4323-B6B6-0EF087C491DB}" presName="connectorText" presStyleLbl="sibTrans1D1" presStyleIdx="0" presStyleCnt="5"/>
      <dgm:spPr/>
    </dgm:pt>
    <dgm:pt modelId="{074FD213-4353-4FC2-8ABF-26DA917EA6C9}" type="pres">
      <dgm:prSet presAssocID="{ED8B6BD9-2018-4FE6-A098-AF3D3422C53E}" presName="node" presStyleLbl="node1" presStyleIdx="1" presStyleCnt="6">
        <dgm:presLayoutVars>
          <dgm:bulletEnabled val="1"/>
        </dgm:presLayoutVars>
      </dgm:prSet>
      <dgm:spPr/>
    </dgm:pt>
    <dgm:pt modelId="{F7088EF4-CBE1-4BE4-83AB-187704C914FC}" type="pres">
      <dgm:prSet presAssocID="{307562BB-5B4B-4D4E-9E69-8BBA170D3B83}" presName="sibTrans" presStyleLbl="sibTrans1D1" presStyleIdx="1" presStyleCnt="5"/>
      <dgm:spPr/>
    </dgm:pt>
    <dgm:pt modelId="{01F07554-21FC-42B6-A430-BB3F16F997C3}" type="pres">
      <dgm:prSet presAssocID="{307562BB-5B4B-4D4E-9E69-8BBA170D3B83}" presName="connectorText" presStyleLbl="sibTrans1D1" presStyleIdx="1" presStyleCnt="5"/>
      <dgm:spPr/>
    </dgm:pt>
    <dgm:pt modelId="{07037D3C-D361-4410-AE9F-1CC7FED578B2}" type="pres">
      <dgm:prSet presAssocID="{C0DC754E-7055-4BD6-A0F3-A52665AED0CE}" presName="node" presStyleLbl="node1" presStyleIdx="2" presStyleCnt="6">
        <dgm:presLayoutVars>
          <dgm:bulletEnabled val="1"/>
        </dgm:presLayoutVars>
      </dgm:prSet>
      <dgm:spPr/>
    </dgm:pt>
    <dgm:pt modelId="{B33CAC50-BAAF-4C10-8E21-2C6E23CC3CC4}" type="pres">
      <dgm:prSet presAssocID="{A561B433-C52A-4390-A431-6343960B2637}" presName="sibTrans" presStyleLbl="sibTrans1D1" presStyleIdx="2" presStyleCnt="5"/>
      <dgm:spPr/>
    </dgm:pt>
    <dgm:pt modelId="{0AAC9EC3-D9E9-4926-8BFF-73FB612F417A}" type="pres">
      <dgm:prSet presAssocID="{A561B433-C52A-4390-A431-6343960B2637}" presName="connectorText" presStyleLbl="sibTrans1D1" presStyleIdx="2" presStyleCnt="5"/>
      <dgm:spPr/>
    </dgm:pt>
    <dgm:pt modelId="{7D738A41-F949-4985-9C1F-44CF0F924450}" type="pres">
      <dgm:prSet presAssocID="{67DE5BAA-5CF9-47F6-9D1A-9691596C79A2}" presName="node" presStyleLbl="node1" presStyleIdx="3" presStyleCnt="6">
        <dgm:presLayoutVars>
          <dgm:bulletEnabled val="1"/>
        </dgm:presLayoutVars>
      </dgm:prSet>
      <dgm:spPr/>
    </dgm:pt>
    <dgm:pt modelId="{C5AC6096-C7FD-4942-8F36-3478E1730386}" type="pres">
      <dgm:prSet presAssocID="{8964126D-CAD8-4F00-BD6D-B09F4ABF8F47}" presName="sibTrans" presStyleLbl="sibTrans1D1" presStyleIdx="3" presStyleCnt="5"/>
      <dgm:spPr/>
    </dgm:pt>
    <dgm:pt modelId="{40EB6A6D-E485-4EC7-9571-690B83FAC4AE}" type="pres">
      <dgm:prSet presAssocID="{8964126D-CAD8-4F00-BD6D-B09F4ABF8F47}" presName="connectorText" presStyleLbl="sibTrans1D1" presStyleIdx="3" presStyleCnt="5"/>
      <dgm:spPr/>
    </dgm:pt>
    <dgm:pt modelId="{DD827BEC-86A7-4AD3-9B86-44F707F92675}" type="pres">
      <dgm:prSet presAssocID="{557EDCB2-033B-4C5D-B63B-55B4BFFA337A}" presName="node" presStyleLbl="node1" presStyleIdx="4" presStyleCnt="6">
        <dgm:presLayoutVars>
          <dgm:bulletEnabled val="1"/>
        </dgm:presLayoutVars>
      </dgm:prSet>
      <dgm:spPr/>
    </dgm:pt>
    <dgm:pt modelId="{DE408CD5-4ACA-42B0-A781-9198A8A648BA}" type="pres">
      <dgm:prSet presAssocID="{4CC89748-350D-4602-9C90-A0835E987BFB}" presName="sibTrans" presStyleLbl="sibTrans1D1" presStyleIdx="4" presStyleCnt="5"/>
      <dgm:spPr/>
    </dgm:pt>
    <dgm:pt modelId="{A37CB420-3FB2-406C-BFC5-FFB9D994A48E}" type="pres">
      <dgm:prSet presAssocID="{4CC89748-350D-4602-9C90-A0835E987BFB}" presName="connectorText" presStyleLbl="sibTrans1D1" presStyleIdx="4" presStyleCnt="5"/>
      <dgm:spPr/>
    </dgm:pt>
    <dgm:pt modelId="{B7450C0A-9346-40DF-AFA6-1B2202F16277}" type="pres">
      <dgm:prSet presAssocID="{92FCEF67-DACB-499A-849A-234171682B0A}" presName="node" presStyleLbl="node1" presStyleIdx="5" presStyleCnt="6">
        <dgm:presLayoutVars>
          <dgm:bulletEnabled val="1"/>
        </dgm:presLayoutVars>
      </dgm:prSet>
      <dgm:spPr/>
    </dgm:pt>
  </dgm:ptLst>
  <dgm:cxnLst>
    <dgm:cxn modelId="{1D24440C-19B4-4E67-832A-4EF18FD5326E}" type="presOf" srcId="{92FCEF67-DACB-499A-849A-234171682B0A}" destId="{B7450C0A-9346-40DF-AFA6-1B2202F16277}" srcOrd="0" destOrd="0" presId="urn:microsoft.com/office/officeart/2005/8/layout/bProcess3"/>
    <dgm:cxn modelId="{34E0645C-46AF-477B-946D-5F8F8EC746D2}" srcId="{FDB5C9B4-A4BF-4766-AA94-A6DC17E56ABF}" destId="{ED8B6BD9-2018-4FE6-A098-AF3D3422C53E}" srcOrd="1" destOrd="0" parTransId="{F454C27E-A7AF-4F76-91F7-78ACB7FFB98E}" sibTransId="{307562BB-5B4B-4D4E-9E69-8BBA170D3B83}"/>
    <dgm:cxn modelId="{6C0C244A-774D-446E-B353-CE13A78E17AE}" srcId="{FDB5C9B4-A4BF-4766-AA94-A6DC17E56ABF}" destId="{C0DC754E-7055-4BD6-A0F3-A52665AED0CE}" srcOrd="2" destOrd="0" parTransId="{6D86F63A-6E72-463D-B905-7D769924403E}" sibTransId="{A561B433-C52A-4390-A431-6343960B2637}"/>
    <dgm:cxn modelId="{F150684D-2FF6-4B8A-9BC2-46730781C14D}" type="presOf" srcId="{A561B433-C52A-4390-A431-6343960B2637}" destId="{B33CAC50-BAAF-4C10-8E21-2C6E23CC3CC4}" srcOrd="0" destOrd="0" presId="urn:microsoft.com/office/officeart/2005/8/layout/bProcess3"/>
    <dgm:cxn modelId="{9DEF2B71-4DBE-4F3F-A2A9-9D307F203075}" type="presOf" srcId="{307562BB-5B4B-4D4E-9E69-8BBA170D3B83}" destId="{01F07554-21FC-42B6-A430-BB3F16F997C3}" srcOrd="1" destOrd="0" presId="urn:microsoft.com/office/officeart/2005/8/layout/bProcess3"/>
    <dgm:cxn modelId="{979F1E80-595F-4136-9C2A-415B3C40224B}" srcId="{FDB5C9B4-A4BF-4766-AA94-A6DC17E56ABF}" destId="{98F2A560-1887-4934-A8E9-6469A3548059}" srcOrd="0" destOrd="0" parTransId="{20B57C93-AE5F-443B-876E-F652E156D81E}" sibTransId="{0AF4ADE4-BCC5-4323-B6B6-0EF087C491DB}"/>
    <dgm:cxn modelId="{1B441186-AD61-4598-827A-36E49794E25A}" type="presOf" srcId="{307562BB-5B4B-4D4E-9E69-8BBA170D3B83}" destId="{F7088EF4-CBE1-4BE4-83AB-187704C914FC}" srcOrd="0" destOrd="0" presId="urn:microsoft.com/office/officeart/2005/8/layout/bProcess3"/>
    <dgm:cxn modelId="{B805F58E-887A-4BDF-B9F1-390AD282B9C7}" type="presOf" srcId="{4CC89748-350D-4602-9C90-A0835E987BFB}" destId="{A37CB420-3FB2-406C-BFC5-FFB9D994A48E}" srcOrd="1" destOrd="0" presId="urn:microsoft.com/office/officeart/2005/8/layout/bProcess3"/>
    <dgm:cxn modelId="{02BF7B99-D9F3-460B-AF83-98ED51D6E349}" srcId="{FDB5C9B4-A4BF-4766-AA94-A6DC17E56ABF}" destId="{92FCEF67-DACB-499A-849A-234171682B0A}" srcOrd="5" destOrd="0" parTransId="{A00B9B94-5034-4ABC-9D09-099B664D2A0B}" sibTransId="{B6500319-A3FE-454E-9955-F981E35762FD}"/>
    <dgm:cxn modelId="{1D2DEDA2-7622-49D7-89B5-2EB21B88CCE0}" type="presOf" srcId="{A561B433-C52A-4390-A431-6343960B2637}" destId="{0AAC9EC3-D9E9-4926-8BFF-73FB612F417A}" srcOrd="1" destOrd="0" presId="urn:microsoft.com/office/officeart/2005/8/layout/bProcess3"/>
    <dgm:cxn modelId="{5E9948AB-F929-4392-9DEE-5F086CCB21A4}" srcId="{FDB5C9B4-A4BF-4766-AA94-A6DC17E56ABF}" destId="{67DE5BAA-5CF9-47F6-9D1A-9691596C79A2}" srcOrd="3" destOrd="0" parTransId="{A800BF2E-4F0E-4D1C-9364-5B86491AFDBC}" sibTransId="{8964126D-CAD8-4F00-BD6D-B09F4ABF8F47}"/>
    <dgm:cxn modelId="{A111F2BA-9224-46D8-B8A9-7745B823FA70}" type="presOf" srcId="{0AF4ADE4-BCC5-4323-B6B6-0EF087C491DB}" destId="{21344C16-CF60-4E50-9097-D28588261C94}" srcOrd="0" destOrd="0" presId="urn:microsoft.com/office/officeart/2005/8/layout/bProcess3"/>
    <dgm:cxn modelId="{D71DF3BB-FED6-4355-8AC5-613859D35D5F}" type="presOf" srcId="{C0DC754E-7055-4BD6-A0F3-A52665AED0CE}" destId="{07037D3C-D361-4410-AE9F-1CC7FED578B2}" srcOrd="0" destOrd="0" presId="urn:microsoft.com/office/officeart/2005/8/layout/bProcess3"/>
    <dgm:cxn modelId="{608817BC-3759-4F38-B213-5459A738E794}" type="presOf" srcId="{67DE5BAA-5CF9-47F6-9D1A-9691596C79A2}" destId="{7D738A41-F949-4985-9C1F-44CF0F924450}" srcOrd="0" destOrd="0" presId="urn:microsoft.com/office/officeart/2005/8/layout/bProcess3"/>
    <dgm:cxn modelId="{482F69C2-6703-4934-A484-CF0C8C7A6C36}" type="presOf" srcId="{557EDCB2-033B-4C5D-B63B-55B4BFFA337A}" destId="{DD827BEC-86A7-4AD3-9B86-44F707F92675}" srcOrd="0" destOrd="0" presId="urn:microsoft.com/office/officeart/2005/8/layout/bProcess3"/>
    <dgm:cxn modelId="{6F12BECA-0E2F-4B57-90DE-097F6C1F54AD}" type="presOf" srcId="{8964126D-CAD8-4F00-BD6D-B09F4ABF8F47}" destId="{C5AC6096-C7FD-4942-8F36-3478E1730386}" srcOrd="0" destOrd="0" presId="urn:microsoft.com/office/officeart/2005/8/layout/bProcess3"/>
    <dgm:cxn modelId="{F4DF2FD7-A7E0-48A1-A923-5272E59F3BA6}" type="presOf" srcId="{0AF4ADE4-BCC5-4323-B6B6-0EF087C491DB}" destId="{6E16E4C6-E6C1-479F-9DB2-2BBD78DFF534}" srcOrd="1" destOrd="0" presId="urn:microsoft.com/office/officeart/2005/8/layout/bProcess3"/>
    <dgm:cxn modelId="{3022CAE2-02C8-49EB-8881-46DA3B47A9FA}" type="presOf" srcId="{4CC89748-350D-4602-9C90-A0835E987BFB}" destId="{DE408CD5-4ACA-42B0-A781-9198A8A648BA}" srcOrd="0" destOrd="0" presId="urn:microsoft.com/office/officeart/2005/8/layout/bProcess3"/>
    <dgm:cxn modelId="{AA5DC3EB-BE43-4D28-A415-B670A46033AE}" type="presOf" srcId="{FDB5C9B4-A4BF-4766-AA94-A6DC17E56ABF}" destId="{3E99B2A4-F95C-41F7-A3CC-60179A0FAF86}" srcOrd="0" destOrd="0" presId="urn:microsoft.com/office/officeart/2005/8/layout/bProcess3"/>
    <dgm:cxn modelId="{9C436CF3-AE8E-4E3F-8E09-3BD5AF635D7D}" type="presOf" srcId="{8964126D-CAD8-4F00-BD6D-B09F4ABF8F47}" destId="{40EB6A6D-E485-4EC7-9571-690B83FAC4AE}" srcOrd="1" destOrd="0" presId="urn:microsoft.com/office/officeart/2005/8/layout/bProcess3"/>
    <dgm:cxn modelId="{4B7084F3-B223-439B-BC15-B842DD89CC05}" srcId="{FDB5C9B4-A4BF-4766-AA94-A6DC17E56ABF}" destId="{557EDCB2-033B-4C5D-B63B-55B4BFFA337A}" srcOrd="4" destOrd="0" parTransId="{916E95EE-B957-48E4-84F6-42CA8F116CB0}" sibTransId="{4CC89748-350D-4602-9C90-A0835E987BFB}"/>
    <dgm:cxn modelId="{C6F5B0FB-980B-42B7-891F-5269AFBB58A7}" type="presOf" srcId="{ED8B6BD9-2018-4FE6-A098-AF3D3422C53E}" destId="{074FD213-4353-4FC2-8ABF-26DA917EA6C9}" srcOrd="0" destOrd="0" presId="urn:microsoft.com/office/officeart/2005/8/layout/bProcess3"/>
    <dgm:cxn modelId="{F0BF2AFC-9E7E-4731-9264-036A4096C125}" type="presOf" srcId="{98F2A560-1887-4934-A8E9-6469A3548059}" destId="{D9E0A169-F028-45DC-9A8B-5BA0D0968658}" srcOrd="0" destOrd="0" presId="urn:microsoft.com/office/officeart/2005/8/layout/bProcess3"/>
    <dgm:cxn modelId="{BE4D3FC6-4572-4F8D-B124-ECC6C1542716}" type="presParOf" srcId="{3E99B2A4-F95C-41F7-A3CC-60179A0FAF86}" destId="{D9E0A169-F028-45DC-9A8B-5BA0D0968658}" srcOrd="0" destOrd="0" presId="urn:microsoft.com/office/officeart/2005/8/layout/bProcess3"/>
    <dgm:cxn modelId="{67E716F4-432B-4D5A-8B64-FE0F94750FD8}" type="presParOf" srcId="{3E99B2A4-F95C-41F7-A3CC-60179A0FAF86}" destId="{21344C16-CF60-4E50-9097-D28588261C94}" srcOrd="1" destOrd="0" presId="urn:microsoft.com/office/officeart/2005/8/layout/bProcess3"/>
    <dgm:cxn modelId="{8D1834C1-4CB3-465E-BA02-CFC634800892}" type="presParOf" srcId="{21344C16-CF60-4E50-9097-D28588261C94}" destId="{6E16E4C6-E6C1-479F-9DB2-2BBD78DFF534}" srcOrd="0" destOrd="0" presId="urn:microsoft.com/office/officeart/2005/8/layout/bProcess3"/>
    <dgm:cxn modelId="{0641F94B-D161-4B0A-A306-EE4D34239568}" type="presParOf" srcId="{3E99B2A4-F95C-41F7-A3CC-60179A0FAF86}" destId="{074FD213-4353-4FC2-8ABF-26DA917EA6C9}" srcOrd="2" destOrd="0" presId="urn:microsoft.com/office/officeart/2005/8/layout/bProcess3"/>
    <dgm:cxn modelId="{2EDF3890-D17B-4A10-895E-B87B9FB2A34F}" type="presParOf" srcId="{3E99B2A4-F95C-41F7-A3CC-60179A0FAF86}" destId="{F7088EF4-CBE1-4BE4-83AB-187704C914FC}" srcOrd="3" destOrd="0" presId="urn:microsoft.com/office/officeart/2005/8/layout/bProcess3"/>
    <dgm:cxn modelId="{DA1E8CB6-2295-4CCA-A5E0-CA8698E83A6F}" type="presParOf" srcId="{F7088EF4-CBE1-4BE4-83AB-187704C914FC}" destId="{01F07554-21FC-42B6-A430-BB3F16F997C3}" srcOrd="0" destOrd="0" presId="urn:microsoft.com/office/officeart/2005/8/layout/bProcess3"/>
    <dgm:cxn modelId="{EA13B701-EA09-4499-A46C-9E1FC3BE3994}" type="presParOf" srcId="{3E99B2A4-F95C-41F7-A3CC-60179A0FAF86}" destId="{07037D3C-D361-4410-AE9F-1CC7FED578B2}" srcOrd="4" destOrd="0" presId="urn:microsoft.com/office/officeart/2005/8/layout/bProcess3"/>
    <dgm:cxn modelId="{0E5C90A1-7B0C-4AB4-A2A6-5F309678DF21}" type="presParOf" srcId="{3E99B2A4-F95C-41F7-A3CC-60179A0FAF86}" destId="{B33CAC50-BAAF-4C10-8E21-2C6E23CC3CC4}" srcOrd="5" destOrd="0" presId="urn:microsoft.com/office/officeart/2005/8/layout/bProcess3"/>
    <dgm:cxn modelId="{D0F6898C-E783-4EE9-ACAB-70D27C3801A2}" type="presParOf" srcId="{B33CAC50-BAAF-4C10-8E21-2C6E23CC3CC4}" destId="{0AAC9EC3-D9E9-4926-8BFF-73FB612F417A}" srcOrd="0" destOrd="0" presId="urn:microsoft.com/office/officeart/2005/8/layout/bProcess3"/>
    <dgm:cxn modelId="{9FBDD7FB-BF51-4572-9578-80518FA1C986}" type="presParOf" srcId="{3E99B2A4-F95C-41F7-A3CC-60179A0FAF86}" destId="{7D738A41-F949-4985-9C1F-44CF0F924450}" srcOrd="6" destOrd="0" presId="urn:microsoft.com/office/officeart/2005/8/layout/bProcess3"/>
    <dgm:cxn modelId="{DA9B7932-B1BB-4506-A3D5-3479C833CA9B}" type="presParOf" srcId="{3E99B2A4-F95C-41F7-A3CC-60179A0FAF86}" destId="{C5AC6096-C7FD-4942-8F36-3478E1730386}" srcOrd="7" destOrd="0" presId="urn:microsoft.com/office/officeart/2005/8/layout/bProcess3"/>
    <dgm:cxn modelId="{EF1F1347-3B44-4585-9533-25FDA0927659}" type="presParOf" srcId="{C5AC6096-C7FD-4942-8F36-3478E1730386}" destId="{40EB6A6D-E485-4EC7-9571-690B83FAC4AE}" srcOrd="0" destOrd="0" presId="urn:microsoft.com/office/officeart/2005/8/layout/bProcess3"/>
    <dgm:cxn modelId="{AB824E5D-28B6-43AA-B047-191A41C07E97}" type="presParOf" srcId="{3E99B2A4-F95C-41F7-A3CC-60179A0FAF86}" destId="{DD827BEC-86A7-4AD3-9B86-44F707F92675}" srcOrd="8" destOrd="0" presId="urn:microsoft.com/office/officeart/2005/8/layout/bProcess3"/>
    <dgm:cxn modelId="{7892B9EB-EBAF-4214-B10A-15CD6A4F4166}" type="presParOf" srcId="{3E99B2A4-F95C-41F7-A3CC-60179A0FAF86}" destId="{DE408CD5-4ACA-42B0-A781-9198A8A648BA}" srcOrd="9" destOrd="0" presId="urn:microsoft.com/office/officeart/2005/8/layout/bProcess3"/>
    <dgm:cxn modelId="{059CD237-2A91-481C-8D12-2B341E1D9F9B}" type="presParOf" srcId="{DE408CD5-4ACA-42B0-A781-9198A8A648BA}" destId="{A37CB420-3FB2-406C-BFC5-FFB9D994A48E}" srcOrd="0" destOrd="0" presId="urn:microsoft.com/office/officeart/2005/8/layout/bProcess3"/>
    <dgm:cxn modelId="{45EBF65B-5A2A-47CB-8416-1F10D945487F}" type="presParOf" srcId="{3E99B2A4-F95C-41F7-A3CC-60179A0FAF86}" destId="{B7450C0A-9346-40DF-AFA6-1B2202F16277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45DA4-A174-4D23-B9C9-7D2DDF1196D8}">
      <dsp:nvSpPr>
        <dsp:cNvPr id="0" name=""/>
        <dsp:cNvSpPr/>
      </dsp:nvSpPr>
      <dsp:spPr>
        <a:xfrm>
          <a:off x="2582726" y="674905"/>
          <a:ext cx="5204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487" y="45720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9193" y="717869"/>
        <a:ext cx="27554" cy="5510"/>
      </dsp:txXfrm>
    </dsp:sp>
    <dsp:sp modelId="{DBEE9A22-E38F-4CC5-A882-E13AF74892FF}">
      <dsp:nvSpPr>
        <dsp:cNvPr id="0" name=""/>
        <dsp:cNvSpPr/>
      </dsp:nvSpPr>
      <dsp:spPr>
        <a:xfrm>
          <a:off x="188492" y="1815"/>
          <a:ext cx="2396033" cy="1437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Restore tools</a:t>
          </a:r>
        </a:p>
      </dsp:txBody>
      <dsp:txXfrm>
        <a:off x="188492" y="1815"/>
        <a:ext cx="2396033" cy="1437620"/>
      </dsp:txXfrm>
    </dsp:sp>
    <dsp:sp modelId="{3DB9E573-2066-4492-8539-F28F8F46D62A}">
      <dsp:nvSpPr>
        <dsp:cNvPr id="0" name=""/>
        <dsp:cNvSpPr/>
      </dsp:nvSpPr>
      <dsp:spPr>
        <a:xfrm>
          <a:off x="5529848" y="674905"/>
          <a:ext cx="5204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487" y="45720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76314" y="717869"/>
        <a:ext cx="27554" cy="5510"/>
      </dsp:txXfrm>
    </dsp:sp>
    <dsp:sp modelId="{0ED537CE-2F01-4479-A457-F22177AF4184}">
      <dsp:nvSpPr>
        <dsp:cNvPr id="0" name=""/>
        <dsp:cNvSpPr/>
      </dsp:nvSpPr>
      <dsp:spPr>
        <a:xfrm>
          <a:off x="3135614" y="1815"/>
          <a:ext cx="2396033" cy="1437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Restore build</a:t>
          </a:r>
        </a:p>
      </dsp:txBody>
      <dsp:txXfrm>
        <a:off x="3135614" y="1815"/>
        <a:ext cx="2396033" cy="1437620"/>
      </dsp:txXfrm>
    </dsp:sp>
    <dsp:sp modelId="{72B7B394-20C4-4022-9FE9-638EC1934970}">
      <dsp:nvSpPr>
        <dsp:cNvPr id="0" name=""/>
        <dsp:cNvSpPr/>
      </dsp:nvSpPr>
      <dsp:spPr>
        <a:xfrm>
          <a:off x="8476969" y="674905"/>
          <a:ext cx="5204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487" y="45720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723436" y="717869"/>
        <a:ext cx="27554" cy="5510"/>
      </dsp:txXfrm>
    </dsp:sp>
    <dsp:sp modelId="{C3F3C832-0A2F-4657-87A0-FD5E0D9D84CC}">
      <dsp:nvSpPr>
        <dsp:cNvPr id="0" name=""/>
        <dsp:cNvSpPr/>
      </dsp:nvSpPr>
      <dsp:spPr>
        <a:xfrm>
          <a:off x="6082735" y="1815"/>
          <a:ext cx="2396033" cy="1437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LLVM </a:t>
          </a:r>
          <a:r>
            <a:rPr lang="en-US" sz="1800" kern="1200" dirty="0" err="1"/>
            <a:t>init</a:t>
          </a:r>
          <a:endParaRPr lang="en-US" sz="1800" kern="1200" dirty="0"/>
        </a:p>
      </dsp:txBody>
      <dsp:txXfrm>
        <a:off x="6082735" y="1815"/>
        <a:ext cx="2396033" cy="1437620"/>
      </dsp:txXfrm>
    </dsp:sp>
    <dsp:sp modelId="{14A436F1-F62D-4800-B0B3-21612B302D7A}">
      <dsp:nvSpPr>
        <dsp:cNvPr id="0" name=""/>
        <dsp:cNvSpPr/>
      </dsp:nvSpPr>
      <dsp:spPr>
        <a:xfrm>
          <a:off x="1386509" y="1437635"/>
          <a:ext cx="8841364" cy="520487"/>
        </a:xfrm>
        <a:custGeom>
          <a:avLst/>
          <a:gdLst/>
          <a:ahLst/>
          <a:cxnLst/>
          <a:rect l="0" t="0" r="0" b="0"/>
          <a:pathLst>
            <a:path>
              <a:moveTo>
                <a:pt x="8841364" y="0"/>
              </a:moveTo>
              <a:lnTo>
                <a:pt x="8841364" y="277343"/>
              </a:lnTo>
              <a:lnTo>
                <a:pt x="0" y="277343"/>
              </a:lnTo>
              <a:lnTo>
                <a:pt x="0" y="520487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85728" y="1695124"/>
        <a:ext cx="442926" cy="5510"/>
      </dsp:txXfrm>
    </dsp:sp>
    <dsp:sp modelId="{3157425E-38FA-4408-ACA5-BD3EE510603D}">
      <dsp:nvSpPr>
        <dsp:cNvPr id="0" name=""/>
        <dsp:cNvSpPr/>
      </dsp:nvSpPr>
      <dsp:spPr>
        <a:xfrm>
          <a:off x="9029857" y="1815"/>
          <a:ext cx="2396033" cy="1437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Pack MONO packages</a:t>
          </a:r>
        </a:p>
      </dsp:txBody>
      <dsp:txXfrm>
        <a:off x="9029857" y="1815"/>
        <a:ext cx="2396033" cy="1437620"/>
      </dsp:txXfrm>
    </dsp:sp>
    <dsp:sp modelId="{E640B555-C6F4-4773-A94A-D6FF9DF8F438}">
      <dsp:nvSpPr>
        <dsp:cNvPr id="0" name=""/>
        <dsp:cNvSpPr/>
      </dsp:nvSpPr>
      <dsp:spPr>
        <a:xfrm>
          <a:off x="2582726" y="2663613"/>
          <a:ext cx="5204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487" y="45720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9193" y="2706578"/>
        <a:ext cx="27554" cy="5510"/>
      </dsp:txXfrm>
    </dsp:sp>
    <dsp:sp modelId="{CED65752-D1A9-481E-A0E4-AE7F0FFA2438}">
      <dsp:nvSpPr>
        <dsp:cNvPr id="0" name=""/>
        <dsp:cNvSpPr/>
      </dsp:nvSpPr>
      <dsp:spPr>
        <a:xfrm>
          <a:off x="188492" y="1990523"/>
          <a:ext cx="2396033" cy="1437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 MONO runtime</a:t>
          </a:r>
        </a:p>
      </dsp:txBody>
      <dsp:txXfrm>
        <a:off x="188492" y="1990523"/>
        <a:ext cx="2396033" cy="1437620"/>
      </dsp:txXfrm>
    </dsp:sp>
    <dsp:sp modelId="{E42A5D54-21F1-48D0-B383-5E39313AD520}">
      <dsp:nvSpPr>
        <dsp:cNvPr id="0" name=""/>
        <dsp:cNvSpPr/>
      </dsp:nvSpPr>
      <dsp:spPr>
        <a:xfrm>
          <a:off x="5529848" y="2663613"/>
          <a:ext cx="5204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487" y="45720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76314" y="2706578"/>
        <a:ext cx="27554" cy="5510"/>
      </dsp:txXfrm>
    </dsp:sp>
    <dsp:sp modelId="{30553BAF-8311-4063-A87E-5FD7FB4FD35F}">
      <dsp:nvSpPr>
        <dsp:cNvPr id="0" name=""/>
        <dsp:cNvSpPr/>
      </dsp:nvSpPr>
      <dsp:spPr>
        <a:xfrm>
          <a:off x="3135614" y="1990523"/>
          <a:ext cx="2396033" cy="1437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System.Private.CoreLib</a:t>
          </a:r>
          <a:endParaRPr lang="en-US" sz="1800" kern="1200" dirty="0"/>
        </a:p>
      </dsp:txBody>
      <dsp:txXfrm>
        <a:off x="3135614" y="1990523"/>
        <a:ext cx="2396033" cy="1437620"/>
      </dsp:txXfrm>
    </dsp:sp>
    <dsp:sp modelId="{54876A32-CEA4-4618-A435-755563CC6AAC}">
      <dsp:nvSpPr>
        <dsp:cNvPr id="0" name=""/>
        <dsp:cNvSpPr/>
      </dsp:nvSpPr>
      <dsp:spPr>
        <a:xfrm>
          <a:off x="8476969" y="2663613"/>
          <a:ext cx="5204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487" y="45720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723436" y="2706578"/>
        <a:ext cx="27554" cy="5510"/>
      </dsp:txXfrm>
    </dsp:sp>
    <dsp:sp modelId="{D61781C1-E367-46B8-9D1D-2658C475D3B4}">
      <dsp:nvSpPr>
        <dsp:cNvPr id="0" name=""/>
        <dsp:cNvSpPr/>
      </dsp:nvSpPr>
      <dsp:spPr>
        <a:xfrm>
          <a:off x="6082735" y="1990523"/>
          <a:ext cx="2396033" cy="1437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 native</a:t>
          </a:r>
        </a:p>
      </dsp:txBody>
      <dsp:txXfrm>
        <a:off x="6082735" y="1990523"/>
        <a:ext cx="2396033" cy="1437620"/>
      </dsp:txXfrm>
    </dsp:sp>
    <dsp:sp modelId="{95EEB558-DB8B-43E5-BFFE-455027877956}">
      <dsp:nvSpPr>
        <dsp:cNvPr id="0" name=""/>
        <dsp:cNvSpPr/>
      </dsp:nvSpPr>
      <dsp:spPr>
        <a:xfrm>
          <a:off x="4365977" y="3426343"/>
          <a:ext cx="5861896" cy="499469"/>
        </a:xfrm>
        <a:custGeom>
          <a:avLst/>
          <a:gdLst/>
          <a:ahLst/>
          <a:cxnLst/>
          <a:rect l="0" t="0" r="0" b="0"/>
          <a:pathLst>
            <a:path>
              <a:moveTo>
                <a:pt x="5861896" y="0"/>
              </a:moveTo>
              <a:lnTo>
                <a:pt x="5861896" y="266834"/>
              </a:lnTo>
              <a:lnTo>
                <a:pt x="0" y="266834"/>
              </a:lnTo>
              <a:lnTo>
                <a:pt x="0" y="499469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49780" y="3673323"/>
        <a:ext cx="294290" cy="5510"/>
      </dsp:txXfrm>
    </dsp:sp>
    <dsp:sp modelId="{3312C18C-153C-4062-81C5-68C17D4DC878}">
      <dsp:nvSpPr>
        <dsp:cNvPr id="0" name=""/>
        <dsp:cNvSpPr/>
      </dsp:nvSpPr>
      <dsp:spPr>
        <a:xfrm>
          <a:off x="9029857" y="1990523"/>
          <a:ext cx="2396033" cy="1437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 libraries</a:t>
          </a:r>
        </a:p>
      </dsp:txBody>
      <dsp:txXfrm>
        <a:off x="9029857" y="1990523"/>
        <a:ext cx="2396033" cy="1437620"/>
      </dsp:txXfrm>
    </dsp:sp>
    <dsp:sp modelId="{34AECE11-CF3E-4F60-BBC8-F112AA31EE5B}">
      <dsp:nvSpPr>
        <dsp:cNvPr id="0" name=""/>
        <dsp:cNvSpPr/>
      </dsp:nvSpPr>
      <dsp:spPr>
        <a:xfrm>
          <a:off x="5562194" y="4631303"/>
          <a:ext cx="5204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487" y="45720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08661" y="4674268"/>
        <a:ext cx="27554" cy="5510"/>
      </dsp:txXfrm>
    </dsp:sp>
    <dsp:sp modelId="{B5FE0AE1-4C7B-4163-8742-69529AD62E12}">
      <dsp:nvSpPr>
        <dsp:cNvPr id="0" name=""/>
        <dsp:cNvSpPr/>
      </dsp:nvSpPr>
      <dsp:spPr>
        <a:xfrm>
          <a:off x="3167960" y="3958213"/>
          <a:ext cx="2396033" cy="1437620"/>
        </a:xfrm>
        <a:prstGeom prst="rect">
          <a:avLst/>
        </a:prstGeom>
        <a:solidFill>
          <a:srgbClr val="00B050"/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 WASM</a:t>
          </a:r>
        </a:p>
      </dsp:txBody>
      <dsp:txXfrm>
        <a:off x="3167960" y="3958213"/>
        <a:ext cx="2396033" cy="1437620"/>
      </dsp:txXfrm>
    </dsp:sp>
    <dsp:sp modelId="{242A159A-3673-4CA1-AC45-801405324D74}">
      <dsp:nvSpPr>
        <dsp:cNvPr id="0" name=""/>
        <dsp:cNvSpPr/>
      </dsp:nvSpPr>
      <dsp:spPr>
        <a:xfrm>
          <a:off x="6115082" y="3958213"/>
          <a:ext cx="2396033" cy="1437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Cleanup</a:t>
          </a:r>
        </a:p>
      </dsp:txBody>
      <dsp:txXfrm>
        <a:off x="6115082" y="3958213"/>
        <a:ext cx="2396033" cy="1437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44C16-CF60-4E50-9097-D28588261C94}">
      <dsp:nvSpPr>
        <dsp:cNvPr id="0" name=""/>
        <dsp:cNvSpPr/>
      </dsp:nvSpPr>
      <dsp:spPr>
        <a:xfrm>
          <a:off x="3676636" y="725653"/>
          <a:ext cx="55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9955" y="45720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1850" y="768420"/>
        <a:ext cx="29527" cy="5905"/>
      </dsp:txXfrm>
    </dsp:sp>
    <dsp:sp modelId="{D9E0A169-F028-45DC-9A8B-5BA0D0968658}">
      <dsp:nvSpPr>
        <dsp:cNvPr id="0" name=""/>
        <dsp:cNvSpPr/>
      </dsp:nvSpPr>
      <dsp:spPr>
        <a:xfrm>
          <a:off x="1110805" y="1083"/>
          <a:ext cx="2567630" cy="1540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Prepare for build</a:t>
          </a:r>
        </a:p>
      </dsp:txBody>
      <dsp:txXfrm>
        <a:off x="1110805" y="1083"/>
        <a:ext cx="2567630" cy="1540578"/>
      </dsp:txXfrm>
    </dsp:sp>
    <dsp:sp modelId="{F7088EF4-CBE1-4BE4-83AB-187704C914FC}">
      <dsp:nvSpPr>
        <dsp:cNvPr id="0" name=""/>
        <dsp:cNvSpPr/>
      </dsp:nvSpPr>
      <dsp:spPr>
        <a:xfrm>
          <a:off x="6834822" y="725653"/>
          <a:ext cx="55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9955" y="45720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00036" y="768420"/>
        <a:ext cx="29527" cy="5905"/>
      </dsp:txXfrm>
    </dsp:sp>
    <dsp:sp modelId="{074FD213-4353-4FC2-8ABF-26DA917EA6C9}">
      <dsp:nvSpPr>
        <dsp:cNvPr id="0" name=""/>
        <dsp:cNvSpPr/>
      </dsp:nvSpPr>
      <dsp:spPr>
        <a:xfrm>
          <a:off x="4268991" y="1083"/>
          <a:ext cx="2567630" cy="1540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Resolved assembly references</a:t>
          </a:r>
        </a:p>
      </dsp:txBody>
      <dsp:txXfrm>
        <a:off x="4268991" y="1083"/>
        <a:ext cx="2567630" cy="1540578"/>
      </dsp:txXfrm>
    </dsp:sp>
    <dsp:sp modelId="{B33CAC50-BAAF-4C10-8E21-2C6E23CC3CC4}">
      <dsp:nvSpPr>
        <dsp:cNvPr id="0" name=""/>
        <dsp:cNvSpPr/>
      </dsp:nvSpPr>
      <dsp:spPr>
        <a:xfrm>
          <a:off x="2394620" y="1539862"/>
          <a:ext cx="6316372" cy="559955"/>
        </a:xfrm>
        <a:custGeom>
          <a:avLst/>
          <a:gdLst/>
          <a:ahLst/>
          <a:cxnLst/>
          <a:rect l="0" t="0" r="0" b="0"/>
          <a:pathLst>
            <a:path>
              <a:moveTo>
                <a:pt x="6316372" y="0"/>
              </a:moveTo>
              <a:lnTo>
                <a:pt x="6316372" y="297077"/>
              </a:lnTo>
              <a:lnTo>
                <a:pt x="0" y="297077"/>
              </a:lnTo>
              <a:lnTo>
                <a:pt x="0" y="55995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4209" y="1816887"/>
        <a:ext cx="317195" cy="5905"/>
      </dsp:txXfrm>
    </dsp:sp>
    <dsp:sp modelId="{07037D3C-D361-4410-AE9F-1CC7FED578B2}">
      <dsp:nvSpPr>
        <dsp:cNvPr id="0" name=""/>
        <dsp:cNvSpPr/>
      </dsp:nvSpPr>
      <dsp:spPr>
        <a:xfrm>
          <a:off x="7427177" y="1083"/>
          <a:ext cx="2567630" cy="1540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Generate EMCC props and RSPs</a:t>
          </a:r>
        </a:p>
      </dsp:txBody>
      <dsp:txXfrm>
        <a:off x="7427177" y="1083"/>
        <a:ext cx="2567630" cy="1540578"/>
      </dsp:txXfrm>
    </dsp:sp>
    <dsp:sp modelId="{C5AC6096-C7FD-4942-8F36-3478E1730386}">
      <dsp:nvSpPr>
        <dsp:cNvPr id="0" name=""/>
        <dsp:cNvSpPr/>
      </dsp:nvSpPr>
      <dsp:spPr>
        <a:xfrm>
          <a:off x="3676636" y="2856786"/>
          <a:ext cx="55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9955" y="45720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1850" y="2899554"/>
        <a:ext cx="29527" cy="5905"/>
      </dsp:txXfrm>
    </dsp:sp>
    <dsp:sp modelId="{7D738A41-F949-4985-9C1F-44CF0F924450}">
      <dsp:nvSpPr>
        <dsp:cNvPr id="0" name=""/>
        <dsp:cNvSpPr/>
      </dsp:nvSpPr>
      <dsp:spPr>
        <a:xfrm>
          <a:off x="1110805" y="2132217"/>
          <a:ext cx="2567630" cy="1540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Resolve libraries from local build</a:t>
          </a:r>
        </a:p>
      </dsp:txBody>
      <dsp:txXfrm>
        <a:off x="1110805" y="2132217"/>
        <a:ext cx="2567630" cy="1540578"/>
      </dsp:txXfrm>
    </dsp:sp>
    <dsp:sp modelId="{5233590A-0D91-4F13-A03D-E4CE4EF8C2E5}">
      <dsp:nvSpPr>
        <dsp:cNvPr id="0" name=""/>
        <dsp:cNvSpPr/>
      </dsp:nvSpPr>
      <dsp:spPr>
        <a:xfrm>
          <a:off x="6834822" y="2856786"/>
          <a:ext cx="55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9955" y="45720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00036" y="2899554"/>
        <a:ext cx="29527" cy="5905"/>
      </dsp:txXfrm>
    </dsp:sp>
    <dsp:sp modelId="{DD827BEC-86A7-4AD3-9B86-44F707F92675}">
      <dsp:nvSpPr>
        <dsp:cNvPr id="0" name=""/>
        <dsp:cNvSpPr/>
      </dsp:nvSpPr>
      <dsp:spPr>
        <a:xfrm>
          <a:off x="4268991" y="2132217"/>
          <a:ext cx="2567630" cy="1540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Build </a:t>
          </a:r>
          <a:r>
            <a:rPr lang="en-US" sz="2700" kern="1200" dirty="0" err="1"/>
            <a:t>Pinvoke</a:t>
          </a:r>
          <a:r>
            <a:rPr lang="en-US" sz="2700" kern="1200" dirty="0"/>
            <a:t> table</a:t>
          </a:r>
        </a:p>
      </dsp:txBody>
      <dsp:txXfrm>
        <a:off x="4268991" y="2132217"/>
        <a:ext cx="2567630" cy="1540578"/>
      </dsp:txXfrm>
    </dsp:sp>
    <dsp:sp modelId="{EC921AEE-000F-4537-8A77-C84C1009BB2B}">
      <dsp:nvSpPr>
        <dsp:cNvPr id="0" name=""/>
        <dsp:cNvSpPr/>
      </dsp:nvSpPr>
      <dsp:spPr>
        <a:xfrm>
          <a:off x="7427177" y="2132217"/>
          <a:ext cx="2567630" cy="1540578"/>
        </a:xfrm>
        <a:prstGeom prst="rect">
          <a:avLst/>
        </a:prstGeom>
        <a:solidFill>
          <a:srgbClr val="00B050"/>
        </a:solidFill>
        <a:ln w="38100" cap="flat" cmpd="sng" algn="ctr">
          <a:solidFill>
            <a:schemeClr val="bg1"/>
          </a:solidFill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Build WASM runtime</a:t>
          </a:r>
        </a:p>
      </dsp:txBody>
      <dsp:txXfrm>
        <a:off x="7427177" y="2132217"/>
        <a:ext cx="2567630" cy="1540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44C16-CF60-4E50-9097-D28588261C94}">
      <dsp:nvSpPr>
        <dsp:cNvPr id="0" name=""/>
        <dsp:cNvSpPr/>
      </dsp:nvSpPr>
      <dsp:spPr>
        <a:xfrm>
          <a:off x="2603629" y="1438206"/>
          <a:ext cx="5670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060" y="45720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2217" y="1480938"/>
        <a:ext cx="29883" cy="5976"/>
      </dsp:txXfrm>
    </dsp:sp>
    <dsp:sp modelId="{D9E0A169-F028-45DC-9A8B-5BA0D0968658}">
      <dsp:nvSpPr>
        <dsp:cNvPr id="0" name=""/>
        <dsp:cNvSpPr/>
      </dsp:nvSpPr>
      <dsp:spPr>
        <a:xfrm>
          <a:off x="6903" y="704368"/>
          <a:ext cx="2598525" cy="1559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Restore</a:t>
          </a:r>
        </a:p>
      </dsp:txBody>
      <dsp:txXfrm>
        <a:off x="6903" y="704368"/>
        <a:ext cx="2598525" cy="1559115"/>
      </dsp:txXfrm>
    </dsp:sp>
    <dsp:sp modelId="{F7088EF4-CBE1-4BE4-83AB-187704C914FC}">
      <dsp:nvSpPr>
        <dsp:cNvPr id="0" name=""/>
        <dsp:cNvSpPr/>
      </dsp:nvSpPr>
      <dsp:spPr>
        <a:xfrm>
          <a:off x="5799815" y="1438206"/>
          <a:ext cx="5670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060" y="45720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68404" y="1480938"/>
        <a:ext cx="29883" cy="5976"/>
      </dsp:txXfrm>
    </dsp:sp>
    <dsp:sp modelId="{074FD213-4353-4FC2-8ABF-26DA917EA6C9}">
      <dsp:nvSpPr>
        <dsp:cNvPr id="0" name=""/>
        <dsp:cNvSpPr/>
      </dsp:nvSpPr>
      <dsp:spPr>
        <a:xfrm>
          <a:off x="3203090" y="704368"/>
          <a:ext cx="2598525" cy="1559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Prepare for publish</a:t>
          </a:r>
        </a:p>
      </dsp:txBody>
      <dsp:txXfrm>
        <a:off x="3203090" y="704368"/>
        <a:ext cx="2598525" cy="1559115"/>
      </dsp:txXfrm>
    </dsp:sp>
    <dsp:sp modelId="{B33CAC50-BAAF-4C10-8E21-2C6E23CC3CC4}">
      <dsp:nvSpPr>
        <dsp:cNvPr id="0" name=""/>
        <dsp:cNvSpPr/>
      </dsp:nvSpPr>
      <dsp:spPr>
        <a:xfrm>
          <a:off x="1306166" y="2261684"/>
          <a:ext cx="6392373" cy="567060"/>
        </a:xfrm>
        <a:custGeom>
          <a:avLst/>
          <a:gdLst/>
          <a:ahLst/>
          <a:cxnLst/>
          <a:rect l="0" t="0" r="0" b="0"/>
          <a:pathLst>
            <a:path>
              <a:moveTo>
                <a:pt x="6392373" y="0"/>
              </a:moveTo>
              <a:lnTo>
                <a:pt x="6392373" y="300630"/>
              </a:lnTo>
              <a:lnTo>
                <a:pt x="0" y="300630"/>
              </a:lnTo>
              <a:lnTo>
                <a:pt x="0" y="567060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1846" y="2542226"/>
        <a:ext cx="321012" cy="5976"/>
      </dsp:txXfrm>
    </dsp:sp>
    <dsp:sp modelId="{07037D3C-D361-4410-AE9F-1CC7FED578B2}">
      <dsp:nvSpPr>
        <dsp:cNvPr id="0" name=""/>
        <dsp:cNvSpPr/>
      </dsp:nvSpPr>
      <dsp:spPr>
        <a:xfrm>
          <a:off x="6399276" y="704368"/>
          <a:ext cx="2598525" cy="1559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Prepare for linking</a:t>
          </a:r>
        </a:p>
      </dsp:txBody>
      <dsp:txXfrm>
        <a:off x="6399276" y="704368"/>
        <a:ext cx="2598525" cy="1559115"/>
      </dsp:txXfrm>
    </dsp:sp>
    <dsp:sp modelId="{C5AC6096-C7FD-4942-8F36-3478E1730386}">
      <dsp:nvSpPr>
        <dsp:cNvPr id="0" name=""/>
        <dsp:cNvSpPr/>
      </dsp:nvSpPr>
      <dsp:spPr>
        <a:xfrm>
          <a:off x="2603629" y="3594983"/>
          <a:ext cx="5670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060" y="45720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2217" y="3637714"/>
        <a:ext cx="29883" cy="5976"/>
      </dsp:txXfrm>
    </dsp:sp>
    <dsp:sp modelId="{7D738A41-F949-4985-9C1F-44CF0F924450}">
      <dsp:nvSpPr>
        <dsp:cNvPr id="0" name=""/>
        <dsp:cNvSpPr/>
      </dsp:nvSpPr>
      <dsp:spPr>
        <a:xfrm>
          <a:off x="6903" y="2861145"/>
          <a:ext cx="2598525" cy="1559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Linking</a:t>
          </a:r>
        </a:p>
      </dsp:txBody>
      <dsp:txXfrm>
        <a:off x="6903" y="2861145"/>
        <a:ext cx="2598525" cy="1559115"/>
      </dsp:txXfrm>
    </dsp:sp>
    <dsp:sp modelId="{DE408CD5-4ACA-42B0-A781-9198A8A648BA}">
      <dsp:nvSpPr>
        <dsp:cNvPr id="0" name=""/>
        <dsp:cNvSpPr/>
      </dsp:nvSpPr>
      <dsp:spPr>
        <a:xfrm>
          <a:off x="5799815" y="3594983"/>
          <a:ext cx="5670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060" y="45720"/>
              </a:lnTo>
            </a:path>
          </a:pathLst>
        </a:custGeom>
        <a:noFill/>
        <a:ln w="28575" cap="flat" cmpd="sng" algn="ctr">
          <a:solidFill>
            <a:srgbClr val="00B05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68404" y="3637714"/>
        <a:ext cx="29883" cy="5976"/>
      </dsp:txXfrm>
    </dsp:sp>
    <dsp:sp modelId="{DD827BEC-86A7-4AD3-9B86-44F707F92675}">
      <dsp:nvSpPr>
        <dsp:cNvPr id="0" name=""/>
        <dsp:cNvSpPr/>
      </dsp:nvSpPr>
      <dsp:spPr>
        <a:xfrm>
          <a:off x="3203090" y="2861145"/>
          <a:ext cx="2598525" cy="1559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Publish</a:t>
          </a:r>
        </a:p>
      </dsp:txBody>
      <dsp:txXfrm>
        <a:off x="3203090" y="2861145"/>
        <a:ext cx="2598525" cy="1559115"/>
      </dsp:txXfrm>
    </dsp:sp>
    <dsp:sp modelId="{B7450C0A-9346-40DF-AFA6-1B2202F16277}">
      <dsp:nvSpPr>
        <dsp:cNvPr id="0" name=""/>
        <dsp:cNvSpPr/>
      </dsp:nvSpPr>
      <dsp:spPr>
        <a:xfrm>
          <a:off x="6399276" y="2861145"/>
          <a:ext cx="2598525" cy="1559115"/>
        </a:xfrm>
        <a:prstGeom prst="rect">
          <a:avLst/>
        </a:prstGeom>
        <a:solidFill>
          <a:srgbClr val="00B050"/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NPM Install</a:t>
          </a:r>
        </a:p>
      </dsp:txBody>
      <dsp:txXfrm>
        <a:off x="6399276" y="2861145"/>
        <a:ext cx="2598525" cy="1559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F865B-17BD-4B0B-86D8-EF1D457C1B98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C736-3DE5-4FE2-8FED-4F2B02241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1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 PR: https://github.com/dotnet/runtime/pull/54640</a:t>
            </a:r>
          </a:p>
          <a:p>
            <a:r>
              <a:rPr lang="en-US" dirty="0"/>
              <a:t>Debugger PR: https://github.com/dotnet/runtime/pull/56473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C736-3DE5-4FE2-8FED-4F2B022415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6EEE-4E04-48AE-96DC-959A0C4C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D64D7-78EF-4177-918E-A30BDFF16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9D90C-570B-4568-ACB8-C11243E8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083-331D-45DB-BEA9-22776D0B11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8771B-BE76-43D4-ADFF-ACA2553C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E27D8-8282-4CFE-AA5D-0865D6D8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B384-3369-4EC7-BE0D-63D0D1C1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67E0-A249-4DA9-B318-1395536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8DD69-B76C-4332-AFDD-A932FC76D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F9C7-5B45-4D6E-808B-737B89B3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083-331D-45DB-BEA9-22776D0B11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AA792-EA36-42F1-BBA9-236EBF21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D675-3F05-4D0A-AEB2-1962FFB5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B384-3369-4EC7-BE0D-63D0D1C1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0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E5169-5CFD-43F9-9777-45AF3D506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387CA-F07A-4335-A9C5-09C768DC2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05073-43D5-4459-8879-63B020A8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083-331D-45DB-BEA9-22776D0B11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E9449-BB6E-4E57-B0CF-00A5D61B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CC268-9742-430B-A624-D3F45AD4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B384-3369-4EC7-BE0D-63D0D1C1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DEDC-9649-48C6-B20C-BEBF3548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38F83-89A6-4312-84A7-4ECCE9B7D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81D60-9004-46E7-9CAB-F9BE5A02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083-331D-45DB-BEA9-22776D0B11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ACEAB-35D5-4E7E-8B33-613CD365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14379-C23C-4003-8FF9-3DC95451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B384-3369-4EC7-BE0D-63D0D1C1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2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704B-8AAD-4F0D-B888-F9DDEC25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E7ADD-2184-47E1-86CA-54C6435F6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DE95D-4A48-47FF-9231-7E871849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083-331D-45DB-BEA9-22776D0B11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CC99C-93C7-4B0A-888D-F395582F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B32F9-040E-4FBE-86A3-1807E34B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B384-3369-4EC7-BE0D-63D0D1C1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4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1369-AFF9-413A-864F-9960EBF9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0BBF-9F10-4FD4-BE69-AAB164507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14481-C5AF-4E1E-81FB-DBEA4594B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EB3F9-F134-4BB8-BBFA-07280FB2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083-331D-45DB-BEA9-22776D0B11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E1AD7-BE00-4D39-BA03-54BF5638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8A9D7-C309-4751-940D-8FC51C8F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B384-3369-4EC7-BE0D-63D0D1C1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9E7E-A69C-4E3E-B9D6-92FB6376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67E6B-8215-4ECB-B880-A0B63E5FC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C6015-319C-4427-8292-5B4003C95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EC73C-1358-48FD-B6B6-CA6244BD2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AF722-9EB2-4DAE-A1B4-46D0F075F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50C56-378A-4984-B9F1-CD413E46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083-331D-45DB-BEA9-22776D0B11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EDB39-E27A-4EF0-99E9-5997DCA3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8D5FA-3A59-4595-9BB5-12604E48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B384-3369-4EC7-BE0D-63D0D1C1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1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F7E1-93A8-4676-A541-F58FBD65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BEE20-CD22-45FE-8B16-DED96196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083-331D-45DB-BEA9-22776D0B11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09878-DD7C-4937-A388-85FEF719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B1BE6-644A-4100-BE04-DEC3935D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B384-3369-4EC7-BE0D-63D0D1C1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3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02577-7D79-4D82-A478-9295D6A0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083-331D-45DB-BEA9-22776D0B11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E381E-ECA0-48B9-9BB4-80437037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3E923-490A-4B17-B4D3-D0BE9BFC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B384-3369-4EC7-BE0D-63D0D1C1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1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996C-F143-486A-B69D-9F49C8B3C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81710-571D-4F73-BEA6-EDD111206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53F3D-44F3-42D6-92C1-F442E46EE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80535-0186-4457-8D0B-E2B38C5B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083-331D-45DB-BEA9-22776D0B11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09DDB-E5F4-483D-9C7B-95765C6F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F8205-8BA9-4423-95B9-28ECA5F6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B384-3369-4EC7-BE0D-63D0D1C1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498A-5B3F-4432-A588-A9F53D5F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38A97-233D-4DDA-8C44-C3458FB37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70849-FE08-48C3-BD50-C9BEB1E45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7CFAC-4525-49C3-83B8-32F3B73E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083-331D-45DB-BEA9-22776D0B11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EA56A-B9FE-45CE-9FD2-6FA675A6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8F780-502B-4D56-BE1E-F2A06EE6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B384-3369-4EC7-BE0D-63D0D1C1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1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CC9F78-A951-465F-82DE-942FAC49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F5DB2-33C2-49D7-A436-D4B2A5D4C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586A6-7CFF-4CC9-B374-550034B62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1083-331D-45DB-BEA9-22776D0B11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BD54D-723F-4BA1-8E85-BCD8DAD5E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E5D1-BFB4-45EA-BE50-658F95D94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DB384-3369-4EC7-BE0D-63D0D1C1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0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A1397-488B-496D-AEEC-021F5F91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6718" y="5336157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Daniel Genkin</a:t>
            </a:r>
          </a:p>
          <a:p>
            <a:r>
              <a:rPr lang="en-US" sz="1600" dirty="0">
                <a:solidFill>
                  <a:srgbClr val="080808"/>
                </a:solidFill>
              </a:rPr>
              <a:t>Summer 2021 Intern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0BE0A-7D38-470D-821F-DFD2C6018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080808"/>
                </a:solidFill>
              </a:rPr>
              <a:t>MONO WASM NodeJS Support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4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A05191B-3E8D-42BC-BEA4-873DCA60F2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2481114"/>
              </p:ext>
            </p:extLst>
          </p:nvPr>
        </p:nvGraphicFramePr>
        <p:xfrm>
          <a:off x="288808" y="904698"/>
          <a:ext cx="1161438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F9ECB19-5A91-46D8-8BFF-7F19C519684B}"/>
              </a:ext>
            </a:extLst>
          </p:cNvPr>
          <p:cNvSpPr txBox="1"/>
          <p:nvPr/>
        </p:nvSpPr>
        <p:spPr>
          <a:xfrm>
            <a:off x="4713314" y="203991"/>
            <a:ext cx="2770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MONO Build Process</a:t>
            </a:r>
          </a:p>
        </p:txBody>
      </p:sp>
    </p:spTree>
    <p:extLst>
      <p:ext uri="{BB962C8B-B14F-4D97-AF65-F5344CB8AC3E}">
        <p14:creationId xmlns:p14="http://schemas.microsoft.com/office/powerpoint/2010/main" val="33685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0225744-820A-46A0-8CEF-5D2AD8F749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3087313"/>
              </p:ext>
            </p:extLst>
          </p:nvPr>
        </p:nvGraphicFramePr>
        <p:xfrm>
          <a:off x="314518" y="904699"/>
          <a:ext cx="11105614" cy="367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21210A-01D7-4A5B-ABDB-992EEF14E39D}"/>
              </a:ext>
            </a:extLst>
          </p:cNvPr>
          <p:cNvSpPr txBox="1"/>
          <p:nvPr/>
        </p:nvSpPr>
        <p:spPr>
          <a:xfrm>
            <a:off x="4724310" y="184535"/>
            <a:ext cx="2743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WASM Build Process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B74B18-7F0C-4FDD-A3D5-4D0FBA94560D}"/>
              </a:ext>
            </a:extLst>
          </p:cNvPr>
          <p:cNvGrpSpPr/>
          <p:nvPr/>
        </p:nvGrpSpPr>
        <p:grpSpPr>
          <a:xfrm>
            <a:off x="8497341" y="4695598"/>
            <a:ext cx="2816751" cy="1597029"/>
            <a:chOff x="8497341" y="4695598"/>
            <a:chExt cx="2816751" cy="159702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66F1C50-FE38-4769-A058-2E5262166719}"/>
                </a:ext>
              </a:extLst>
            </p:cNvPr>
            <p:cNvGrpSpPr/>
            <p:nvPr/>
          </p:nvGrpSpPr>
          <p:grpSpPr>
            <a:xfrm rot="5400000">
              <a:off x="8226375" y="4966564"/>
              <a:ext cx="1597029" cy="1055097"/>
              <a:chOff x="9937360" y="3217216"/>
              <a:chExt cx="1597029" cy="1055097"/>
            </a:xfrm>
          </p:grpSpPr>
          <p:sp>
            <p:nvSpPr>
              <p:cNvPr id="5" name="Arrow: Down 4">
                <a:extLst>
                  <a:ext uri="{FF2B5EF4-FFF2-40B4-BE49-F238E27FC236}">
                    <a16:creationId xmlns:a16="http://schemas.microsoft.com/office/drawing/2014/main" id="{9A76AF70-A10D-4C5F-B3BB-2EA695F1FA53}"/>
                  </a:ext>
                </a:extLst>
              </p:cNvPr>
              <p:cNvSpPr/>
              <p:nvPr/>
            </p:nvSpPr>
            <p:spPr>
              <a:xfrm rot="5400000">
                <a:off x="10138525" y="3232009"/>
                <a:ext cx="623182" cy="102551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4110AC-A9ED-4A02-A9F3-7A81F0B39CA0}"/>
                  </a:ext>
                </a:extLst>
              </p:cNvPr>
              <p:cNvSpPr txBox="1"/>
              <p:nvPr/>
            </p:nvSpPr>
            <p:spPr>
              <a:xfrm rot="16200000">
                <a:off x="10745230" y="3483155"/>
                <a:ext cx="1055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EMCC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2CD408-FAA8-447E-A7D5-2573B35FBDC8}"/>
                </a:ext>
              </a:extLst>
            </p:cNvPr>
            <p:cNvSpPr txBox="1"/>
            <p:nvPr/>
          </p:nvSpPr>
          <p:spPr>
            <a:xfrm>
              <a:off x="9469100" y="5846351"/>
              <a:ext cx="1844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 Modularize Flag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79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2AC90F-1BF5-41C3-A029-E9C6BD123F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403844"/>
              </p:ext>
            </p:extLst>
          </p:nvPr>
        </p:nvGraphicFramePr>
        <p:xfrm>
          <a:off x="1593646" y="822050"/>
          <a:ext cx="9004706" cy="5124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FE67A87-2A0F-451E-BB47-D6C0DAAE2963}"/>
              </a:ext>
            </a:extLst>
          </p:cNvPr>
          <p:cNvSpPr txBox="1"/>
          <p:nvPr/>
        </p:nvSpPr>
        <p:spPr>
          <a:xfrm>
            <a:off x="4587253" y="148201"/>
            <a:ext cx="301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WASM Publish Process</a:t>
            </a:r>
          </a:p>
        </p:txBody>
      </p:sp>
    </p:spTree>
    <p:extLst>
      <p:ext uri="{BB962C8B-B14F-4D97-AF65-F5344CB8AC3E}">
        <p14:creationId xmlns:p14="http://schemas.microsoft.com/office/powerpoint/2010/main" val="330217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AD33B7-92E9-48A5-9430-C72D857D6FA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868726" cy="6858000"/>
          </a:xfrm>
          <a:prstGeom prst="rect">
            <a:avLst/>
          </a:prstGeom>
          <a:solidFill>
            <a:srgbClr val="C7D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FA8C07-F168-4B3E-833E-7C309786E7B6}"/>
              </a:ext>
            </a:extLst>
          </p:cNvPr>
          <p:cNvSpPr txBox="1"/>
          <p:nvPr/>
        </p:nvSpPr>
        <p:spPr>
          <a:xfrm>
            <a:off x="563173" y="2034691"/>
            <a:ext cx="38634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p: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ForNode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Enables these changes in the Build and Publish steps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p: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JSEngine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NodeJS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XHarness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 the NodeJS engine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A39FCB-DFC5-4D02-AC7A-71C92FEA4CAC}"/>
              </a:ext>
            </a:extLst>
          </p:cNvPr>
          <p:cNvSpPr txBox="1"/>
          <p:nvPr/>
        </p:nvSpPr>
        <p:spPr>
          <a:xfrm>
            <a:off x="7995466" y="161602"/>
            <a:ext cx="918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Notes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F989A9-B2A5-4BCD-9FA3-3EB3CA16365A}"/>
              </a:ext>
            </a:extLst>
          </p:cNvPr>
          <p:cNvSpPr txBox="1"/>
          <p:nvPr/>
        </p:nvSpPr>
        <p:spPr>
          <a:xfrm>
            <a:off x="5189674" y="1077902"/>
            <a:ext cx="66854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Dependencies for NodeJS are setup via the usual </a:t>
            </a:r>
            <a:r>
              <a:rPr lang="en-US" dirty="0" err="1"/>
              <a:t>package.json</a:t>
            </a:r>
            <a:r>
              <a:rPr lang="en-US" dirty="0"/>
              <a:t>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one is not provided, a default will be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new CI Jobs that test WASM on NodeJS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supported version of NodeJS is v14 (Current LTS)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4C99C2-6100-42DE-AA02-47D58693B1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9608617">
            <a:off x="9898282" y="5426791"/>
            <a:ext cx="2772787" cy="2393576"/>
          </a:xfrm>
          <a:prstGeom prst="rect">
            <a:avLst/>
          </a:prstGeom>
          <a:solidFill>
            <a:srgbClr val="F1D78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BB24BD-A368-4B47-9586-AA64DC27B4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9422228">
            <a:off x="10328966" y="5081312"/>
            <a:ext cx="882133" cy="864730"/>
          </a:xfrm>
          <a:prstGeom prst="rect">
            <a:avLst/>
          </a:prstGeom>
          <a:solidFill>
            <a:srgbClr val="F1D78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8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8F4A3-8984-4C01-9DFC-76D9DF1AD360}"/>
              </a:ext>
            </a:extLst>
          </p:cNvPr>
          <p:cNvSpPr/>
          <p:nvPr/>
        </p:nvSpPr>
        <p:spPr>
          <a:xfrm>
            <a:off x="0" y="677336"/>
            <a:ext cx="12192000" cy="3099021"/>
          </a:xfrm>
          <a:prstGeom prst="rect">
            <a:avLst/>
          </a:prstGeom>
          <a:solidFill>
            <a:srgbClr val="C7D4E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CC4BE7-7CC2-44F0-B451-7C11A8DA00B3}"/>
              </a:ext>
            </a:extLst>
          </p:cNvPr>
          <p:cNvSpPr/>
          <p:nvPr/>
        </p:nvSpPr>
        <p:spPr>
          <a:xfrm>
            <a:off x="0" y="3625648"/>
            <a:ext cx="12192000" cy="1747165"/>
          </a:xfrm>
          <a:prstGeom prst="rect">
            <a:avLst/>
          </a:prstGeom>
          <a:solidFill>
            <a:srgbClr val="F1D78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1210A-01D7-4A5B-ABDB-992EEF14E39D}"/>
              </a:ext>
            </a:extLst>
          </p:cNvPr>
          <p:cNvSpPr txBox="1"/>
          <p:nvPr/>
        </p:nvSpPr>
        <p:spPr>
          <a:xfrm>
            <a:off x="4034217" y="215672"/>
            <a:ext cx="4123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Using Node With The Debugger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27F3C6-6F43-49F1-A5B7-A54CCFC73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95" y="751109"/>
            <a:ext cx="11664068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Add the following to the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csproj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file: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DebugSymbols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&gt;true&lt;/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DebugSymbols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DebugType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&gt;embedded&lt;/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DebugType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WasmDebugLevel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&gt;1&lt;/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WasmDebugLevel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Run: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0" i="0" dirty="0">
                <a:solidFill>
                  <a:srgbClr val="0070C0"/>
                </a:solidFill>
                <a:effectLst/>
              </a:rPr>
              <a:t>build </a:t>
            </a:r>
            <a:r>
              <a:rPr lang="en-US" sz="1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mono+libs</a:t>
            </a:r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-</a:t>
            </a:r>
            <a:r>
              <a:rPr lang="en-US" sz="1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os</a:t>
            </a:r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Browser -configuration Debug </a:t>
            </a:r>
            <a:r>
              <a:rPr lang="en-US" sz="1400" b="0" i="0" dirty="0">
                <a:solidFill>
                  <a:srgbClr val="0070C0"/>
                </a:solidFill>
                <a:effectLst/>
              </a:rPr>
              <a:t>/</a:t>
            </a:r>
            <a:r>
              <a:rPr lang="en-US" sz="1400" b="0" i="0" dirty="0" err="1">
                <a:solidFill>
                  <a:srgbClr val="0070C0"/>
                </a:solidFill>
                <a:effectLst/>
              </a:rPr>
              <a:t>p:ForNode</a:t>
            </a:r>
            <a:r>
              <a:rPr lang="en-US" sz="1400" b="0" i="0" dirty="0">
                <a:solidFill>
                  <a:srgbClr val="0070C0"/>
                </a:solidFill>
                <a:effectLst/>
              </a:rPr>
              <a:t>=true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Run: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0" i="0" dirty="0">
                <a:solidFill>
                  <a:srgbClr val="0070C0"/>
                </a:solidFill>
                <a:effectLst/>
              </a:rPr>
              <a:t>dotnet publish </a:t>
            </a:r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/</a:t>
            </a:r>
            <a:r>
              <a:rPr lang="en-US" sz="1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p:TargetArchitecture</a:t>
            </a:r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=</a:t>
            </a:r>
            <a:r>
              <a:rPr lang="en-US" sz="1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wasm</a:t>
            </a:r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/</a:t>
            </a:r>
            <a:r>
              <a:rPr lang="en-US" sz="1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p:TargetOS</a:t>
            </a:r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=Browser [PATH TO SAMPLE’S CSPROJ] -c Debug </a:t>
            </a:r>
            <a:r>
              <a:rPr lang="en-US" sz="1400" b="0" i="0" dirty="0">
                <a:solidFill>
                  <a:srgbClr val="0070C0"/>
                </a:solidFill>
                <a:effectLst/>
              </a:rPr>
              <a:t>/</a:t>
            </a:r>
            <a:r>
              <a:rPr lang="en-US" sz="1400" b="0" i="0" dirty="0" err="1">
                <a:solidFill>
                  <a:srgbClr val="0070C0"/>
                </a:solidFill>
                <a:effectLst/>
              </a:rPr>
              <a:t>p:ForNode</a:t>
            </a:r>
            <a:r>
              <a:rPr lang="en-US" sz="1400" b="0" i="0" dirty="0">
                <a:solidFill>
                  <a:srgbClr val="0070C0"/>
                </a:solidFill>
                <a:effectLst/>
              </a:rPr>
              <a:t>=true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Start Sample: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0" i="0" dirty="0">
                <a:solidFill>
                  <a:srgbClr val="0070C0"/>
                </a:solidFill>
                <a:effectLst/>
              </a:rPr>
              <a:t>node </a:t>
            </a:r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--inspect runtime.js --run Wasm.Console.Sample.dll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79973-0D2A-47C3-922E-9B3B8568311C}"/>
              </a:ext>
            </a:extLst>
          </p:cNvPr>
          <p:cNvSpPr txBox="1"/>
          <p:nvPr/>
        </p:nvSpPr>
        <p:spPr>
          <a:xfrm>
            <a:off x="164460" y="3821662"/>
            <a:ext cx="119666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Open Chrome with:</a:t>
            </a:r>
          </a:p>
          <a:p>
            <a:r>
              <a:rPr lang="en-US" sz="1400" b="0" i="0" dirty="0">
                <a:solidFill>
                  <a:srgbClr val="0070C0"/>
                </a:solidFill>
                <a:effectLst/>
              </a:rPr>
              <a:t>chrome</a:t>
            </a:r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--remote-debugging-port=9222 http://localhost:8000/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 Browser Debug Host:</a:t>
            </a:r>
          </a:p>
          <a:p>
            <a:r>
              <a:rPr lang="en-US" sz="1400" b="0" i="0" dirty="0">
                <a:solidFill>
                  <a:srgbClr val="0070C0"/>
                </a:solidFill>
                <a:effectLst/>
              </a:rPr>
              <a:t>cd</a:t>
            </a:r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src</a:t>
            </a:r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\mono\</a:t>
            </a:r>
            <a:r>
              <a:rPr lang="en-US" sz="1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wasm</a:t>
            </a:r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\debugger\</a:t>
            </a:r>
            <a:r>
              <a:rPr lang="en-US" sz="1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BrowserDebugHost</a:t>
            </a:r>
            <a:endParaRPr lang="en-US" sz="1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dotnet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run</a:t>
            </a:r>
            <a:endParaRPr lang="en-US" sz="1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E7A989-6C77-440A-8401-9CB62C7983BA}"/>
              </a:ext>
            </a:extLst>
          </p:cNvPr>
          <p:cNvSpPr txBox="1"/>
          <p:nvPr/>
        </p:nvSpPr>
        <p:spPr>
          <a:xfrm>
            <a:off x="3745560" y="5597294"/>
            <a:ext cx="85865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monospace"/>
              </a:rPr>
              <a:t>http://localhost:9222/devtools/inspector.html?ws=127.0.0.1</a:t>
            </a:r>
            <a:r>
              <a:rPr lang="en-US" i="0" dirty="0">
                <a:effectLst/>
                <a:latin typeface="ui-monospace"/>
              </a:rPr>
              <a:t>:</a:t>
            </a:r>
            <a:r>
              <a:rPr lang="en-US" i="0" dirty="0">
                <a:solidFill>
                  <a:srgbClr val="0070C0"/>
                </a:solidFill>
                <a:effectLst/>
                <a:latin typeface="ui-monospace"/>
              </a:rPr>
              <a:t>[PORT THAT BROWSERDEBUGHOST PRINTED]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monospace"/>
              </a:rPr>
              <a:t>/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monospace"/>
              </a:rPr>
              <a:t>devtools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monospace"/>
              </a:rPr>
              <a:t>/node</a:t>
            </a:r>
            <a:r>
              <a:rPr lang="en-US" b="0" i="0" dirty="0">
                <a:effectLst/>
                <a:latin typeface="ui-monospace"/>
              </a:rPr>
              <a:t>/</a:t>
            </a:r>
            <a:r>
              <a:rPr lang="en-US" b="0" i="0" dirty="0">
                <a:solidFill>
                  <a:srgbClr val="0070C0"/>
                </a:solidFill>
                <a:effectLst/>
                <a:latin typeface="ui-monospace"/>
              </a:rPr>
              <a:t> [EVERYTHING AFTER THE LAST SLASH THAT NODE PRINTED]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5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ECB19-5A91-46D8-8BFF-7F19C519684B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154955-1AD4-4CFF-B628-D9AF1D3A4D1D}"/>
              </a:ext>
            </a:extLst>
          </p:cNvPr>
          <p:cNvSpPr txBox="1"/>
          <p:nvPr/>
        </p:nvSpPr>
        <p:spPr>
          <a:xfrm>
            <a:off x="999888" y="6490626"/>
            <a:ext cx="10232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https://github.com/Daniel-Genkin/runtime/tree/wasm-node-demo/src/mono/sample/wasm/console-node</a:t>
            </a:r>
          </a:p>
        </p:txBody>
      </p:sp>
    </p:spTree>
    <p:extLst>
      <p:ext uri="{BB962C8B-B14F-4D97-AF65-F5344CB8AC3E}">
        <p14:creationId xmlns:p14="http://schemas.microsoft.com/office/powerpoint/2010/main" val="384830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D62B114E93164EA48A0C5A951182D7" ma:contentTypeVersion="3" ma:contentTypeDescription="Create a new document." ma:contentTypeScope="" ma:versionID="a6f27bf32d2ba8672e45f014182856e4">
  <xsd:schema xmlns:xsd="http://www.w3.org/2001/XMLSchema" xmlns:xs="http://www.w3.org/2001/XMLSchema" xmlns:p="http://schemas.microsoft.com/office/2006/metadata/properties" xmlns:ns3="5d98cbae-29c2-494c-965f-f022d8dfca8c" targetNamespace="http://schemas.microsoft.com/office/2006/metadata/properties" ma:root="true" ma:fieldsID="bc5c3da6efb01ad0981428b1210e2ebd" ns3:_="">
    <xsd:import namespace="5d98cbae-29c2-494c-965f-f022d8dfca8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98cbae-29c2-494c-965f-f022d8dfca8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803FF7-D684-4C91-B4A4-32B614F52C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98cbae-29c2-494c-965f-f022d8dfca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2E8539-4362-4B66-8DEE-0223D99BB1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689CCD-B308-4875-A124-93D886D402B6}">
  <ds:schemaRefs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5d98cbae-29c2-494c-965f-f022d8dfca8c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378</Words>
  <Application>Microsoft Office PowerPoint</Application>
  <PresentationFormat>Widescreen</PresentationFormat>
  <Paragraphs>70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ui-monospace</vt:lpstr>
      <vt:lpstr>Office Theme</vt:lpstr>
      <vt:lpstr>MONO WASM NodeJS Support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 WASM NodeJS Support</dc:title>
  <dc:creator>Daniel Genkin</dc:creator>
  <cp:lastModifiedBy>Daniel Genkin</cp:lastModifiedBy>
  <cp:revision>2</cp:revision>
  <dcterms:created xsi:type="dcterms:W3CDTF">2021-08-05T16:07:39Z</dcterms:created>
  <dcterms:modified xsi:type="dcterms:W3CDTF">2021-08-05T18:16:27Z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0x010100F4D62B114E93164EA48A0C5A951182D7</vt:lpwstr>
  </property>
</Properties>
</file>