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pt-BR" b="1" dirty="0"/>
              <a:t>3SI.*****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2020-03-05T23:44:23Z</dcterms:modified>
</cp:coreProperties>
</file>