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C6104-ADC0-31ED-8D25-111757E8F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0A8270-FC4B-4D58-525D-0D5A10001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F18A9-FA25-B622-6A29-1B56480B5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E09A-DDD6-43CA-8174-A7164E1D6740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A33A4-4E5B-86D3-C308-44ECDA23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87452-3E69-CD11-9A76-D8A602BB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3DD5-0FB2-46B3-801A-D6742EF11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21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B9877-F07E-9236-933F-19270218A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EE4B2-4AE1-6C48-5191-76FA5FCF5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B8412-496E-808F-E750-FCE10F757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E09A-DDD6-43CA-8174-A7164E1D6740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B96E6-98DA-7FC1-8C39-DAD8F8BD9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6AACDF-5D5F-FDD3-F6B0-84E41DEF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3DD5-0FB2-46B3-801A-D6742EF11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45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E585E1-FC50-BD5A-1340-57C99597E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7758B9-5223-980F-770F-C33605E95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F114C-2841-01A4-BA96-ADE718CBD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E09A-DDD6-43CA-8174-A7164E1D6740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BABF47-18BF-4FD8-6A2E-C14F2A1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34142-2131-2D09-B256-C7663839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3DD5-0FB2-46B3-801A-D6742EF11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38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2D326-B5FE-DB82-9552-69170AD19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5FE59-C151-0D72-BEB2-E2AAE4F67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55AAD7-E5AB-0FB9-8D5C-CBFF834C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E09A-DDD6-43CA-8174-A7164E1D6740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293F8A-3769-A688-5E38-D89A352F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73B70-43E0-9C05-9052-98AB36B3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3DD5-0FB2-46B3-801A-D6742EF11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22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3F8C4-6D3A-CE03-D6C2-C90408427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7314DD-6E56-B406-68BC-5DACB3CFE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35CEA-4E8B-AF4E-3418-46836DF5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E09A-DDD6-43CA-8174-A7164E1D6740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506B7D-4413-63E8-C202-50A27D24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2B627-2B9B-F4A7-4692-4153DF8E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3DD5-0FB2-46B3-801A-D6742EF11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94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B7AD7-CCF1-7DF8-4DBE-F2812DBC3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20E9D1-089D-5234-C92C-7CAA86258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0D9EEE-3FC0-209F-559D-5DF69CAF2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D36E43-BF64-88A3-8917-F72D574C5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E09A-DDD6-43CA-8174-A7164E1D6740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6C8885-908E-83A0-3E14-82EAF669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00B558-125B-974F-50EC-DC8AB6C1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3DD5-0FB2-46B3-801A-D6742EF11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01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8F277-B252-0323-7D9E-1F125438B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63C0FF-B397-1485-711D-2DEA71C54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93131E-E24C-AF47-7E88-F5462F4BF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3A0F75-A11F-87AD-2037-19740B5BA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018EF9-3177-0F8E-A47D-7CEC00E7A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74647E-1B1F-CF71-5358-CA0FFEB00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E09A-DDD6-43CA-8174-A7164E1D6740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130FE9-8937-B184-9D55-262C9E03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331805-1BE3-0DC4-E85C-3FBE55B1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3DD5-0FB2-46B3-801A-D6742EF11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75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44711-CE7F-7018-9D2A-3872E93E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FD58D0-C836-C5ED-283F-F31375951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E09A-DDD6-43CA-8174-A7164E1D6740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C1DE34-9F26-E105-FDFA-5A0A40D49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3B608D-6503-7DA5-E53D-5C453193B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3DD5-0FB2-46B3-801A-D6742EF11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2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A57C9A-C34A-7C80-C248-41E55CE7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E09A-DDD6-43CA-8174-A7164E1D6740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C76342-D231-FE85-CFCB-C328B32D0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14E008-B663-F8C0-FE6A-974A9BD4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3DD5-0FB2-46B3-801A-D6742EF11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02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9F24F-1E46-6B43-4B4F-4EB19BE1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5C01D-FE6D-38B7-0723-24B5D19B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BE3331-1E6F-1A69-2966-D108B0AA7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FF01C4-C084-0F69-7F04-EED665819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E09A-DDD6-43CA-8174-A7164E1D6740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15FFB3-7B3D-5D86-9AC7-1D66273D7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F1C859-5DA1-82A4-6637-827C0498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3DD5-0FB2-46B3-801A-D6742EF11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018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4A14D-E0DB-52B7-9291-1B78D123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DA864F-4D74-CB70-9FD2-FB68ACC8F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54C3E2-02E8-5EE1-64C1-B1BFD3F53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E27DDF-57CF-0E35-80A0-AD65EE6F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E09A-DDD6-43CA-8174-A7164E1D6740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6D1D8B-A403-4CC9-2D48-EA0EC7490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F41AB5-E89F-F5F3-CFA4-5215012A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3DD5-0FB2-46B3-801A-D6742EF11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22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12D5CE-2C70-9119-D464-E40A52E45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D9C21-541B-13C3-2633-665E22555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D1D313-E77A-F235-F021-2CA54D7C0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DE09A-DDD6-43CA-8174-A7164E1D6740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9B99E-B050-A17D-8645-A27E39ABA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6D75AB-D02F-E5C5-16D6-E433ED0C5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23DD5-0FB2-46B3-801A-D6742EF11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50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A4E9E29-6F79-ABB2-09FE-402E692A923E}"/>
              </a:ext>
            </a:extLst>
          </p:cNvPr>
          <p:cNvSpPr/>
          <p:nvPr/>
        </p:nvSpPr>
        <p:spPr>
          <a:xfrm>
            <a:off x="2209508" y="211776"/>
            <a:ext cx="1625602" cy="93287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Home</a:t>
            </a:r>
            <a:endParaRPr lang="ko-KR" altLang="en-US" sz="1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46589B-35AF-013C-3D83-5609EDFCCD36}"/>
              </a:ext>
            </a:extLst>
          </p:cNvPr>
          <p:cNvSpPr/>
          <p:nvPr/>
        </p:nvSpPr>
        <p:spPr>
          <a:xfrm>
            <a:off x="336544" y="211777"/>
            <a:ext cx="849747" cy="93287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Side</a:t>
            </a:r>
          </a:p>
          <a:p>
            <a:pPr algn="ctr"/>
            <a:r>
              <a:rPr lang="en-US" altLang="ko-KR" sz="1500" dirty="0"/>
              <a:t>bar</a:t>
            </a:r>
            <a:endParaRPr lang="ko-KR" altLang="en-US" sz="15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80F1D9-B75A-5093-00EC-BFED48D5CC04}"/>
              </a:ext>
            </a:extLst>
          </p:cNvPr>
          <p:cNvSpPr/>
          <p:nvPr/>
        </p:nvSpPr>
        <p:spPr>
          <a:xfrm>
            <a:off x="5414613" y="202210"/>
            <a:ext cx="2438400" cy="93287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Search</a:t>
            </a:r>
            <a:endParaRPr lang="ko-KR" altLang="en-US" sz="15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8B455A2-F565-3B10-AF4D-5AD7B65BBD68}"/>
              </a:ext>
            </a:extLst>
          </p:cNvPr>
          <p:cNvSpPr/>
          <p:nvPr/>
        </p:nvSpPr>
        <p:spPr>
          <a:xfrm>
            <a:off x="8650905" y="202211"/>
            <a:ext cx="849747" cy="93287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Upload</a:t>
            </a:r>
            <a:endParaRPr lang="ko-KR" altLang="en-US" sz="15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E5F43D-5D39-8888-D4B8-93CD1ADB6AD6}"/>
              </a:ext>
            </a:extLst>
          </p:cNvPr>
          <p:cNvSpPr/>
          <p:nvPr/>
        </p:nvSpPr>
        <p:spPr>
          <a:xfrm>
            <a:off x="9828306" y="221343"/>
            <a:ext cx="849747" cy="93287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Notification</a:t>
            </a:r>
            <a:endParaRPr lang="ko-KR" altLang="en-US" sz="15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4B000C1-3402-52CB-32FC-76A6894C4E85}"/>
              </a:ext>
            </a:extLst>
          </p:cNvPr>
          <p:cNvSpPr/>
          <p:nvPr/>
        </p:nvSpPr>
        <p:spPr>
          <a:xfrm>
            <a:off x="11005709" y="221343"/>
            <a:ext cx="849747" cy="93287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My</a:t>
            </a:r>
          </a:p>
          <a:p>
            <a:pPr algn="ctr"/>
            <a:r>
              <a:rPr lang="en-US" altLang="ko-KR" sz="1500" dirty="0"/>
              <a:t>profile</a:t>
            </a:r>
            <a:endParaRPr lang="ko-KR" altLang="en-US" sz="15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9E891D7-B39B-3531-E918-991D18BB6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810" y="3863605"/>
            <a:ext cx="5292990" cy="26877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92D58203-EBBB-E8AC-EDB4-C5ED2F0D23B8}"/>
              </a:ext>
            </a:extLst>
          </p:cNvPr>
          <p:cNvSpPr/>
          <p:nvPr/>
        </p:nvSpPr>
        <p:spPr>
          <a:xfrm>
            <a:off x="2096654" y="1650504"/>
            <a:ext cx="2743200" cy="196734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err="1">
                <a:solidFill>
                  <a:schemeClr val="tx1"/>
                </a:solidFill>
              </a:rPr>
              <a:t>업로드된</a:t>
            </a:r>
            <a:r>
              <a:rPr lang="ko-KR" altLang="en-US" sz="1500" dirty="0">
                <a:solidFill>
                  <a:schemeClr val="tx1"/>
                </a:solidFill>
              </a:rPr>
              <a:t> 영상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3270BE-DDCF-9C0D-553A-DBD99C10DEBB}"/>
              </a:ext>
            </a:extLst>
          </p:cNvPr>
          <p:cNvSpPr/>
          <p:nvPr/>
        </p:nvSpPr>
        <p:spPr>
          <a:xfrm>
            <a:off x="5370945" y="1650503"/>
            <a:ext cx="2743200" cy="196734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err="1">
                <a:solidFill>
                  <a:schemeClr val="tx1"/>
                </a:solidFill>
              </a:rPr>
              <a:t>업로드된</a:t>
            </a:r>
            <a:r>
              <a:rPr lang="ko-KR" altLang="en-US" sz="1500" dirty="0">
                <a:solidFill>
                  <a:schemeClr val="tx1"/>
                </a:solidFill>
              </a:rPr>
              <a:t> 영상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C8743B-D788-C78A-0875-96638C0AD33E}"/>
              </a:ext>
            </a:extLst>
          </p:cNvPr>
          <p:cNvSpPr/>
          <p:nvPr/>
        </p:nvSpPr>
        <p:spPr>
          <a:xfrm>
            <a:off x="8645236" y="1647697"/>
            <a:ext cx="2743200" cy="196734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err="1">
                <a:solidFill>
                  <a:schemeClr val="tx1"/>
                </a:solidFill>
              </a:rPr>
              <a:t>업로드된</a:t>
            </a:r>
            <a:r>
              <a:rPr lang="ko-KR" altLang="en-US" sz="1500" dirty="0">
                <a:solidFill>
                  <a:schemeClr val="tx1"/>
                </a:solidFill>
              </a:rPr>
              <a:t> 영상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A71060-FACE-6114-D2CD-358D22AD21CC}"/>
              </a:ext>
            </a:extLst>
          </p:cNvPr>
          <p:cNvSpPr/>
          <p:nvPr/>
        </p:nvSpPr>
        <p:spPr>
          <a:xfrm>
            <a:off x="336544" y="1647697"/>
            <a:ext cx="849747" cy="93287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Home</a:t>
            </a:r>
            <a:endParaRPr lang="ko-KR" altLang="en-US" sz="15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CFF792-80FB-A073-450C-96613514FA76}"/>
              </a:ext>
            </a:extLst>
          </p:cNvPr>
          <p:cNvSpPr/>
          <p:nvPr/>
        </p:nvSpPr>
        <p:spPr>
          <a:xfrm>
            <a:off x="322106" y="2637976"/>
            <a:ext cx="849747" cy="93287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Shorts</a:t>
            </a:r>
            <a:endParaRPr lang="ko-KR" altLang="en-US" sz="15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0F3736C-7F6D-7798-6534-871B1B37C0A6}"/>
              </a:ext>
            </a:extLst>
          </p:cNvPr>
          <p:cNvSpPr/>
          <p:nvPr/>
        </p:nvSpPr>
        <p:spPr>
          <a:xfrm>
            <a:off x="336544" y="3628255"/>
            <a:ext cx="849747" cy="93287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Subscribe</a:t>
            </a:r>
            <a:endParaRPr lang="ko-KR" altLang="en-US" sz="15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563DBDD-DD96-FD6A-2E1A-F47CB41E6102}"/>
              </a:ext>
            </a:extLst>
          </p:cNvPr>
          <p:cNvSpPr/>
          <p:nvPr/>
        </p:nvSpPr>
        <p:spPr>
          <a:xfrm>
            <a:off x="336544" y="4618534"/>
            <a:ext cx="849747" cy="93287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My page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58608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JCY</dc:creator>
  <cp:lastModifiedBy>JCY</cp:lastModifiedBy>
  <cp:revision>1</cp:revision>
  <dcterms:created xsi:type="dcterms:W3CDTF">2024-11-11T04:39:50Z</dcterms:created>
  <dcterms:modified xsi:type="dcterms:W3CDTF">2024-11-11T04:44:04Z</dcterms:modified>
</cp:coreProperties>
</file>