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217D0-A533-A382-476B-411235EDE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D5D46E-A51A-EF71-24CD-76F1CB331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F155F4-65AD-880F-E310-5D2F0A6A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92E2-B5A5-43C6-A4D5-40CDA64463FB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28ADB4-3DB7-0CE1-4586-8DEE750C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2AFE40-B10B-B1F5-0F49-775E84D8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A421-DB33-42B6-9A1B-EAE159555C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21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0A9D7-73C9-EFA4-8019-03D7BB49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808F75-F983-DAB5-62EC-3D343F711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54B206-CC7E-2626-F0AB-74EF633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92E2-B5A5-43C6-A4D5-40CDA64463FB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096159-9C2F-BA48-2BBB-F54281AA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E020B0-5FE8-85C2-312F-F4486EBF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A421-DB33-42B6-9A1B-EAE159555C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48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B1440CE-3680-D855-A53C-2A9C781EB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FA0C43-6C4D-41C7-B1F4-562A805BD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EF6937-BE81-B8CD-F26E-B4A91EFD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92E2-B5A5-43C6-A4D5-40CDA64463FB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CF9BE4-7BB3-FFD7-DBEA-48FB79D8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7CBB9C-4FBF-22F8-C6D7-EA67A1A2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A421-DB33-42B6-9A1B-EAE159555C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75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00809-CBE5-0BB2-CB3C-F24CB160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38839B-4C58-A22A-D0CA-60D5CAFE7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BA132F-D145-3F28-BC9A-26E3F8D7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92E2-B5A5-43C6-A4D5-40CDA64463FB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A868E1-AFE3-B2ED-5C7E-F49B4160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F661DD-5806-DFA5-8722-9A3CC5FD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A421-DB33-42B6-9A1B-EAE159555C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89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D9B4D5-EEE4-0B64-92A2-D2B67AA05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EF0213-1C84-0A0E-3619-78972CA6B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ED9244-4F39-3071-5E5A-505C8E8E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92E2-B5A5-43C6-A4D5-40CDA64463FB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63B9DF-0914-62CF-C669-86C2E46D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2D094C-C4A7-390C-0503-3450E3AF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A421-DB33-42B6-9A1B-EAE159555C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37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4BCF25-A38B-D6B5-5EE1-781FE80F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D2A0C3-8602-2645-F073-440F499E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604CB5-7315-DC5D-704B-EB2D6E8D5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AC240-0526-696D-D1B8-41BABFD9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92E2-B5A5-43C6-A4D5-40CDA64463FB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B8279B-5096-ACBB-0243-20E8764D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25EF77-D69B-99D2-9FCA-FB5D31D7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A421-DB33-42B6-9A1B-EAE159555C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40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F5E80-5D7C-E95F-8922-F1892173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A74FCE-FB8E-D59B-2296-B266A1D9E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259604-0FFB-519A-5C5E-983E822CE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27F209-9002-A28E-AF0D-C8543136D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BC3730-009D-4493-6332-89E8312EE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AFFE11-0598-4F04-B43A-6C64B1DD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92E2-B5A5-43C6-A4D5-40CDA64463FB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5E7233-ACF4-9952-8ECF-02502B2A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595882-4143-2C78-63A2-253245E3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A421-DB33-42B6-9A1B-EAE159555C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37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C8091-1DB0-2152-BDFA-DC99BDBF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63E1BC-8532-B074-EC92-82DB1D99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92E2-B5A5-43C6-A4D5-40CDA64463FB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E40D33-D130-3CF9-CAB9-CFD85BA0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B4F7A1-BFE5-74B5-92E9-A28CED8F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A421-DB33-42B6-9A1B-EAE159555C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91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94B72D-6157-D89C-B122-5E57A262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92E2-B5A5-43C6-A4D5-40CDA64463FB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D3FA5C-6B1F-4F27-EEFF-1FF54E5B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BF0D43-AD0F-ED0E-BC1B-75CE7B37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A421-DB33-42B6-9A1B-EAE159555C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62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37807-59F1-5E92-D731-54D7F2AA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E3D0C5-961B-C5E7-4DDC-9AC3707A6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A600D4-D9F2-04C0-27E2-AFAC2EC52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2DD7F9-61A7-BBA4-99DA-C58B91CE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92E2-B5A5-43C6-A4D5-40CDA64463FB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AAEB2C-F3F7-6897-84D9-1E982A55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1DA23D-F1BB-9BC7-8923-33153FD0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A421-DB33-42B6-9A1B-EAE159555C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0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8B82A-F980-5529-EA3E-ED5DCF9F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6A9D0F-AD01-0C01-47FC-22818B573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D0032A-45B9-15F3-E79B-2D3D9E360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44DFB6-2C3E-54BD-396C-4504C5AB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92E2-B5A5-43C6-A4D5-40CDA64463FB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5771B7-E42F-A770-46D4-2D5A0A40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5B4C2B-D6FB-C940-D7BC-98023957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A421-DB33-42B6-9A1B-EAE159555C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13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3F4B7C-0DB3-9041-286D-4E6B8304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A6A174-F579-D8A3-5FA4-2A6515F38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E4B1C0-67BE-DD02-DF15-E8D503B97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3892E2-B5A5-43C6-A4D5-40CDA64463FB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263FF5-0095-F0C6-E131-FA5AEA060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408688-DAD2-6C35-4C24-A43E0C9C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D1A421-DB33-42B6-9A1B-EAE159555C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11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44E04-3E08-6626-F843-682434209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/>
              <a:t>Projekt</a:t>
            </a:r>
            <a:br>
              <a:rPr lang="de-DE"/>
            </a:br>
            <a:r>
              <a:rPr lang="de-DE"/>
              <a:t>MaxTemp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3071BB-05E2-4A41-91B6-13455F0A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11.12.2024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D58D83D-BD16-5284-03D7-8D63F794E6AC}"/>
              </a:ext>
            </a:extLst>
          </p:cNvPr>
          <p:cNvSpPr txBox="1"/>
          <p:nvPr/>
        </p:nvSpPr>
        <p:spPr>
          <a:xfrm>
            <a:off x="9864953" y="6400801"/>
            <a:ext cx="232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Version 11.12.24 9:21</a:t>
            </a:r>
          </a:p>
        </p:txBody>
      </p:sp>
    </p:spTree>
    <p:extLst>
      <p:ext uri="{BB962C8B-B14F-4D97-AF65-F5344CB8AC3E}">
        <p14:creationId xmlns:p14="http://schemas.microsoft.com/office/powerpoint/2010/main" val="142406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81B4F-53A5-537A-C345-68ACB93C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Kick-off Projekt MaxTemp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FA75E-7A37-93E8-7078-4EF20EF58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4771"/>
          </a:xfrm>
        </p:spPr>
        <p:txBody>
          <a:bodyPr>
            <a:normAutofit/>
          </a:bodyPr>
          <a:lstStyle/>
          <a:p>
            <a:r>
              <a:rPr lang="de-DE"/>
              <a:t>Gruppen bilden 3-5 TN</a:t>
            </a:r>
          </a:p>
          <a:p>
            <a:r>
              <a:rPr lang="de-DE"/>
              <a:t>Github-Account: Repo und Projekt</a:t>
            </a:r>
          </a:p>
          <a:p>
            <a:r>
              <a:rPr lang="de-DE"/>
              <a:t>Backlog anlegen: Epics, …</a:t>
            </a:r>
          </a:p>
          <a:p>
            <a:r>
              <a:rPr lang="de-DE"/>
              <a:t>Scrum-Board zu befüllen</a:t>
            </a:r>
          </a:p>
          <a:p>
            <a:pPr lvl="1"/>
            <a:r>
              <a:rPr lang="de-DE"/>
              <a:t>Aus Epics</a:t>
            </a:r>
          </a:p>
          <a:p>
            <a:pPr lvl="1"/>
            <a:r>
              <a:rPr lang="de-DE"/>
              <a:t>Welche Kompetenzen müssen erlernt werden</a:t>
            </a:r>
          </a:p>
          <a:p>
            <a:pPr lvl="1"/>
            <a:r>
              <a:rPr lang="de-DE"/>
              <a:t>Welche Teilaufgaben ergeben sich</a:t>
            </a:r>
          </a:p>
          <a:p>
            <a:pPr lvl="1"/>
            <a:r>
              <a:rPr lang="de-DE"/>
              <a:t>Teilaufgaben für jeden, evt kopieren</a:t>
            </a:r>
          </a:p>
          <a:p>
            <a:pPr lvl="1"/>
            <a:r>
              <a:rPr lang="de-DE"/>
              <a:t>Ich-kann-Liste beachten</a:t>
            </a:r>
          </a:p>
          <a:p>
            <a:r>
              <a:rPr lang="de-DE"/>
              <a:t>Projektauftrag und Unterlagen auf der Nextcloud</a:t>
            </a:r>
          </a:p>
        </p:txBody>
      </p:sp>
    </p:spTree>
    <p:extLst>
      <p:ext uri="{BB962C8B-B14F-4D97-AF65-F5344CB8AC3E}">
        <p14:creationId xmlns:p14="http://schemas.microsoft.com/office/powerpoint/2010/main" val="164515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08AB7-DB6A-DED2-8E84-16A3EABE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Weitere Infos in Teamsgruppe SAEFI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F40FB9-F103-A40A-0207-83785423A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45" y="1690688"/>
            <a:ext cx="8323445" cy="495886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6D883B5-B65A-F58B-BB0E-E7BC297FCF41}"/>
              </a:ext>
            </a:extLst>
          </p:cNvPr>
          <p:cNvSpPr/>
          <p:nvPr/>
        </p:nvSpPr>
        <p:spPr>
          <a:xfrm>
            <a:off x="9254837" y="1722483"/>
            <a:ext cx="2439718" cy="244763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de-DE" sz="1800">
                <a:solidFill>
                  <a:srgbClr val="000000"/>
                </a:solidFill>
                <a:latin typeface="Verdana" panose="020B0604030504040204" pitchFamily="34" charset="0"/>
              </a:rPr>
              <a:t>MS Teams</a:t>
            </a:r>
          </a:p>
          <a:p>
            <a:pPr marL="0" indent="0">
              <a:buNone/>
            </a:pPr>
            <a:r>
              <a:rPr lang="de-DE" sz="1800">
                <a:solidFill>
                  <a:srgbClr val="000000"/>
                </a:solidFill>
                <a:latin typeface="Verdana" panose="020B0604030504040204" pitchFamily="34" charset="0"/>
              </a:rPr>
              <a:t>&gt; Alle Teams</a:t>
            </a:r>
          </a:p>
          <a:p>
            <a:pPr marL="0" indent="0">
              <a:buNone/>
            </a:pPr>
            <a:r>
              <a:rPr lang="de-DE" sz="1800">
                <a:solidFill>
                  <a:srgbClr val="000000"/>
                </a:solidFill>
                <a:latin typeface="Verdana" panose="020B0604030504040204" pitchFamily="34" charset="0"/>
              </a:rPr>
              <a:t>&gt; Team beitreten</a:t>
            </a:r>
            <a:br>
              <a:rPr lang="de-DE" sz="180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de-DE" sz="1800">
                <a:solidFill>
                  <a:srgbClr val="000000"/>
                </a:solidFill>
                <a:latin typeface="Verdana" panose="020B0604030504040204" pitchFamily="34" charset="0"/>
              </a:rPr>
              <a:t>&gt; SAEFI</a:t>
            </a:r>
          </a:p>
          <a:p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FB69B69-5D95-F897-45E8-129D36147663}"/>
              </a:ext>
            </a:extLst>
          </p:cNvPr>
          <p:cNvSpPr txBox="1"/>
          <p:nvPr/>
        </p:nvSpPr>
        <p:spPr>
          <a:xfrm>
            <a:off x="838200" y="1238211"/>
            <a:ext cx="8970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https://itschulestuttgart1.sharepoint.com/sites/SAEFI/SitePages/Infopool1.aspx</a:t>
            </a:r>
          </a:p>
        </p:txBody>
      </p:sp>
    </p:spTree>
    <p:extLst>
      <p:ext uri="{BB962C8B-B14F-4D97-AF65-F5344CB8AC3E}">
        <p14:creationId xmlns:p14="http://schemas.microsoft.com/office/powerpoint/2010/main" val="321866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CBA15A-B289-FC3C-A1F5-9A209D4D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Zeitplan</a:t>
            </a:r>
          </a:p>
        </p:txBody>
      </p:sp>
      <p:pic>
        <p:nvPicPr>
          <p:cNvPr id="5" name="Grafik 4" descr="Ein Bild, das Text, Screenshot, Zahl, parallel enthält.&#10;&#10;Automatisch generierte Beschreibung">
            <a:extLst>
              <a:ext uri="{FF2B5EF4-FFF2-40B4-BE49-F238E27FC236}">
                <a16:creationId xmlns:a16="http://schemas.microsoft.com/office/drawing/2014/main" id="{215ED26B-3D23-CAE5-8DA7-5A6C0DD9A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563418"/>
            <a:ext cx="7921539" cy="538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6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Breitbild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Verdana</vt:lpstr>
      <vt:lpstr>Office</vt:lpstr>
      <vt:lpstr>Projekt MaxTemp</vt:lpstr>
      <vt:lpstr>Kick-off Projekt MaxTemp</vt:lpstr>
      <vt:lpstr>Weitere Infos in Teamsgruppe SAEFI</vt:lpstr>
      <vt:lpstr>Zeitplan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Stephan Baldes</dc:creator>
  <cp:lastModifiedBy>Stephan Baldes</cp:lastModifiedBy>
  <cp:revision>10</cp:revision>
  <dcterms:created xsi:type="dcterms:W3CDTF">2024-01-11T10:57:37Z</dcterms:created>
  <dcterms:modified xsi:type="dcterms:W3CDTF">2024-12-11T08:22:04Z</dcterms:modified>
</cp:coreProperties>
</file>