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32" r:id="rId2"/>
    <p:sldId id="889" r:id="rId3"/>
    <p:sldId id="900" r:id="rId4"/>
    <p:sldId id="901" r:id="rId5"/>
    <p:sldId id="902" r:id="rId6"/>
    <p:sldId id="907" r:id="rId7"/>
    <p:sldId id="903" r:id="rId8"/>
    <p:sldId id="890" r:id="rId9"/>
    <p:sldId id="904" r:id="rId10"/>
    <p:sldId id="905" r:id="rId11"/>
    <p:sldId id="906" r:id="rId12"/>
  </p:sldIdLst>
  <p:sldSz cx="9144000" cy="6858000" type="screen4x3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CCECFF"/>
    <a:srgbClr val="FFCC99"/>
    <a:srgbClr val="FFCC00"/>
    <a:srgbClr val="C0C0C0"/>
    <a:srgbClr val="B2B2B2"/>
    <a:srgbClr val="77777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 autoAdjust="0"/>
    <p:restoredTop sz="98413" autoAdjust="0"/>
  </p:normalViewPr>
  <p:slideViewPr>
    <p:cSldViewPr>
      <p:cViewPr varScale="1">
        <p:scale>
          <a:sx n="110" d="100"/>
          <a:sy n="110" d="100"/>
        </p:scale>
        <p:origin x="1710" y="96"/>
      </p:cViewPr>
      <p:guideLst>
        <p:guide orient="horz" pos="1008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72" y="-102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775120AE-9A30-E34C-0E3C-84A9839F55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9" tIns="47513" rIns="95029" bIns="47513" numCol="1" anchor="t" anchorCtr="0" compatLnSpc="1">
            <a:prstTxWarp prst="textNoShape">
              <a:avLst/>
            </a:prstTxWarp>
          </a:bodyPr>
          <a:lstStyle>
            <a:lvl1pPr algn="l" defTabSz="951254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F620E9DF-6A32-E920-392D-6DAFE70D632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9" tIns="47513" rIns="95029" bIns="47513" numCol="1" anchor="t" anchorCtr="0" compatLnSpc="1">
            <a:prstTxWarp prst="textNoShape">
              <a:avLst/>
            </a:prstTxWarp>
          </a:bodyPr>
          <a:lstStyle>
            <a:lvl1pPr algn="r" defTabSz="951254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07B9FB5B-E557-7D8E-3B0F-C8EB5BC2BE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9" tIns="47513" rIns="95029" bIns="47513" numCol="1" anchor="b" anchorCtr="0" compatLnSpc="1">
            <a:prstTxWarp prst="textNoShape">
              <a:avLst/>
            </a:prstTxWarp>
          </a:bodyPr>
          <a:lstStyle>
            <a:lvl1pPr algn="l" defTabSz="951254">
              <a:defRPr sz="11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65" name="Rectangle 5">
            <a:extLst>
              <a:ext uri="{FF2B5EF4-FFF2-40B4-BE49-F238E27FC236}">
                <a16:creationId xmlns:a16="http://schemas.microsoft.com/office/drawing/2014/main" id="{CEB4FF7D-E9A3-F07C-E51D-51676D56F1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9" tIns="47513" rIns="95029" bIns="47513" numCol="1" anchor="b" anchorCtr="0" compatLnSpc="1">
            <a:prstTxWarp prst="textNoShape">
              <a:avLst/>
            </a:prstTxWarp>
          </a:bodyPr>
          <a:lstStyle>
            <a:lvl1pPr algn="r" defTabSz="951254">
              <a:defRPr sz="1100"/>
            </a:lvl1pPr>
          </a:lstStyle>
          <a:p>
            <a:pPr>
              <a:defRPr/>
            </a:pPr>
            <a:fld id="{5734131E-BEDD-4EA6-947E-2EF544B9980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F358696-6839-DD13-7C57-C631D5753F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9" tIns="47513" rIns="95029" bIns="47513" numCol="1" anchor="t" anchorCtr="0" compatLnSpc="1">
            <a:prstTxWarp prst="textNoShape">
              <a:avLst/>
            </a:prstTxWarp>
          </a:bodyPr>
          <a:lstStyle>
            <a:lvl1pPr algn="l" defTabSz="951254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9A766C7-CAA5-EFF3-E631-3E7379C7E4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9" tIns="47513" rIns="95029" bIns="47513" numCol="1" anchor="t" anchorCtr="0" compatLnSpc="1">
            <a:prstTxWarp prst="textNoShape">
              <a:avLst/>
            </a:prstTxWarp>
          </a:bodyPr>
          <a:lstStyle>
            <a:lvl1pPr algn="r" defTabSz="951254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3356CC9-6D47-3AE3-8E37-78D90314607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7844AC4-3755-6479-3691-2B355917A8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9" tIns="47513" rIns="95029" bIns="47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48C4D8C-6A1C-19DA-FB7D-6627C72ED2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9" tIns="47513" rIns="95029" bIns="47513" numCol="1" anchor="b" anchorCtr="0" compatLnSpc="1">
            <a:prstTxWarp prst="textNoShape">
              <a:avLst/>
            </a:prstTxWarp>
          </a:bodyPr>
          <a:lstStyle>
            <a:lvl1pPr algn="l" defTabSz="951254" eaLnBrk="1" hangingPunct="1">
              <a:defRPr sz="11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AB3EDEE5-19CA-EA41-71B3-19FB4ADCB3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029" tIns="47513" rIns="95029" bIns="47513" numCol="1" anchor="b" anchorCtr="0" compatLnSpc="1">
            <a:prstTxWarp prst="textNoShape">
              <a:avLst/>
            </a:prstTxWarp>
          </a:bodyPr>
          <a:lstStyle>
            <a:lvl1pPr algn="r" defTabSz="951254" eaLnBrk="1" hangingPunct="1">
              <a:defRPr sz="11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B2DD0C5-CF4C-4423-B249-61D52DA23CEC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9B9C0973-DA02-4888-F163-40617BDD6AFE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101600" y="139700"/>
          <a:ext cx="8921750" cy="655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469841" imgH="9168254" progId="Photoshop.Image.6">
                  <p:embed/>
                </p:oleObj>
              </mc:Choice>
              <mc:Fallback>
                <p:oleObj name="Image" r:id="rId2" imgW="12469841" imgH="9168254" progId="Photoshop.Image.6">
                  <p:embed/>
                  <p:pic>
                    <p:nvPicPr>
                      <p:cNvPr id="2050" name="Object 10">
                        <a:extLst>
                          <a:ext uri="{FF2B5EF4-FFF2-40B4-BE49-F238E27FC236}">
                            <a16:creationId xmlns:a16="http://schemas.microsoft.com/office/drawing/2014/main" id="{A9D0081E-4A25-3171-D963-FBCC1A8E0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139700"/>
                        <a:ext cx="8921750" cy="655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57200"/>
            <a:ext cx="5562600" cy="1676400"/>
          </a:xfrm>
        </p:spPr>
        <p:txBody>
          <a:bodyPr/>
          <a:lstStyle>
            <a:lvl1pPr>
              <a:lnSpc>
                <a:spcPct val="100000"/>
              </a:lnSpc>
              <a:defRPr sz="3200">
                <a:solidFill>
                  <a:srgbClr val="0C4593"/>
                </a:solidFill>
              </a:defRPr>
            </a:lvl1pPr>
          </a:lstStyle>
          <a:p>
            <a:pPr lvl="0"/>
            <a:r>
              <a:rPr lang="de-DE" noProof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876800"/>
            <a:ext cx="5410200" cy="1371600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de-DE" noProof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52711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6540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927850" y="304800"/>
            <a:ext cx="2079625" cy="64341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089650" cy="64341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333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4698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4435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4084638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22838" y="1676400"/>
            <a:ext cx="4084637" cy="5062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939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0394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5660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7049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465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2">
            <a:extLst>
              <a:ext uri="{FF2B5EF4-FFF2-40B4-BE49-F238E27FC236}">
                <a16:creationId xmlns:a16="http://schemas.microsoft.com/office/drawing/2014/main" id="{72848C29-312D-F7DC-BF33-E82FE68566A8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88900" y="152400"/>
          <a:ext cx="8975725" cy="659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3" imgW="12469841" imgH="9168254" progId="Photoshop.Image.6">
                  <p:embed/>
                </p:oleObj>
              </mc:Choice>
              <mc:Fallback>
                <p:oleObj name="Image" r:id="rId13" imgW="12469841" imgH="9168254" progId="Photoshop.Image.6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152400"/>
                        <a:ext cx="8975725" cy="659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">
            <a:extLst>
              <a:ext uri="{FF2B5EF4-FFF2-40B4-BE49-F238E27FC236}">
                <a16:creationId xmlns:a16="http://schemas.microsoft.com/office/drawing/2014/main" id="{48092BC3-EB3B-3155-1A78-09E2BF056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das Titelformat zu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9EE5ACA-5D16-3EE6-4F33-2EDA42F9D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8321675" cy="506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Klicken Sie, um die Formate des Vorlagentextes zu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  <p:sldLayoutId id="2147484366" r:id="rId11"/>
  </p:sldLayoutIdLst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2400" b="1">
          <a:solidFill>
            <a:srgbClr val="0C53A3"/>
          </a:solidFill>
          <a:latin typeface="Arial" charset="0"/>
        </a:defRPr>
      </a:lvl9pPr>
    </p:titleStyle>
    <p:bodyStyle>
      <a:lvl1pPr marL="379413" indent="-379413" algn="l" rtl="0" eaLnBrk="0" fontAlgn="base" hangingPunct="0">
        <a:spcBef>
          <a:spcPct val="20000"/>
        </a:spcBef>
        <a:spcAft>
          <a:spcPct val="50000"/>
        </a:spcAft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1041400" indent="-381000" algn="l" rtl="0" eaLnBrk="0" fontAlgn="base" hangingPunct="0">
        <a:spcBef>
          <a:spcPct val="20000"/>
        </a:spcBef>
        <a:spcAft>
          <a:spcPct val="40000"/>
        </a:spcAft>
        <a:buFont typeface="Wingdings 2" panose="05020102010507070707" pitchFamily="18" charset="2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657350" indent="-323850" algn="l" rtl="0" eaLnBrk="0" fontAlgn="base" hangingPunct="0">
        <a:spcBef>
          <a:spcPct val="20000"/>
        </a:spcBef>
        <a:spcAft>
          <a:spcPct val="30000"/>
        </a:spcAft>
        <a:buBlip>
          <a:blip r:embed="rId15"/>
        </a:buBlip>
        <a:defRPr>
          <a:solidFill>
            <a:schemeClr val="tx1"/>
          </a:solidFill>
          <a:latin typeface="+mn-lt"/>
        </a:defRPr>
      </a:lvl3pPr>
      <a:lvl4pPr marL="2133600" indent="-285750" algn="l" rtl="0" eaLnBrk="0" fontAlgn="base" hangingPunct="0">
        <a:spcBef>
          <a:spcPct val="20000"/>
        </a:spcBef>
        <a:spcAft>
          <a:spcPct val="20000"/>
        </a:spcAft>
        <a:buBlip>
          <a:blip r:embed="rId15"/>
        </a:buBlip>
        <a:defRPr sz="1600">
          <a:solidFill>
            <a:schemeClr val="tx1"/>
          </a:solidFill>
          <a:latin typeface="+mn-lt"/>
        </a:defRPr>
      </a:lvl4pPr>
      <a:lvl5pPr marL="2571750" indent="-247650" algn="l" rtl="0" eaLnBrk="0" fontAlgn="base" hangingPunct="0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30289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34861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9433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4400550" indent="-247650" algn="l" rtl="0" fontAlgn="base">
        <a:spcBef>
          <a:spcPct val="20000"/>
        </a:spcBef>
        <a:spcAft>
          <a:spcPct val="1000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de/get-started/using-git/about-git" TargetMode="External"/><Relationship Id="rId2" Type="http://schemas.openxmlformats.org/officeDocument/2006/relationships/hyperlink" Target="https://lerneprogrammieren.de/g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onos.de/digitalguide/websites/web-entwicklung/git-cheat-she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D009E37-286B-F601-041D-B91F19CBE7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 err="1">
                <a:solidFill>
                  <a:srgbClr val="003399"/>
                </a:solidFill>
                <a:cs typeface="Times New Roman" panose="02020603050405020304" pitchFamily="18" charset="0"/>
              </a:rPr>
              <a:t>git</a:t>
            </a:r>
            <a:endParaRPr lang="de-DE" altLang="de-DE" sz="5400" i="1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sp>
        <p:nvSpPr>
          <p:cNvPr id="5123" name="AutoShape 4" descr="Z">
            <a:extLst>
              <a:ext uri="{FF2B5EF4-FFF2-40B4-BE49-F238E27FC236}">
                <a16:creationId xmlns:a16="http://schemas.microsoft.com/office/drawing/2014/main" id="{69C48CDE-A3ED-78AC-4FF7-FCD9240435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5124" name="AutoShape 5" descr="Z">
            <a:extLst>
              <a:ext uri="{FF2B5EF4-FFF2-40B4-BE49-F238E27FC236}">
                <a16:creationId xmlns:a16="http://schemas.microsoft.com/office/drawing/2014/main" id="{3CC3986F-1C6C-303A-31E9-4D5C45C2B4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5125" name="AutoShape 6" descr="Z">
            <a:extLst>
              <a:ext uri="{FF2B5EF4-FFF2-40B4-BE49-F238E27FC236}">
                <a16:creationId xmlns:a16="http://schemas.microsoft.com/office/drawing/2014/main" id="{73EB2D68-7819-B6BA-57E3-7535E5D8F8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C894D03-A799-B284-3E1E-DC5A5E90A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24400"/>
            <a:ext cx="8001000" cy="15843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C459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2pPr>
            <a:lvl3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3pPr>
            <a:lvl4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4pPr>
            <a:lvl5pPr algn="l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5pPr>
            <a:lvl6pPr marL="4572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6pPr>
            <a:lvl7pPr marL="9144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7pPr>
            <a:lvl8pPr marL="13716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8pPr>
            <a:lvl9pPr marL="1828800" algn="l" rtl="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C53A3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sz="4800" i="1" kern="0">
              <a:solidFill>
                <a:srgbClr val="003399"/>
              </a:solidFill>
              <a:cs typeface="Times New Roman" pitchFamily="18" charset="0"/>
            </a:endParaRPr>
          </a:p>
        </p:txBody>
      </p:sp>
      <p:pic>
        <p:nvPicPr>
          <p:cNvPr id="1026" name="Picture 2" descr="Git and GitHub for Undergrad Engineers - Python for Undergraduate Engineers">
            <a:extLst>
              <a:ext uri="{FF2B5EF4-FFF2-40B4-BE49-F238E27FC236}">
                <a16:creationId xmlns:a16="http://schemas.microsoft.com/office/drawing/2014/main" id="{7868D239-0C18-F985-13DD-5E670943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63" y="404664"/>
            <a:ext cx="40576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13BC69F-E4A1-0914-7300-609D3A08437F}"/>
              </a:ext>
            </a:extLst>
          </p:cNvPr>
          <p:cNvSpPr txBox="1"/>
          <p:nvPr/>
        </p:nvSpPr>
        <p:spPr>
          <a:xfrm>
            <a:off x="7849036" y="6547959"/>
            <a:ext cx="1294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/>
              <a:t>Stephan Baldes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BC623-B132-30DB-B8E9-4532D9AD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Befehle 2/3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BDE8EA-905A-3092-6415-04900A41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90" y="1484784"/>
            <a:ext cx="643027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13258-7AC3-434C-2056-1903C247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Befehle 3/3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0A08D9-156C-9383-6A99-D796A597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16" y="1700808"/>
            <a:ext cx="7249537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6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117503D-189B-D9A3-F5C7-9528AE80E0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Konfiguration</a:t>
            </a:r>
          </a:p>
        </p:txBody>
      </p:sp>
      <p:sp>
        <p:nvSpPr>
          <p:cNvPr id="23555" name="AutoShape 4" descr="Z">
            <a:extLst>
              <a:ext uri="{FF2B5EF4-FFF2-40B4-BE49-F238E27FC236}">
                <a16:creationId xmlns:a16="http://schemas.microsoft.com/office/drawing/2014/main" id="{1A14DA40-ED86-2B15-4A85-D2BE0A5C9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23556" name="AutoShape 5" descr="Z">
            <a:extLst>
              <a:ext uri="{FF2B5EF4-FFF2-40B4-BE49-F238E27FC236}">
                <a16:creationId xmlns:a16="http://schemas.microsoft.com/office/drawing/2014/main" id="{6067C5A4-6839-3BF0-278E-0C5E121B9D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23557" name="AutoShape 6" descr="Z">
            <a:extLst>
              <a:ext uri="{FF2B5EF4-FFF2-40B4-BE49-F238E27FC236}">
                <a16:creationId xmlns:a16="http://schemas.microsoft.com/office/drawing/2014/main" id="{89100EB1-193B-7608-E335-EAD875F70F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0494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CE1CD-2F9C-873F-6F3D-3A6162B7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42CA50-72BB-3B23-BDDD-3D1A961E2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Erster Eindruck: </a:t>
            </a:r>
            <a:r>
              <a:rPr lang="de-DE">
                <a:hlinkClick r:id="rId2"/>
              </a:rPr>
              <a:t>https://lerneprogrammieren.de/git/</a:t>
            </a:r>
            <a:endParaRPr lang="de-DE"/>
          </a:p>
          <a:p>
            <a:r>
              <a:rPr lang="de-DE"/>
              <a:t>Tutorial: </a:t>
            </a:r>
            <a:r>
              <a:rPr lang="de-DE">
                <a:hlinkClick r:id="rId3"/>
              </a:rPr>
              <a:t>https://docs.github.com/de/get-started/using-git/about-git</a:t>
            </a:r>
            <a:endParaRPr lang="de-DE"/>
          </a:p>
          <a:p>
            <a:r>
              <a:rPr lang="de-DE" err="1"/>
              <a:t>Cheatsheet</a:t>
            </a:r>
            <a:r>
              <a:rPr lang="de-DE"/>
              <a:t> </a:t>
            </a:r>
            <a:r>
              <a:rPr lang="de-DE" err="1"/>
              <a:t>Ionis</a:t>
            </a:r>
            <a:r>
              <a:rPr lang="de-DE"/>
              <a:t>: </a:t>
            </a:r>
            <a:r>
              <a:rPr lang="de-DE">
                <a:hlinkClick r:id="rId4"/>
              </a:rPr>
              <a:t>https://www.ionos.de/digitalguide/websites/web-entwicklung/git-cheat-sheet/</a:t>
            </a:r>
            <a:endParaRPr lang="de-DE"/>
          </a:p>
          <a:p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4451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5B377-BDD6-042B-01ED-1660526F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Installation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4BCC32-7E1A-E391-8FD9-CBAE7BB88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Download, z.B. </a:t>
            </a:r>
            <a:r>
              <a:rPr lang="de-DE" err="1"/>
              <a:t>git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windows</a:t>
            </a:r>
            <a:r>
              <a:rPr lang="de-DE"/>
              <a:t> (</a:t>
            </a:r>
            <a:r>
              <a:rPr lang="de-DE" err="1"/>
              <a:t>shell</a:t>
            </a:r>
            <a:r>
              <a:rPr lang="de-DE"/>
              <a:t>)</a:t>
            </a:r>
          </a:p>
          <a:p>
            <a:r>
              <a:rPr lang="de-DE" err="1"/>
              <a:t>GitHubDesktop</a:t>
            </a:r>
            <a:r>
              <a:rPr lang="de-DE"/>
              <a:t> (GUI)</a:t>
            </a:r>
          </a:p>
          <a:p>
            <a:r>
              <a:rPr lang="de-DE"/>
              <a:t>Browser: www.github.com</a:t>
            </a:r>
          </a:p>
        </p:txBody>
      </p:sp>
    </p:spTree>
    <p:extLst>
      <p:ext uri="{BB962C8B-B14F-4D97-AF65-F5344CB8AC3E}">
        <p14:creationId xmlns:p14="http://schemas.microsoft.com/office/powerpoint/2010/main" val="90944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D6F91-A97E-1845-07A2-B76686CC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Konfiguration Schule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59982D-0E70-272F-3E6E-8FBA60C85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5832648" cy="261806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FF67869-BEC0-5A80-98DC-23FAED77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4368432"/>
            <a:ext cx="4766540" cy="9541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Proxy ausschalten (</a:t>
            </a:r>
            <a:r>
              <a:rPr kumimoji="0" lang="de-DE" altLang="de-D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evt.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Zu Hause):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D:&gt;git </a:t>
            </a:r>
            <a:r>
              <a:rPr kumimoji="0" lang="de-DE" altLang="de-D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--global --</a:t>
            </a:r>
            <a:r>
              <a:rPr kumimoji="0" lang="de-DE" altLang="de-D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unset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https.proxy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D:&gt;git </a:t>
            </a:r>
            <a:r>
              <a:rPr kumimoji="0" lang="de-DE" altLang="de-D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--global --</a:t>
            </a:r>
            <a:r>
              <a:rPr kumimoji="0" lang="de-DE" altLang="de-D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unset</a:t>
            </a: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1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http.proxy</a:t>
            </a:r>
            <a:r>
              <a:rPr kumimoji="0" lang="de-DE" altLang="de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550524-DA58-2D20-B031-DC2CC1B0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517813"/>
            <a:ext cx="6306535" cy="9541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>
                <a:solidFill>
                  <a:srgbClr val="000000"/>
                </a:solidFill>
                <a:latin typeface="Courier New" panose="02070309020205020404" pitchFamily="49" charset="0"/>
              </a:rPr>
              <a:t>Konfiguration Benutzer: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>
                <a:solidFill>
                  <a:srgbClr val="000000"/>
                </a:solidFill>
                <a:latin typeface="Courier New" panose="02070309020205020404" pitchFamily="49" charset="0"/>
              </a:rPr>
              <a:t>D:&gt;git </a:t>
            </a:r>
            <a:r>
              <a:rPr lang="de-DE" altLang="de-DE" sz="1400" err="1">
                <a:solidFill>
                  <a:srgbClr val="000000"/>
                </a:solidFill>
                <a:latin typeface="Courier New" panose="02070309020205020404" pitchFamily="49" charset="0"/>
              </a:rPr>
              <a:t>config</a:t>
            </a:r>
            <a:r>
              <a:rPr lang="de-DE" altLang="de-DE" sz="1400">
                <a:solidFill>
                  <a:srgbClr val="000000"/>
                </a:solidFill>
                <a:latin typeface="Courier New" panose="02070309020205020404" pitchFamily="49" charset="0"/>
              </a:rPr>
              <a:t> --global user.name "Daniel"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400">
                <a:solidFill>
                  <a:srgbClr val="000000"/>
                </a:solidFill>
                <a:latin typeface="Courier New" panose="02070309020205020404" pitchFamily="49" charset="0"/>
              </a:rPr>
              <a:t>D:&gt;git </a:t>
            </a:r>
            <a:r>
              <a:rPr lang="de-DE" altLang="de-DE" sz="1400" err="1">
                <a:solidFill>
                  <a:srgbClr val="000000"/>
                </a:solidFill>
                <a:latin typeface="Courier New" panose="02070309020205020404" pitchFamily="49" charset="0"/>
              </a:rPr>
              <a:t>config</a:t>
            </a:r>
            <a:r>
              <a:rPr lang="de-DE" altLang="de-DE" sz="1400">
                <a:solidFill>
                  <a:srgbClr val="000000"/>
                </a:solidFill>
                <a:latin typeface="Courier New" panose="02070309020205020404" pitchFamily="49" charset="0"/>
              </a:rPr>
              <a:t> --global </a:t>
            </a:r>
            <a:r>
              <a:rPr lang="de-DE" altLang="de-DE" sz="1400" err="1">
                <a:solidFill>
                  <a:srgbClr val="000000"/>
                </a:solidFill>
                <a:latin typeface="Courier New" panose="02070309020205020404" pitchFamily="49" charset="0"/>
              </a:rPr>
              <a:t>user.email</a:t>
            </a:r>
            <a:r>
              <a:rPr lang="de-DE" altLang="de-DE" sz="1400">
                <a:solidFill>
                  <a:srgbClr val="000000"/>
                </a:solidFill>
                <a:latin typeface="Courier New" panose="02070309020205020404" pitchFamily="49" charset="0"/>
              </a:rPr>
              <a:t> daniel@meine-email.de </a:t>
            </a:r>
          </a:p>
        </p:txBody>
      </p:sp>
    </p:spTree>
    <p:extLst>
      <p:ext uri="{BB962C8B-B14F-4D97-AF65-F5344CB8AC3E}">
        <p14:creationId xmlns:p14="http://schemas.microsoft.com/office/powerpoint/2010/main" val="398503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117503D-189B-D9A3-F5C7-9528AE80E0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Beispiel</a:t>
            </a:r>
          </a:p>
        </p:txBody>
      </p:sp>
      <p:sp>
        <p:nvSpPr>
          <p:cNvPr id="23555" name="AutoShape 4" descr="Z">
            <a:extLst>
              <a:ext uri="{FF2B5EF4-FFF2-40B4-BE49-F238E27FC236}">
                <a16:creationId xmlns:a16="http://schemas.microsoft.com/office/drawing/2014/main" id="{1A14DA40-ED86-2B15-4A85-D2BE0A5C9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23556" name="AutoShape 5" descr="Z">
            <a:extLst>
              <a:ext uri="{FF2B5EF4-FFF2-40B4-BE49-F238E27FC236}">
                <a16:creationId xmlns:a16="http://schemas.microsoft.com/office/drawing/2014/main" id="{6067C5A4-6839-3BF0-278E-0C5E121B9D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23557" name="AutoShape 6" descr="Z">
            <a:extLst>
              <a:ext uri="{FF2B5EF4-FFF2-40B4-BE49-F238E27FC236}">
                <a16:creationId xmlns:a16="http://schemas.microsoft.com/office/drawing/2014/main" id="{89100EB1-193B-7608-E335-EAD875F70F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6044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9D3E3-A1F9-2130-367A-06B53DEE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Beispiel-Session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147F76-83A3-DD1D-BB51-BE52CA9E5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416833"/>
            <a:ext cx="7560840" cy="532453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// Lokale Kopie des Repo ziehen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mkdir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myHelloGit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cd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myHelloGit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clone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3366BB"/>
                </a:solidFill>
                <a:effectLst/>
                <a:latin typeface="Courier New" panose="02070309020205020404" pitchFamily="49" charset="0"/>
              </a:rPr>
              <a:t>https://github.com/bl-its/HelloGit1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// Aktuelle Version laden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pull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Program.cs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neu geschrieben und jetzt hinzufügen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Programm.cs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-m "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Program.cs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hinzugefügt."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push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Program.cs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geändert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Programm.cs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-m "Kommentar gelöscht"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push</a:t>
            </a:r>
            <a:r>
              <a:rPr kumimoji="0" lang="de-DE" alt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9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117503D-189B-D9A3-F5C7-9528AE80E0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2636838"/>
            <a:ext cx="8001000" cy="1584325"/>
          </a:xfrm>
        </p:spPr>
        <p:txBody>
          <a:bodyPr/>
          <a:lstStyle/>
          <a:p>
            <a:pPr algn="ctr" eaLnBrk="1" hangingPunct="1"/>
            <a:r>
              <a:rPr lang="de-DE" altLang="de-DE" sz="5400" i="1">
                <a:solidFill>
                  <a:srgbClr val="003399"/>
                </a:solidFill>
                <a:cs typeface="Times New Roman" panose="02020603050405020304" pitchFamily="18" charset="0"/>
              </a:rPr>
              <a:t>Befehle</a:t>
            </a:r>
          </a:p>
        </p:txBody>
      </p:sp>
      <p:sp>
        <p:nvSpPr>
          <p:cNvPr id="23555" name="AutoShape 4" descr="Z">
            <a:extLst>
              <a:ext uri="{FF2B5EF4-FFF2-40B4-BE49-F238E27FC236}">
                <a16:creationId xmlns:a16="http://schemas.microsoft.com/office/drawing/2014/main" id="{1A14DA40-ED86-2B15-4A85-D2BE0A5C94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23556" name="AutoShape 5" descr="Z">
            <a:extLst>
              <a:ext uri="{FF2B5EF4-FFF2-40B4-BE49-F238E27FC236}">
                <a16:creationId xmlns:a16="http://schemas.microsoft.com/office/drawing/2014/main" id="{6067C5A4-6839-3BF0-278E-0C5E121B9D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  <p:sp>
        <p:nvSpPr>
          <p:cNvPr id="23557" name="AutoShape 6" descr="Z">
            <a:extLst>
              <a:ext uri="{FF2B5EF4-FFF2-40B4-BE49-F238E27FC236}">
                <a16:creationId xmlns:a16="http://schemas.microsoft.com/office/drawing/2014/main" id="{89100EB1-193B-7608-E335-EAD875F70F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79549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E81EE-7E53-9DFA-7CFA-A9EC21E6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Befehle 1/3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D7F411D-C126-A321-0B09-24FFD304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370834"/>
            <a:ext cx="724001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1062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66"/>
        </a:soli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Bildschirmpräsentation (4:3)</PresentationFormat>
  <Paragraphs>42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Courier New</vt:lpstr>
      <vt:lpstr>Times New Roman</vt:lpstr>
      <vt:lpstr>Verdana</vt:lpstr>
      <vt:lpstr>Wingdings 2</vt:lpstr>
      <vt:lpstr>Standarddesign</vt:lpstr>
      <vt:lpstr>Image</vt:lpstr>
      <vt:lpstr>git</vt:lpstr>
      <vt:lpstr>Konfiguration</vt:lpstr>
      <vt:lpstr>Links</vt:lpstr>
      <vt:lpstr>Installation</vt:lpstr>
      <vt:lpstr>Konfiguration Schule</vt:lpstr>
      <vt:lpstr>Beispiel</vt:lpstr>
      <vt:lpstr>Beispiel-Session</vt:lpstr>
      <vt:lpstr>Befehle</vt:lpstr>
      <vt:lpstr>Befehle 1/3</vt:lpstr>
      <vt:lpstr>Befehle 2/3</vt:lpstr>
      <vt:lpstr>Befehle 3/3</vt:lpstr>
    </vt:vector>
  </TitlesOfParts>
  <Company>DFKI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Patrick Gebhard</dc:creator>
  <cp:lastModifiedBy>Stephan Baldes</cp:lastModifiedBy>
  <cp:revision>1137</cp:revision>
  <cp:lastPrinted>2022-10-07T07:02:45Z</cp:lastPrinted>
  <dcterms:created xsi:type="dcterms:W3CDTF">2001-11-13T10:48:01Z</dcterms:created>
  <dcterms:modified xsi:type="dcterms:W3CDTF">2023-07-26T19:58:15Z</dcterms:modified>
</cp:coreProperties>
</file>