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50" r:id="rId4"/>
    <p:sldMasterId id="2147483652" r:id="rId5"/>
    <p:sldMasterId id="2147483654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Actor"/>
      <p:regular r:id="rId23"/>
    </p:embeddedFont>
    <p:embeddedFont>
      <p:font typeface="Noto Sans Symbols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6" roundtripDataSignature="AMtx7mgqzhOn42bGn4TLXcXchPWuMlQ9i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NotoSansSymbols-regular.fntdata"/><Relationship Id="rId23" Type="http://schemas.openxmlformats.org/officeDocument/2006/relationships/font" Target="fonts/Actor-regular.fntdata"/><Relationship Id="rId1" Type="http://schemas.openxmlformats.org/officeDocument/2006/relationships/theme" Target="theme/theme5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2.xml"/><Relationship Id="rId26" Type="http://customschemas.google.com/relationships/presentationmetadata" Target="metadata"/><Relationship Id="rId25" Type="http://schemas.openxmlformats.org/officeDocument/2006/relationships/font" Target="fonts/NotoSansSymbols-bold.fntdata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11" Type="http://schemas.openxmlformats.org/officeDocument/2006/relationships/slide" Target="slides/slide4.xml"/><Relationship Id="rId10" Type="http://schemas.openxmlformats.org/officeDocument/2006/relationships/slide" Target="slides/slide3.xml"/><Relationship Id="rId13" Type="http://schemas.openxmlformats.org/officeDocument/2006/relationships/slide" Target="slides/slide6.xml"/><Relationship Id="rId12" Type="http://schemas.openxmlformats.org/officeDocument/2006/relationships/slide" Target="slides/slide5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/>
          <p:nvPr>
            <p:ph type="title"/>
          </p:nvPr>
        </p:nvSpPr>
        <p:spPr>
          <a:xfrm>
            <a:off x="2099160" y="539640"/>
            <a:ext cx="535932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5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2.xml"/><Relationship Id="rId6" Type="http://schemas.openxmlformats.org/officeDocument/2006/relationships/theme" Target="../theme/theme1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<Relationship Id="rId6" Type="http://schemas.openxmlformats.org/officeDocument/2006/relationships/theme" Target="../theme/theme2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2.jpg"/><Relationship Id="rId2" Type="http://schemas.openxmlformats.org/officeDocument/2006/relationships/image" Target="../media/image10.png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4.xml"/><Relationship Id="rId6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3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13"/>
          <p:cNvPicPr preferRelativeResize="0"/>
          <p:nvPr/>
        </p:nvPicPr>
        <p:blipFill rotWithShape="1">
          <a:blip r:embed="rId2">
            <a:alphaModFix amt="60000"/>
          </a:blip>
          <a:srcRect b="1680" l="0" r="0" t="0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8;p13"/>
          <p:cNvGrpSpPr/>
          <p:nvPr/>
        </p:nvGrpSpPr>
        <p:grpSpPr>
          <a:xfrm>
            <a:off x="-2166229" y="-2744481"/>
            <a:ext cx="13379558" cy="9877927"/>
            <a:chOff x="-2166229" y="-2744481"/>
            <a:chExt cx="13379558" cy="9877927"/>
          </a:xfrm>
        </p:grpSpPr>
        <p:pic>
          <p:nvPicPr>
            <p:cNvPr id="9" name="Google Shape;9;p1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7507200">
              <a:off x="7163280" y="3111480"/>
              <a:ext cx="3409920" cy="3335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10;p13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3138600">
              <a:off x="-1483560" y="-201636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3"/>
          <p:cNvSpPr txBox="1"/>
          <p:nvPr>
            <p:ph type="title"/>
          </p:nvPr>
        </p:nvSpPr>
        <p:spPr>
          <a:xfrm>
            <a:off x="2007720" y="1080720"/>
            <a:ext cx="6719400" cy="14968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" name="Google Shape;12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15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 flipH="1">
            <a:off x="36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" name="Google Shape;18;p15"/>
          <p:cNvPicPr preferRelativeResize="0"/>
          <p:nvPr/>
        </p:nvPicPr>
        <p:blipFill rotWithShape="1">
          <a:blip r:embed="rId2">
            <a:alphaModFix amt="60000"/>
          </a:blip>
          <a:srcRect b="1680" l="0" r="0" t="0"/>
          <a:stretch/>
        </p:blipFill>
        <p:spPr>
          <a:xfrm flipH="1">
            <a:off x="6489000" y="0"/>
            <a:ext cx="2740680" cy="51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15"/>
          <p:cNvGrpSpPr/>
          <p:nvPr/>
        </p:nvGrpSpPr>
        <p:grpSpPr>
          <a:xfrm>
            <a:off x="-1880244" y="-2238601"/>
            <a:ext cx="12745508" cy="9193568"/>
            <a:chOff x="-1880244" y="-2238601"/>
            <a:chExt cx="12745508" cy="9193568"/>
          </a:xfrm>
        </p:grpSpPr>
        <p:pic>
          <p:nvPicPr>
            <p:cNvPr id="20" name="Google Shape;20;p1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flipH="1" rot="-6622200">
              <a:off x="6854040" y="295956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15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flipH="1" rot="-4680600">
              <a:off x="-1588680" y="-187884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" name="Google Shape;22;p15"/>
          <p:cNvGrpSpPr/>
          <p:nvPr/>
        </p:nvGrpSpPr>
        <p:grpSpPr>
          <a:xfrm>
            <a:off x="7748280" y="-749880"/>
            <a:ext cx="1963080" cy="2057760"/>
            <a:chOff x="7748280" y="-749880"/>
            <a:chExt cx="1963080" cy="2057760"/>
          </a:xfrm>
        </p:grpSpPr>
        <p:pic>
          <p:nvPicPr>
            <p:cNvPr id="23" name="Google Shape;23;p15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rot="-5400000">
              <a:off x="7726320" y="-727920"/>
              <a:ext cx="2007000" cy="19630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" name="Google Shape;24;p15"/>
            <p:cNvGrpSpPr/>
            <p:nvPr/>
          </p:nvGrpSpPr>
          <p:grpSpPr>
            <a:xfrm>
              <a:off x="8696880" y="990720"/>
              <a:ext cx="344520" cy="317160"/>
              <a:chOff x="8696880" y="990720"/>
              <a:chExt cx="344520" cy="317160"/>
            </a:xfrm>
          </p:grpSpPr>
          <p:sp>
            <p:nvSpPr>
              <p:cNvPr id="25" name="Google Shape;25;p15"/>
              <p:cNvSpPr/>
              <p:nvPr/>
            </p:nvSpPr>
            <p:spPr>
              <a:xfrm>
                <a:off x="8811720" y="1044720"/>
                <a:ext cx="148320" cy="149040"/>
              </a:xfrm>
              <a:custGeom>
                <a:rect b="b" l="l" r="r" t="t"/>
                <a:pathLst>
                  <a:path extrusionOk="0" h="252" w="251">
                    <a:moveTo>
                      <a:pt x="197" y="142"/>
                    </a:moveTo>
                    <a:cubicBezTo>
                      <a:pt x="176" y="141"/>
                      <a:pt x="176" y="110"/>
                      <a:pt x="197" y="110"/>
                    </a:cubicBezTo>
                    <a:cubicBezTo>
                      <a:pt x="251" y="109"/>
                      <a:pt x="251" y="109"/>
                      <a:pt x="251" y="109"/>
                    </a:cubicBezTo>
                    <a:cubicBezTo>
                      <a:pt x="245" y="55"/>
                      <a:pt x="197" y="6"/>
                      <a:pt x="142" y="0"/>
                    </a:cubicBezTo>
                    <a:cubicBezTo>
                      <a:pt x="141" y="54"/>
                      <a:pt x="141" y="54"/>
                      <a:pt x="141" y="54"/>
                    </a:cubicBezTo>
                    <a:cubicBezTo>
                      <a:pt x="141" y="63"/>
                      <a:pt x="134" y="70"/>
                      <a:pt x="125" y="70"/>
                    </a:cubicBezTo>
                    <a:cubicBezTo>
                      <a:pt x="125" y="70"/>
                      <a:pt x="125" y="70"/>
                      <a:pt x="125" y="70"/>
                    </a:cubicBezTo>
                    <a:cubicBezTo>
                      <a:pt x="116" y="70"/>
                      <a:pt x="109" y="63"/>
                      <a:pt x="109" y="54"/>
                    </a:cubicBezTo>
                    <a:cubicBezTo>
                      <a:pt x="109" y="0"/>
                      <a:pt x="109" y="0"/>
                      <a:pt x="109" y="0"/>
                    </a:cubicBezTo>
                    <a:cubicBezTo>
                      <a:pt x="53" y="6"/>
                      <a:pt x="5" y="55"/>
                      <a:pt x="0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53" y="110"/>
                      <a:pt x="53" y="110"/>
                      <a:pt x="53" y="110"/>
                    </a:cubicBezTo>
                    <a:cubicBezTo>
                      <a:pt x="74" y="111"/>
                      <a:pt x="74" y="141"/>
                      <a:pt x="53" y="142"/>
                    </a:cubicBezTo>
                    <a:cubicBezTo>
                      <a:pt x="0" y="142"/>
                      <a:pt x="0" y="142"/>
                      <a:pt x="0" y="142"/>
                    </a:cubicBezTo>
                    <a:cubicBezTo>
                      <a:pt x="5" y="197"/>
                      <a:pt x="53" y="246"/>
                      <a:pt x="109" y="252"/>
                    </a:cubicBezTo>
                    <a:cubicBezTo>
                      <a:pt x="109" y="198"/>
                      <a:pt x="109" y="198"/>
                      <a:pt x="109" y="198"/>
                    </a:cubicBezTo>
                    <a:cubicBezTo>
                      <a:pt x="109" y="189"/>
                      <a:pt x="116" y="182"/>
                      <a:pt x="125" y="182"/>
                    </a:cubicBezTo>
                    <a:cubicBezTo>
                      <a:pt x="125" y="182"/>
                      <a:pt x="125" y="182"/>
                      <a:pt x="125" y="182"/>
                    </a:cubicBezTo>
                    <a:cubicBezTo>
                      <a:pt x="134" y="182"/>
                      <a:pt x="141" y="189"/>
                      <a:pt x="141" y="198"/>
                    </a:cubicBezTo>
                    <a:cubicBezTo>
                      <a:pt x="141" y="252"/>
                      <a:pt x="141" y="252"/>
                      <a:pt x="141" y="252"/>
                    </a:cubicBezTo>
                    <a:cubicBezTo>
                      <a:pt x="197" y="246"/>
                      <a:pt x="245" y="197"/>
                      <a:pt x="251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ubicBezTo>
                      <a:pt x="197" y="142"/>
                      <a:pt x="197" y="142"/>
                      <a:pt x="197" y="142"/>
                    </a:cubicBezTo>
                    <a:close/>
                    <a:moveTo>
                      <a:pt x="125" y="142"/>
                    </a:moveTo>
                    <a:cubicBezTo>
                      <a:pt x="104" y="141"/>
                      <a:pt x="104" y="111"/>
                      <a:pt x="125" y="110"/>
                    </a:cubicBezTo>
                    <a:cubicBezTo>
                      <a:pt x="147" y="110"/>
                      <a:pt x="147" y="141"/>
                      <a:pt x="125" y="142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6" name="Google Shape;26;p15"/>
              <p:cNvSpPr/>
              <p:nvPr/>
            </p:nvSpPr>
            <p:spPr>
              <a:xfrm>
                <a:off x="8696880" y="1229400"/>
                <a:ext cx="77760" cy="78480"/>
              </a:xfrm>
              <a:custGeom>
                <a:rect b="b" l="l" r="r" t="t"/>
                <a:pathLst>
                  <a:path extrusionOk="0" h="133" w="132">
                    <a:moveTo>
                      <a:pt x="75" y="0"/>
                    </a:moveTo>
                    <a:cubicBezTo>
                      <a:pt x="15" y="60"/>
                      <a:pt x="15" y="60"/>
                      <a:pt x="15" y="60"/>
                    </a:cubicBezTo>
                    <a:cubicBezTo>
                      <a:pt x="0" y="76"/>
                      <a:pt x="0" y="101"/>
                      <a:pt x="15" y="117"/>
                    </a:cubicBezTo>
                    <a:cubicBezTo>
                      <a:pt x="31" y="133"/>
                      <a:pt x="56" y="133"/>
                      <a:pt x="72" y="117"/>
                    </a:cubicBezTo>
                    <a:cubicBezTo>
                      <a:pt x="132" y="57"/>
                      <a:pt x="132" y="57"/>
                      <a:pt x="132" y="57"/>
                    </a:cubicBezTo>
                    <a:cubicBezTo>
                      <a:pt x="132" y="57"/>
                      <a:pt x="132" y="57"/>
                      <a:pt x="132" y="57"/>
                    </a:cubicBezTo>
                    <a:lnTo>
                      <a:pt x="75" y="0"/>
                    </a:ln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9225" lIns="91425" spcFirstLastPara="1" rIns="91425" wrap="square" tIns="392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7" name="Google Shape;27;p15"/>
              <p:cNvSpPr/>
              <p:nvPr/>
            </p:nvSpPr>
            <p:spPr>
              <a:xfrm>
                <a:off x="8730360" y="990720"/>
                <a:ext cx="311040" cy="245520"/>
              </a:xfrm>
              <a:custGeom>
                <a:rect b="b" l="l" r="r" t="t"/>
                <a:pathLst>
                  <a:path extrusionOk="0" h="415" w="526">
                    <a:moveTo>
                      <a:pt x="402" y="77"/>
                    </a:moveTo>
                    <a:cubicBezTo>
                      <a:pt x="329" y="1"/>
                      <a:pt x="197" y="0"/>
                      <a:pt x="124" y="77"/>
                    </a:cubicBezTo>
                    <a:cubicBezTo>
                      <a:pt x="0" y="200"/>
                      <a:pt x="89" y="415"/>
                      <a:pt x="263" y="414"/>
                    </a:cubicBezTo>
                    <a:cubicBezTo>
                      <a:pt x="437" y="415"/>
                      <a:pt x="526" y="200"/>
                      <a:pt x="402" y="77"/>
                    </a:cubicBezTo>
                    <a:close/>
                    <a:moveTo>
                      <a:pt x="376" y="329"/>
                    </a:moveTo>
                    <a:cubicBezTo>
                      <a:pt x="312" y="393"/>
                      <a:pt x="211" y="390"/>
                      <a:pt x="151" y="329"/>
                    </a:cubicBezTo>
                    <a:cubicBezTo>
                      <a:pt x="120" y="299"/>
                      <a:pt x="105" y="259"/>
                      <a:pt x="104" y="219"/>
                    </a:cubicBezTo>
                    <a:cubicBezTo>
                      <a:pt x="104" y="218"/>
                      <a:pt x="104" y="218"/>
                      <a:pt x="104" y="217"/>
                    </a:cubicBezTo>
                    <a:cubicBezTo>
                      <a:pt x="104" y="216"/>
                      <a:pt x="104" y="216"/>
                      <a:pt x="104" y="215"/>
                    </a:cubicBezTo>
                    <a:cubicBezTo>
                      <a:pt x="103" y="131"/>
                      <a:pt x="177" y="56"/>
                      <a:pt x="263" y="57"/>
                    </a:cubicBezTo>
                    <a:cubicBezTo>
                      <a:pt x="409" y="60"/>
                      <a:pt x="473" y="231"/>
                      <a:pt x="376" y="329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8" name="Google Shape;28;p15"/>
              <p:cNvSpPr/>
              <p:nvPr/>
            </p:nvSpPr>
            <p:spPr>
              <a:xfrm>
                <a:off x="8754840" y="1196640"/>
                <a:ext cx="52560" cy="52560"/>
              </a:xfrm>
              <a:custGeom>
                <a:rect b="b" l="l" r="r" t="t"/>
                <a:pathLst>
                  <a:path extrusionOk="0" h="89" w="89">
                    <a:moveTo>
                      <a:pt x="33" y="0"/>
                    </a:moveTo>
                    <a:cubicBezTo>
                      <a:pt x="0" y="32"/>
                      <a:pt x="0" y="32"/>
                      <a:pt x="0" y="32"/>
                    </a:cubicBezTo>
                    <a:cubicBezTo>
                      <a:pt x="57" y="89"/>
                      <a:pt x="57" y="89"/>
                      <a:pt x="57" y="89"/>
                    </a:cubicBezTo>
                    <a:cubicBezTo>
                      <a:pt x="89" y="57"/>
                      <a:pt x="89" y="57"/>
                      <a:pt x="89" y="57"/>
                    </a:cubicBezTo>
                    <a:cubicBezTo>
                      <a:pt x="67" y="41"/>
                      <a:pt x="48" y="22"/>
                      <a:pt x="33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6275" lIns="91425" spcFirstLastPara="1" rIns="91425" wrap="square" tIns="262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9" name="Google Shape;29;p15"/>
            <p:cNvGrpSpPr/>
            <p:nvPr/>
          </p:nvGrpSpPr>
          <p:grpSpPr>
            <a:xfrm>
              <a:off x="8691120" y="332640"/>
              <a:ext cx="356040" cy="357120"/>
              <a:chOff x="8691120" y="332640"/>
              <a:chExt cx="356040" cy="357120"/>
            </a:xfrm>
          </p:grpSpPr>
          <p:sp>
            <p:nvSpPr>
              <p:cNvPr id="30" name="Google Shape;30;p15"/>
              <p:cNvSpPr/>
              <p:nvPr/>
            </p:nvSpPr>
            <p:spPr>
              <a:xfrm>
                <a:off x="8768880" y="542520"/>
                <a:ext cx="68400" cy="68400"/>
              </a:xfrm>
              <a:custGeom>
                <a:rect b="b" l="l" r="r" t="t"/>
                <a:pathLst>
                  <a:path extrusionOk="0" h="99" w="99">
                    <a:moveTo>
                      <a:pt x="0" y="2"/>
                    </a:moveTo>
                    <a:cubicBezTo>
                      <a:pt x="7" y="24"/>
                      <a:pt x="19" y="45"/>
                      <a:pt x="37" y="62"/>
                    </a:cubicBezTo>
                    <a:cubicBezTo>
                      <a:pt x="54" y="80"/>
                      <a:pt x="75" y="92"/>
                      <a:pt x="97" y="99"/>
                    </a:cubicBezTo>
                    <a:cubicBezTo>
                      <a:pt x="99" y="53"/>
                      <a:pt x="46" y="0"/>
                      <a:pt x="0" y="2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4200" lIns="91425" spcFirstLastPara="1" rIns="91425" wrap="square" tIns="342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1" name="Google Shape;31;p15"/>
              <p:cNvSpPr/>
              <p:nvPr/>
            </p:nvSpPr>
            <p:spPr>
              <a:xfrm>
                <a:off x="8900640" y="543600"/>
                <a:ext cx="67680" cy="67320"/>
              </a:xfrm>
              <a:custGeom>
                <a:rect b="b" l="l" r="r" t="t"/>
                <a:pathLst>
                  <a:path extrusionOk="0" h="98" w="98">
                    <a:moveTo>
                      <a:pt x="31" y="32"/>
                    </a:moveTo>
                    <a:cubicBezTo>
                      <a:pt x="11" y="52"/>
                      <a:pt x="0" y="77"/>
                      <a:pt x="0" y="98"/>
                    </a:cubicBezTo>
                    <a:cubicBezTo>
                      <a:pt x="22" y="91"/>
                      <a:pt x="43" y="79"/>
                      <a:pt x="61" y="61"/>
                    </a:cubicBezTo>
                    <a:cubicBezTo>
                      <a:pt x="78" y="44"/>
                      <a:pt x="91" y="23"/>
                      <a:pt x="98" y="1"/>
                    </a:cubicBezTo>
                    <a:cubicBezTo>
                      <a:pt x="76" y="0"/>
                      <a:pt x="51" y="11"/>
                      <a:pt x="31" y="32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3825" lIns="91425" spcFirstLastPara="1" rIns="91425" wrap="square" tIns="338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2" name="Google Shape;32;p15"/>
              <p:cNvSpPr/>
              <p:nvPr/>
            </p:nvSpPr>
            <p:spPr>
              <a:xfrm>
                <a:off x="8768880" y="411480"/>
                <a:ext cx="66960" cy="67680"/>
              </a:xfrm>
              <a:custGeom>
                <a:rect b="b" l="l" r="r" t="t"/>
                <a:pathLst>
                  <a:path extrusionOk="0" h="98" w="97">
                    <a:moveTo>
                      <a:pt x="66" y="67"/>
                    </a:moveTo>
                    <a:cubicBezTo>
                      <a:pt x="86" y="47"/>
                      <a:pt x="97" y="22"/>
                      <a:pt x="97" y="0"/>
                    </a:cubicBezTo>
                    <a:cubicBezTo>
                      <a:pt x="52" y="14"/>
                      <a:pt x="13" y="53"/>
                      <a:pt x="0" y="98"/>
                    </a:cubicBezTo>
                    <a:cubicBezTo>
                      <a:pt x="21" y="98"/>
                      <a:pt x="46" y="87"/>
                      <a:pt x="66" y="6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3825" lIns="91425" spcFirstLastPara="1" rIns="91425" wrap="square" tIns="338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3" name="Google Shape;33;p15"/>
              <p:cNvSpPr/>
              <p:nvPr/>
            </p:nvSpPr>
            <p:spPr>
              <a:xfrm>
                <a:off x="8899200" y="411480"/>
                <a:ext cx="69120" cy="69120"/>
              </a:xfrm>
              <a:custGeom>
                <a:rect b="b" l="l" r="r" t="t"/>
                <a:pathLst>
                  <a:path extrusionOk="0" h="100" w="100">
                    <a:moveTo>
                      <a:pt x="100" y="98"/>
                    </a:moveTo>
                    <a:cubicBezTo>
                      <a:pt x="86" y="53"/>
                      <a:pt x="47" y="14"/>
                      <a:pt x="2" y="0"/>
                    </a:cubicBezTo>
                    <a:cubicBezTo>
                      <a:pt x="0" y="46"/>
                      <a:pt x="54" y="100"/>
                      <a:pt x="100" y="98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34550" lIns="91425" spcFirstLastPara="1" rIns="91425" wrap="square" tIns="345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4" name="Google Shape;34;p15"/>
              <p:cNvSpPr/>
              <p:nvPr/>
            </p:nvSpPr>
            <p:spPr>
              <a:xfrm>
                <a:off x="8850240" y="494640"/>
                <a:ext cx="36000" cy="35280"/>
              </a:xfrm>
              <a:custGeom>
                <a:rect b="b" l="l" r="r" t="t"/>
                <a:pathLst>
                  <a:path extrusionOk="0" h="51" w="53">
                    <a:moveTo>
                      <a:pt x="27" y="0"/>
                    </a:moveTo>
                    <a:cubicBezTo>
                      <a:pt x="21" y="0"/>
                      <a:pt x="14" y="3"/>
                      <a:pt x="10" y="7"/>
                    </a:cubicBezTo>
                    <a:cubicBezTo>
                      <a:pt x="0" y="17"/>
                      <a:pt x="0" y="32"/>
                      <a:pt x="10" y="41"/>
                    </a:cubicBezTo>
                    <a:cubicBezTo>
                      <a:pt x="19" y="51"/>
                      <a:pt x="34" y="51"/>
                      <a:pt x="44" y="41"/>
                    </a:cubicBezTo>
                    <a:cubicBezTo>
                      <a:pt x="53" y="32"/>
                      <a:pt x="53" y="17"/>
                      <a:pt x="44" y="7"/>
                    </a:cubicBezTo>
                    <a:cubicBezTo>
                      <a:pt x="39" y="3"/>
                      <a:pt x="33" y="0"/>
                      <a:pt x="27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17625" lIns="91425" spcFirstLastPara="1" rIns="91425" wrap="square" tIns="176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5" name="Google Shape;35;p15"/>
              <p:cNvSpPr/>
              <p:nvPr/>
            </p:nvSpPr>
            <p:spPr>
              <a:xfrm>
                <a:off x="8763120" y="406800"/>
                <a:ext cx="209880" cy="209880"/>
              </a:xfrm>
              <a:custGeom>
                <a:rect b="b" l="l" r="r" t="t"/>
                <a:pathLst>
                  <a:path extrusionOk="0" h="303" w="303">
                    <a:moveTo>
                      <a:pt x="295" y="135"/>
                    </a:moveTo>
                    <a:cubicBezTo>
                      <a:pt x="265" y="135"/>
                      <a:pt x="233" y="120"/>
                      <a:pt x="208" y="95"/>
                    </a:cubicBezTo>
                    <a:cubicBezTo>
                      <a:pt x="192" y="79"/>
                      <a:pt x="180" y="61"/>
                      <a:pt x="174" y="41"/>
                    </a:cubicBezTo>
                    <a:cubicBezTo>
                      <a:pt x="169" y="27"/>
                      <a:pt x="168" y="14"/>
                      <a:pt x="169" y="1"/>
                    </a:cubicBezTo>
                    <a:cubicBezTo>
                      <a:pt x="158" y="0"/>
                      <a:pt x="146" y="0"/>
                      <a:pt x="135" y="1"/>
                    </a:cubicBezTo>
                    <a:cubicBezTo>
                      <a:pt x="140" y="52"/>
                      <a:pt x="93" y="114"/>
                      <a:pt x="41" y="129"/>
                    </a:cubicBezTo>
                    <a:cubicBezTo>
                      <a:pt x="28" y="134"/>
                      <a:pt x="15" y="135"/>
                      <a:pt x="1" y="134"/>
                    </a:cubicBezTo>
                    <a:cubicBezTo>
                      <a:pt x="0" y="146"/>
                      <a:pt x="0" y="157"/>
                      <a:pt x="1" y="168"/>
                    </a:cubicBezTo>
                    <a:cubicBezTo>
                      <a:pt x="68" y="161"/>
                      <a:pt x="142" y="235"/>
                      <a:pt x="135" y="302"/>
                    </a:cubicBezTo>
                    <a:cubicBezTo>
                      <a:pt x="146" y="303"/>
                      <a:pt x="157" y="303"/>
                      <a:pt x="169" y="302"/>
                    </a:cubicBezTo>
                    <a:cubicBezTo>
                      <a:pt x="166" y="270"/>
                      <a:pt x="180" y="235"/>
                      <a:pt x="208" y="207"/>
                    </a:cubicBezTo>
                    <a:cubicBezTo>
                      <a:pt x="224" y="191"/>
                      <a:pt x="242" y="180"/>
                      <a:pt x="262" y="173"/>
                    </a:cubicBezTo>
                    <a:cubicBezTo>
                      <a:pt x="275" y="169"/>
                      <a:pt x="289" y="167"/>
                      <a:pt x="302" y="168"/>
                    </a:cubicBezTo>
                    <a:cubicBezTo>
                      <a:pt x="303" y="157"/>
                      <a:pt x="303" y="146"/>
                      <a:pt x="302" y="134"/>
                    </a:cubicBezTo>
                    <a:cubicBezTo>
                      <a:pt x="300" y="134"/>
                      <a:pt x="297" y="135"/>
                      <a:pt x="295" y="135"/>
                    </a:cubicBezTo>
                    <a:close/>
                    <a:moveTo>
                      <a:pt x="190" y="190"/>
                    </a:moveTo>
                    <a:cubicBezTo>
                      <a:pt x="190" y="190"/>
                      <a:pt x="190" y="190"/>
                      <a:pt x="190" y="190"/>
                    </a:cubicBezTo>
                    <a:cubicBezTo>
                      <a:pt x="169" y="211"/>
                      <a:pt x="135" y="211"/>
                      <a:pt x="114" y="190"/>
                    </a:cubicBezTo>
                    <a:cubicBezTo>
                      <a:pt x="92" y="169"/>
                      <a:pt x="92" y="134"/>
                      <a:pt x="114" y="113"/>
                    </a:cubicBezTo>
                    <a:cubicBezTo>
                      <a:pt x="135" y="92"/>
                      <a:pt x="169" y="92"/>
                      <a:pt x="190" y="113"/>
                    </a:cubicBezTo>
                    <a:cubicBezTo>
                      <a:pt x="211" y="134"/>
                      <a:pt x="211" y="169"/>
                      <a:pt x="190" y="19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6" name="Google Shape;36;p15"/>
              <p:cNvSpPr/>
              <p:nvPr/>
            </p:nvSpPr>
            <p:spPr>
              <a:xfrm>
                <a:off x="8691120" y="332640"/>
                <a:ext cx="356040" cy="357120"/>
              </a:xfrm>
              <a:custGeom>
                <a:rect b="b" l="l" r="r" t="t"/>
                <a:pathLst>
                  <a:path extrusionOk="0" h="515" w="514">
                    <a:moveTo>
                      <a:pt x="507" y="209"/>
                    </a:moveTo>
                    <a:cubicBezTo>
                      <a:pt x="506" y="200"/>
                      <a:pt x="499" y="193"/>
                      <a:pt x="490" y="192"/>
                    </a:cubicBezTo>
                    <a:cubicBezTo>
                      <a:pt x="469" y="188"/>
                      <a:pt x="469" y="188"/>
                      <a:pt x="469" y="188"/>
                    </a:cubicBezTo>
                    <a:cubicBezTo>
                      <a:pt x="467" y="188"/>
                      <a:pt x="465" y="186"/>
                      <a:pt x="464" y="184"/>
                    </a:cubicBezTo>
                    <a:cubicBezTo>
                      <a:pt x="461" y="177"/>
                      <a:pt x="458" y="170"/>
                      <a:pt x="455" y="163"/>
                    </a:cubicBezTo>
                    <a:cubicBezTo>
                      <a:pt x="454" y="161"/>
                      <a:pt x="454" y="158"/>
                      <a:pt x="456" y="157"/>
                    </a:cubicBezTo>
                    <a:cubicBezTo>
                      <a:pt x="468" y="139"/>
                      <a:pt x="468" y="139"/>
                      <a:pt x="468" y="139"/>
                    </a:cubicBezTo>
                    <a:cubicBezTo>
                      <a:pt x="473" y="132"/>
                      <a:pt x="473" y="122"/>
                      <a:pt x="468" y="115"/>
                    </a:cubicBezTo>
                    <a:cubicBezTo>
                      <a:pt x="459" y="101"/>
                      <a:pt x="448" y="89"/>
                      <a:pt x="437" y="77"/>
                    </a:cubicBezTo>
                    <a:cubicBezTo>
                      <a:pt x="424" y="64"/>
                      <a:pt x="409" y="53"/>
                      <a:pt x="394" y="43"/>
                    </a:cubicBezTo>
                    <a:cubicBezTo>
                      <a:pt x="389" y="39"/>
                      <a:pt x="382" y="39"/>
                      <a:pt x="377" y="43"/>
                    </a:cubicBezTo>
                    <a:cubicBezTo>
                      <a:pt x="357" y="58"/>
                      <a:pt x="357" y="58"/>
                      <a:pt x="357" y="58"/>
                    </a:cubicBezTo>
                    <a:cubicBezTo>
                      <a:pt x="355" y="59"/>
                      <a:pt x="352" y="60"/>
                      <a:pt x="350" y="59"/>
                    </a:cubicBezTo>
                    <a:cubicBezTo>
                      <a:pt x="343" y="55"/>
                      <a:pt x="336" y="53"/>
                      <a:pt x="329" y="50"/>
                    </a:cubicBezTo>
                    <a:cubicBezTo>
                      <a:pt x="327" y="49"/>
                      <a:pt x="326" y="47"/>
                      <a:pt x="325" y="45"/>
                    </a:cubicBezTo>
                    <a:cubicBezTo>
                      <a:pt x="321" y="20"/>
                      <a:pt x="321" y="20"/>
                      <a:pt x="321" y="20"/>
                    </a:cubicBezTo>
                    <a:cubicBezTo>
                      <a:pt x="320" y="14"/>
                      <a:pt x="315" y="9"/>
                      <a:pt x="309" y="8"/>
                    </a:cubicBezTo>
                    <a:cubicBezTo>
                      <a:pt x="274" y="0"/>
                      <a:pt x="237" y="1"/>
                      <a:pt x="201" y="8"/>
                    </a:cubicBezTo>
                    <a:cubicBezTo>
                      <a:pt x="195" y="9"/>
                      <a:pt x="191" y="14"/>
                      <a:pt x="190" y="20"/>
                    </a:cubicBezTo>
                    <a:cubicBezTo>
                      <a:pt x="186" y="45"/>
                      <a:pt x="186" y="45"/>
                      <a:pt x="186" y="45"/>
                    </a:cubicBezTo>
                    <a:cubicBezTo>
                      <a:pt x="185" y="48"/>
                      <a:pt x="184" y="49"/>
                      <a:pt x="181" y="50"/>
                    </a:cubicBezTo>
                    <a:cubicBezTo>
                      <a:pt x="174" y="53"/>
                      <a:pt x="167" y="56"/>
                      <a:pt x="160" y="59"/>
                    </a:cubicBezTo>
                    <a:cubicBezTo>
                      <a:pt x="158" y="60"/>
                      <a:pt x="156" y="60"/>
                      <a:pt x="154" y="58"/>
                    </a:cubicBezTo>
                    <a:cubicBezTo>
                      <a:pt x="133" y="44"/>
                      <a:pt x="133" y="44"/>
                      <a:pt x="133" y="44"/>
                    </a:cubicBezTo>
                    <a:cubicBezTo>
                      <a:pt x="128" y="40"/>
                      <a:pt x="121" y="40"/>
                      <a:pt x="116" y="43"/>
                    </a:cubicBezTo>
                    <a:cubicBezTo>
                      <a:pt x="101" y="53"/>
                      <a:pt x="87" y="65"/>
                      <a:pt x="75" y="77"/>
                    </a:cubicBezTo>
                    <a:cubicBezTo>
                      <a:pt x="63" y="89"/>
                      <a:pt x="52" y="102"/>
                      <a:pt x="43" y="116"/>
                    </a:cubicBezTo>
                    <a:cubicBezTo>
                      <a:pt x="38" y="123"/>
                      <a:pt x="38" y="133"/>
                      <a:pt x="43" y="140"/>
                    </a:cubicBezTo>
                    <a:cubicBezTo>
                      <a:pt x="55" y="157"/>
                      <a:pt x="55" y="157"/>
                      <a:pt x="55" y="157"/>
                    </a:cubicBezTo>
                    <a:cubicBezTo>
                      <a:pt x="57" y="159"/>
                      <a:pt x="57" y="162"/>
                      <a:pt x="56" y="164"/>
                    </a:cubicBezTo>
                    <a:cubicBezTo>
                      <a:pt x="53" y="171"/>
                      <a:pt x="50" y="178"/>
                      <a:pt x="47" y="185"/>
                    </a:cubicBezTo>
                    <a:cubicBezTo>
                      <a:pt x="47" y="187"/>
                      <a:pt x="45" y="188"/>
                      <a:pt x="42" y="189"/>
                    </a:cubicBezTo>
                    <a:cubicBezTo>
                      <a:pt x="17" y="193"/>
                      <a:pt x="17" y="193"/>
                      <a:pt x="17" y="193"/>
                    </a:cubicBezTo>
                    <a:cubicBezTo>
                      <a:pt x="11" y="194"/>
                      <a:pt x="6" y="199"/>
                      <a:pt x="5" y="205"/>
                    </a:cubicBezTo>
                    <a:cubicBezTo>
                      <a:pt x="1" y="222"/>
                      <a:pt x="0" y="240"/>
                      <a:pt x="0" y="258"/>
                    </a:cubicBezTo>
                    <a:cubicBezTo>
                      <a:pt x="0" y="275"/>
                      <a:pt x="1" y="292"/>
                      <a:pt x="4" y="308"/>
                    </a:cubicBezTo>
                    <a:cubicBezTo>
                      <a:pt x="6" y="317"/>
                      <a:pt x="13" y="324"/>
                      <a:pt x="22" y="325"/>
                    </a:cubicBezTo>
                    <a:cubicBezTo>
                      <a:pt x="43" y="329"/>
                      <a:pt x="43" y="329"/>
                      <a:pt x="43" y="329"/>
                    </a:cubicBezTo>
                    <a:cubicBezTo>
                      <a:pt x="45" y="329"/>
                      <a:pt x="47" y="331"/>
                      <a:pt x="47" y="333"/>
                    </a:cubicBezTo>
                    <a:cubicBezTo>
                      <a:pt x="50" y="340"/>
                      <a:pt x="53" y="347"/>
                      <a:pt x="56" y="353"/>
                    </a:cubicBezTo>
                    <a:cubicBezTo>
                      <a:pt x="57" y="356"/>
                      <a:pt x="57" y="358"/>
                      <a:pt x="56" y="360"/>
                    </a:cubicBezTo>
                    <a:cubicBezTo>
                      <a:pt x="43" y="377"/>
                      <a:pt x="43" y="377"/>
                      <a:pt x="43" y="377"/>
                    </a:cubicBezTo>
                    <a:cubicBezTo>
                      <a:pt x="38" y="384"/>
                      <a:pt x="38" y="394"/>
                      <a:pt x="43" y="402"/>
                    </a:cubicBezTo>
                    <a:cubicBezTo>
                      <a:pt x="62" y="430"/>
                      <a:pt x="88" y="455"/>
                      <a:pt x="117" y="474"/>
                    </a:cubicBezTo>
                    <a:cubicBezTo>
                      <a:pt x="122" y="477"/>
                      <a:pt x="129" y="477"/>
                      <a:pt x="134" y="474"/>
                    </a:cubicBezTo>
                    <a:cubicBezTo>
                      <a:pt x="154" y="459"/>
                      <a:pt x="154" y="459"/>
                      <a:pt x="154" y="459"/>
                    </a:cubicBezTo>
                    <a:cubicBezTo>
                      <a:pt x="156" y="457"/>
                      <a:pt x="159" y="457"/>
                      <a:pt x="161" y="458"/>
                    </a:cubicBezTo>
                    <a:cubicBezTo>
                      <a:pt x="168" y="461"/>
                      <a:pt x="175" y="464"/>
                      <a:pt x="182" y="467"/>
                    </a:cubicBezTo>
                    <a:cubicBezTo>
                      <a:pt x="184" y="468"/>
                      <a:pt x="186" y="469"/>
                      <a:pt x="186" y="472"/>
                    </a:cubicBezTo>
                    <a:cubicBezTo>
                      <a:pt x="190" y="493"/>
                      <a:pt x="190" y="493"/>
                      <a:pt x="190" y="493"/>
                    </a:cubicBezTo>
                    <a:cubicBezTo>
                      <a:pt x="191" y="501"/>
                      <a:pt x="198" y="508"/>
                      <a:pt x="207" y="510"/>
                    </a:cubicBezTo>
                    <a:cubicBezTo>
                      <a:pt x="223" y="513"/>
                      <a:pt x="239" y="515"/>
                      <a:pt x="256" y="515"/>
                    </a:cubicBezTo>
                    <a:cubicBezTo>
                      <a:pt x="272" y="515"/>
                      <a:pt x="289" y="513"/>
                      <a:pt x="305" y="510"/>
                    </a:cubicBezTo>
                    <a:cubicBezTo>
                      <a:pt x="314" y="508"/>
                      <a:pt x="321" y="501"/>
                      <a:pt x="322" y="492"/>
                    </a:cubicBezTo>
                    <a:cubicBezTo>
                      <a:pt x="326" y="472"/>
                      <a:pt x="326" y="472"/>
                      <a:pt x="326" y="472"/>
                    </a:cubicBezTo>
                    <a:cubicBezTo>
                      <a:pt x="326" y="469"/>
                      <a:pt x="328" y="467"/>
                      <a:pt x="330" y="467"/>
                    </a:cubicBezTo>
                    <a:cubicBezTo>
                      <a:pt x="337" y="464"/>
                      <a:pt x="344" y="461"/>
                      <a:pt x="351" y="458"/>
                    </a:cubicBezTo>
                    <a:cubicBezTo>
                      <a:pt x="353" y="457"/>
                      <a:pt x="355" y="457"/>
                      <a:pt x="357" y="458"/>
                    </a:cubicBezTo>
                    <a:cubicBezTo>
                      <a:pt x="378" y="473"/>
                      <a:pt x="378" y="473"/>
                      <a:pt x="378" y="473"/>
                    </a:cubicBezTo>
                    <a:cubicBezTo>
                      <a:pt x="383" y="477"/>
                      <a:pt x="390" y="477"/>
                      <a:pt x="395" y="474"/>
                    </a:cubicBezTo>
                    <a:cubicBezTo>
                      <a:pt x="410" y="464"/>
                      <a:pt x="424" y="452"/>
                      <a:pt x="437" y="440"/>
                    </a:cubicBezTo>
                    <a:cubicBezTo>
                      <a:pt x="449" y="428"/>
                      <a:pt x="459" y="415"/>
                      <a:pt x="469" y="401"/>
                    </a:cubicBezTo>
                    <a:cubicBezTo>
                      <a:pt x="474" y="394"/>
                      <a:pt x="474" y="384"/>
                      <a:pt x="468" y="377"/>
                    </a:cubicBezTo>
                    <a:cubicBezTo>
                      <a:pt x="456" y="360"/>
                      <a:pt x="456" y="360"/>
                      <a:pt x="456" y="360"/>
                    </a:cubicBezTo>
                    <a:cubicBezTo>
                      <a:pt x="455" y="358"/>
                      <a:pt x="454" y="355"/>
                      <a:pt x="455" y="353"/>
                    </a:cubicBezTo>
                    <a:cubicBezTo>
                      <a:pt x="459" y="346"/>
                      <a:pt x="462" y="339"/>
                      <a:pt x="464" y="332"/>
                    </a:cubicBezTo>
                    <a:cubicBezTo>
                      <a:pt x="465" y="330"/>
                      <a:pt x="467" y="328"/>
                      <a:pt x="469" y="328"/>
                    </a:cubicBezTo>
                    <a:cubicBezTo>
                      <a:pt x="494" y="324"/>
                      <a:pt x="494" y="324"/>
                      <a:pt x="494" y="324"/>
                    </a:cubicBezTo>
                    <a:cubicBezTo>
                      <a:pt x="500" y="323"/>
                      <a:pt x="505" y="318"/>
                      <a:pt x="506" y="312"/>
                    </a:cubicBezTo>
                    <a:cubicBezTo>
                      <a:pt x="513" y="278"/>
                      <a:pt x="514" y="243"/>
                      <a:pt x="507" y="209"/>
                    </a:cubicBezTo>
                    <a:close/>
                    <a:moveTo>
                      <a:pt x="384" y="387"/>
                    </a:moveTo>
                    <a:cubicBezTo>
                      <a:pt x="339" y="431"/>
                      <a:pt x="279" y="448"/>
                      <a:pt x="220" y="436"/>
                    </a:cubicBezTo>
                    <a:cubicBezTo>
                      <a:pt x="219" y="436"/>
                      <a:pt x="218" y="436"/>
                      <a:pt x="217" y="436"/>
                    </a:cubicBezTo>
                    <a:cubicBezTo>
                      <a:pt x="217" y="436"/>
                      <a:pt x="217" y="436"/>
                      <a:pt x="217" y="436"/>
                    </a:cubicBezTo>
                    <a:cubicBezTo>
                      <a:pt x="151" y="423"/>
                      <a:pt x="91" y="363"/>
                      <a:pt x="79" y="297"/>
                    </a:cubicBezTo>
                    <a:cubicBezTo>
                      <a:pt x="79" y="297"/>
                      <a:pt x="79" y="297"/>
                      <a:pt x="79" y="297"/>
                    </a:cubicBezTo>
                    <a:cubicBezTo>
                      <a:pt x="78" y="296"/>
                      <a:pt x="78" y="295"/>
                      <a:pt x="78" y="294"/>
                    </a:cubicBezTo>
                    <a:cubicBezTo>
                      <a:pt x="73" y="271"/>
                      <a:pt x="73" y="246"/>
                      <a:pt x="78" y="222"/>
                    </a:cubicBezTo>
                    <a:cubicBezTo>
                      <a:pt x="78" y="221"/>
                      <a:pt x="78" y="220"/>
                      <a:pt x="79" y="219"/>
                    </a:cubicBezTo>
                    <a:cubicBezTo>
                      <a:pt x="79" y="219"/>
                      <a:pt x="79" y="219"/>
                      <a:pt x="79" y="219"/>
                    </a:cubicBezTo>
                    <a:cubicBezTo>
                      <a:pt x="108" y="81"/>
                      <a:pt x="283" y="29"/>
                      <a:pt x="384" y="130"/>
                    </a:cubicBezTo>
                    <a:cubicBezTo>
                      <a:pt x="409" y="155"/>
                      <a:pt x="425" y="186"/>
                      <a:pt x="433" y="219"/>
                    </a:cubicBezTo>
                    <a:cubicBezTo>
                      <a:pt x="433" y="219"/>
                      <a:pt x="433" y="219"/>
                      <a:pt x="433" y="219"/>
                    </a:cubicBezTo>
                    <a:cubicBezTo>
                      <a:pt x="433" y="221"/>
                      <a:pt x="433" y="222"/>
                      <a:pt x="433" y="223"/>
                    </a:cubicBezTo>
                    <a:cubicBezTo>
                      <a:pt x="445" y="280"/>
                      <a:pt x="428" y="342"/>
                      <a:pt x="384" y="3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7" name="Google Shape;37;p15"/>
            <p:cNvGrpSpPr/>
            <p:nvPr/>
          </p:nvGrpSpPr>
          <p:grpSpPr>
            <a:xfrm>
              <a:off x="8134560" y="650880"/>
              <a:ext cx="354600" cy="366480"/>
              <a:chOff x="8134560" y="650880"/>
              <a:chExt cx="354600" cy="366480"/>
            </a:xfrm>
          </p:grpSpPr>
          <p:sp>
            <p:nvSpPr>
              <p:cNvPr id="38" name="Google Shape;38;p15"/>
              <p:cNvSpPr/>
              <p:nvPr/>
            </p:nvSpPr>
            <p:spPr>
              <a:xfrm>
                <a:off x="8134560" y="650880"/>
                <a:ext cx="354600" cy="231480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9" name="Google Shape;39;p15"/>
              <p:cNvSpPr/>
              <p:nvPr/>
            </p:nvSpPr>
            <p:spPr>
              <a:xfrm>
                <a:off x="8382960" y="971280"/>
                <a:ext cx="44280" cy="46080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3025" lIns="91425" spcFirstLastPara="1" rIns="91425" wrap="square" tIns="230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40" name="Google Shape;40;p15"/>
              <p:cNvSpPr/>
              <p:nvPr/>
            </p:nvSpPr>
            <p:spPr>
              <a:xfrm>
                <a:off x="8326440" y="900000"/>
                <a:ext cx="135000" cy="48600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4475" lIns="91425" spcFirstLastPara="1" rIns="91425" wrap="square" tIns="24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41" name="Google Shape;41;p15"/>
          <p:cNvSpPr txBox="1"/>
          <p:nvPr>
            <p:ph type="title"/>
          </p:nvPr>
        </p:nvSpPr>
        <p:spPr>
          <a:xfrm>
            <a:off x="1651680" y="974520"/>
            <a:ext cx="5415120" cy="10551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2" name="Google Shape;42;p15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7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17"/>
          <p:cNvPicPr preferRelativeResize="0"/>
          <p:nvPr/>
        </p:nvPicPr>
        <p:blipFill rotWithShape="1">
          <a:blip r:embed="rId2">
            <a:alphaModFix amt="60000"/>
          </a:blip>
          <a:srcRect b="1680" l="0" r="0" t="0"/>
          <a:stretch/>
        </p:blipFill>
        <p:spPr>
          <a:xfrm>
            <a:off x="0" y="0"/>
            <a:ext cx="2740680" cy="51433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" name="Google Shape;47;p17"/>
          <p:cNvGrpSpPr/>
          <p:nvPr/>
        </p:nvGrpSpPr>
        <p:grpSpPr>
          <a:xfrm>
            <a:off x="-1317204" y="-1764354"/>
            <a:ext cx="12139191" cy="8643715"/>
            <a:chOff x="-1317204" y="-1764354"/>
            <a:chExt cx="12139191" cy="8643715"/>
          </a:xfrm>
        </p:grpSpPr>
        <p:pic>
          <p:nvPicPr>
            <p:cNvPr id="48" name="Google Shape;48;p17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1120800">
              <a:off x="6818760" y="-128844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9" name="Google Shape;49;p17"/>
            <p:cNvPicPr preferRelativeResize="0"/>
            <p:nvPr/>
          </p:nvPicPr>
          <p:blipFill rotWithShape="1">
            <a:blip r:embed="rId3">
              <a:alphaModFix amt="50000"/>
            </a:blip>
            <a:srcRect b="0" l="0" r="0" t="0"/>
            <a:stretch/>
          </p:blipFill>
          <p:spPr>
            <a:xfrm rot="4680600">
              <a:off x="-1025640" y="3054960"/>
              <a:ext cx="3541680" cy="346464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" name="Google Shape;50;p17"/>
          <p:cNvGrpSpPr/>
          <p:nvPr/>
        </p:nvGrpSpPr>
        <p:grpSpPr>
          <a:xfrm>
            <a:off x="-812520" y="-464040"/>
            <a:ext cx="10246680" cy="6233040"/>
            <a:chOff x="-812520" y="-464040"/>
            <a:chExt cx="10246680" cy="6233040"/>
          </a:xfrm>
        </p:grpSpPr>
        <p:grpSp>
          <p:nvGrpSpPr>
            <p:cNvPr id="51" name="Google Shape;51;p17"/>
            <p:cNvGrpSpPr/>
            <p:nvPr/>
          </p:nvGrpSpPr>
          <p:grpSpPr>
            <a:xfrm>
              <a:off x="-812520" y="-464040"/>
              <a:ext cx="1963080" cy="2007000"/>
              <a:chOff x="-812520" y="-464040"/>
              <a:chExt cx="1963080" cy="2007000"/>
            </a:xfrm>
          </p:grpSpPr>
          <p:pic>
            <p:nvPicPr>
              <p:cNvPr id="52" name="Google Shape;52;p17"/>
              <p:cNvPicPr preferRelativeResize="0"/>
              <p:nvPr/>
            </p:nvPicPr>
            <p:blipFill rotWithShape="1">
              <a:blip r:embed="rId4">
                <a:alphaModFix amt="50000"/>
              </a:blip>
              <a:srcRect b="0" l="0" r="0" t="0"/>
              <a:stretch/>
            </p:blipFill>
            <p:spPr>
              <a:xfrm rot="5400000">
                <a:off x="-834480" y="-442080"/>
                <a:ext cx="2007000" cy="19630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53" name="Google Shape;53;p17"/>
              <p:cNvGrpSpPr/>
              <p:nvPr/>
            </p:nvGrpSpPr>
            <p:grpSpPr>
              <a:xfrm>
                <a:off x="432360" y="425520"/>
                <a:ext cx="326880" cy="318240"/>
                <a:chOff x="432360" y="425520"/>
                <a:chExt cx="326880" cy="318240"/>
              </a:xfrm>
            </p:grpSpPr>
            <p:sp>
              <p:nvSpPr>
                <p:cNvPr id="54" name="Google Shape;54;p17"/>
                <p:cNvSpPr/>
                <p:nvPr/>
              </p:nvSpPr>
              <p:spPr>
                <a:xfrm>
                  <a:off x="558720" y="722160"/>
                  <a:ext cx="115920" cy="21600"/>
                </a:xfrm>
                <a:custGeom>
                  <a:rect b="b" l="l" r="r" t="t"/>
                  <a:pathLst>
                    <a:path extrusionOk="0" h="36" w="190">
                      <a:moveTo>
                        <a:pt x="1" y="14"/>
                      </a:moveTo>
                      <a:cubicBezTo>
                        <a:pt x="0" y="16"/>
                        <a:pt x="2" y="19"/>
                        <a:pt x="4" y="19"/>
                      </a:cubicBezTo>
                      <a:cubicBezTo>
                        <a:pt x="65" y="36"/>
                        <a:pt x="135" y="29"/>
                        <a:pt x="190" y="0"/>
                      </a:cubicBezTo>
                      <a:cubicBezTo>
                        <a:pt x="6" y="0"/>
                        <a:pt x="6" y="0"/>
                        <a:pt x="6" y="0"/>
                      </a:cubicBezTo>
                      <a:lnTo>
                        <a:pt x="1" y="14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0800" lIns="91425" spcFirstLastPara="1" rIns="91425" wrap="square" tIns="10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5" name="Google Shape;55;p17"/>
                <p:cNvSpPr/>
                <p:nvPr/>
              </p:nvSpPr>
              <p:spPr>
                <a:xfrm>
                  <a:off x="432360" y="543960"/>
                  <a:ext cx="155880" cy="181080"/>
                </a:xfrm>
                <a:custGeom>
                  <a:rect b="b" l="l" r="r" t="t"/>
                  <a:pathLst>
                    <a:path extrusionOk="0" h="296" w="255">
                      <a:moveTo>
                        <a:pt x="251" y="72"/>
                      </a:moveTo>
                      <a:cubicBezTo>
                        <a:pt x="34" y="1"/>
                        <a:pt x="34" y="1"/>
                        <a:pt x="34" y="1"/>
                      </a:cubicBezTo>
                      <a:cubicBezTo>
                        <a:pt x="32" y="0"/>
                        <a:pt x="29" y="2"/>
                        <a:pt x="28" y="5"/>
                      </a:cubicBezTo>
                      <a:cubicBezTo>
                        <a:pt x="0" y="121"/>
                        <a:pt x="60" y="245"/>
                        <a:pt x="169" y="295"/>
                      </a:cubicBezTo>
                      <a:cubicBezTo>
                        <a:pt x="171" y="296"/>
                        <a:pt x="174" y="295"/>
                        <a:pt x="175" y="292"/>
                      </a:cubicBezTo>
                      <a:cubicBezTo>
                        <a:pt x="254" y="78"/>
                        <a:pt x="254" y="78"/>
                        <a:pt x="254" y="78"/>
                      </a:cubicBezTo>
                      <a:cubicBezTo>
                        <a:pt x="255" y="76"/>
                        <a:pt x="254" y="73"/>
                        <a:pt x="251" y="7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6" name="Google Shape;56;p17"/>
                <p:cNvSpPr/>
                <p:nvPr/>
              </p:nvSpPr>
              <p:spPr>
                <a:xfrm>
                  <a:off x="570240" y="678240"/>
                  <a:ext cx="156960" cy="23040"/>
                </a:xfrm>
                <a:custGeom>
                  <a:rect b="b" l="l" r="r" t="t"/>
                  <a:pathLst>
                    <a:path extrusionOk="0" h="38" w="257">
                      <a:moveTo>
                        <a:pt x="0" y="38"/>
                      </a:moveTo>
                      <a:cubicBezTo>
                        <a:pt x="221" y="38"/>
                        <a:pt x="221" y="38"/>
                        <a:pt x="221" y="38"/>
                      </a:cubicBezTo>
                      <a:cubicBezTo>
                        <a:pt x="234" y="26"/>
                        <a:pt x="246" y="13"/>
                        <a:pt x="257" y="0"/>
                      </a:cubicBezTo>
                      <a:cubicBezTo>
                        <a:pt x="14" y="0"/>
                        <a:pt x="14" y="0"/>
                        <a:pt x="14" y="0"/>
                      </a:cubicBezTo>
                      <a:lnTo>
                        <a:pt x="0" y="38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1500" lIns="91425" spcFirstLastPara="1" rIns="91425" wrap="square" tIns="115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7" name="Google Shape;57;p17"/>
                <p:cNvSpPr/>
                <p:nvPr/>
              </p:nvSpPr>
              <p:spPr>
                <a:xfrm>
                  <a:off x="457560" y="425520"/>
                  <a:ext cx="134280" cy="141480"/>
                </a:xfrm>
                <a:custGeom>
                  <a:rect b="b" l="l" r="r" t="t"/>
                  <a:pathLst>
                    <a:path extrusionOk="0" h="231" w="220">
                      <a:moveTo>
                        <a:pt x="4" y="162"/>
                      </a:moveTo>
                      <a:cubicBezTo>
                        <a:pt x="214" y="230"/>
                        <a:pt x="214" y="230"/>
                        <a:pt x="214" y="230"/>
                      </a:cubicBezTo>
                      <a:cubicBezTo>
                        <a:pt x="217" y="231"/>
                        <a:pt x="220" y="229"/>
                        <a:pt x="220" y="226"/>
                      </a:cubicBezTo>
                      <a:cubicBezTo>
                        <a:pt x="220" y="5"/>
                        <a:pt x="220" y="5"/>
                        <a:pt x="220" y="5"/>
                      </a:cubicBezTo>
                      <a:cubicBezTo>
                        <a:pt x="220" y="2"/>
                        <a:pt x="217" y="0"/>
                        <a:pt x="215" y="0"/>
                      </a:cubicBezTo>
                      <a:cubicBezTo>
                        <a:pt x="155" y="6"/>
                        <a:pt x="99" y="31"/>
                        <a:pt x="56" y="75"/>
                      </a:cubicBezTo>
                      <a:cubicBezTo>
                        <a:pt x="32" y="98"/>
                        <a:pt x="14" y="125"/>
                        <a:pt x="1" y="155"/>
                      </a:cubicBezTo>
                      <a:cubicBezTo>
                        <a:pt x="0" y="158"/>
                        <a:pt x="1" y="161"/>
                        <a:pt x="4" y="16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8" name="Google Shape;58;p17"/>
                <p:cNvSpPr/>
                <p:nvPr/>
              </p:nvSpPr>
              <p:spPr>
                <a:xfrm>
                  <a:off x="586080" y="635760"/>
                  <a:ext cx="164160" cy="21240"/>
                </a:xfrm>
                <a:custGeom>
                  <a:rect b="b" l="l" r="r" t="t"/>
                  <a:pathLst>
                    <a:path extrusionOk="0" h="35" w="268">
                      <a:moveTo>
                        <a:pt x="0" y="35"/>
                      </a:moveTo>
                      <a:cubicBezTo>
                        <a:pt x="253" y="35"/>
                        <a:pt x="253" y="35"/>
                        <a:pt x="253" y="35"/>
                      </a:cubicBezTo>
                      <a:cubicBezTo>
                        <a:pt x="259" y="24"/>
                        <a:pt x="264" y="12"/>
                        <a:pt x="268" y="0"/>
                      </a:cubicBezTo>
                      <a:cubicBezTo>
                        <a:pt x="13" y="0"/>
                        <a:pt x="13" y="0"/>
                        <a:pt x="13" y="0"/>
                      </a:cubicBez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0800" lIns="91425" spcFirstLastPara="1" rIns="91425" wrap="square" tIns="10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59" name="Google Shape;59;p17"/>
                <p:cNvSpPr/>
                <p:nvPr/>
              </p:nvSpPr>
              <p:spPr>
                <a:xfrm>
                  <a:off x="601560" y="592920"/>
                  <a:ext cx="157680" cy="21600"/>
                </a:xfrm>
                <a:custGeom>
                  <a:rect b="b" l="l" r="r" t="t"/>
                  <a:pathLst>
                    <a:path extrusionOk="0" h="36" w="258">
                      <a:moveTo>
                        <a:pt x="253" y="0"/>
                      </a:moveTo>
                      <a:cubicBezTo>
                        <a:pt x="16" y="0"/>
                        <a:pt x="16" y="0"/>
                        <a:pt x="16" y="0"/>
                      </a:cubicBezTo>
                      <a:cubicBezTo>
                        <a:pt x="15" y="0"/>
                        <a:pt x="14" y="1"/>
                        <a:pt x="13" y="2"/>
                      </a:cubicBezTo>
                      <a:cubicBezTo>
                        <a:pt x="0" y="36"/>
                        <a:pt x="0" y="36"/>
                        <a:pt x="0" y="36"/>
                      </a:cubicBezTo>
                      <a:cubicBezTo>
                        <a:pt x="253" y="36"/>
                        <a:pt x="253" y="36"/>
                        <a:pt x="253" y="36"/>
                      </a:cubicBezTo>
                      <a:cubicBezTo>
                        <a:pt x="255" y="26"/>
                        <a:pt x="257" y="16"/>
                        <a:pt x="257" y="5"/>
                      </a:cubicBezTo>
                      <a:cubicBezTo>
                        <a:pt x="258" y="2"/>
                        <a:pt x="255" y="0"/>
                        <a:pt x="25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0800" lIns="91425" spcFirstLastPara="1" rIns="91425" wrap="square" tIns="10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0" name="Google Shape;60;p17"/>
                <p:cNvSpPr/>
                <p:nvPr/>
              </p:nvSpPr>
              <p:spPr>
                <a:xfrm>
                  <a:off x="631080" y="501120"/>
                  <a:ext cx="18360" cy="54720"/>
                </a:xfrm>
                <a:custGeom>
                  <a:rect b="b" l="l" r="r" t="t"/>
                  <a:pathLst>
                    <a:path extrusionOk="0" h="90" w="31">
                      <a:moveTo>
                        <a:pt x="16" y="90"/>
                      </a:moveTo>
                      <a:cubicBezTo>
                        <a:pt x="24" y="90"/>
                        <a:pt x="31" y="84"/>
                        <a:pt x="31" y="75"/>
                      </a:cubicBezTo>
                      <a:cubicBezTo>
                        <a:pt x="31" y="20"/>
                        <a:pt x="31" y="20"/>
                        <a:pt x="31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75"/>
                        <a:pt x="0" y="75"/>
                        <a:pt x="0" y="75"/>
                      </a:cubicBezTo>
                      <a:cubicBezTo>
                        <a:pt x="0" y="84"/>
                        <a:pt x="7" y="90"/>
                        <a:pt x="16" y="9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7350" lIns="91425" spcFirstLastPara="1" rIns="91425" wrap="square" tIns="273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1" name="Google Shape;61;p17"/>
                <p:cNvSpPr/>
                <p:nvPr/>
              </p:nvSpPr>
              <p:spPr>
                <a:xfrm>
                  <a:off x="668520" y="480240"/>
                  <a:ext cx="18000" cy="75600"/>
                </a:xfrm>
                <a:custGeom>
                  <a:rect b="b" l="l" r="r" t="t"/>
                  <a:pathLst>
                    <a:path extrusionOk="0" h="124" w="30">
                      <a:moveTo>
                        <a:pt x="15" y="124"/>
                      </a:moveTo>
                      <a:cubicBezTo>
                        <a:pt x="24" y="124"/>
                        <a:pt x="30" y="118"/>
                        <a:pt x="30" y="109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30" y="0"/>
                        <a:pt x="1" y="0"/>
                        <a:pt x="0" y="20"/>
                      </a:cubicBezTo>
                      <a:cubicBezTo>
                        <a:pt x="0" y="109"/>
                        <a:pt x="0" y="109"/>
                        <a:pt x="0" y="109"/>
                      </a:cubicBezTo>
                      <a:cubicBezTo>
                        <a:pt x="0" y="118"/>
                        <a:pt x="7" y="124"/>
                        <a:pt x="15" y="124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37800" lIns="91425" spcFirstLastPara="1" rIns="91425" wrap="square" tIns="378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2" name="Google Shape;62;p17"/>
                <p:cNvSpPr/>
                <p:nvPr/>
              </p:nvSpPr>
              <p:spPr>
                <a:xfrm>
                  <a:off x="705600" y="451080"/>
                  <a:ext cx="18360" cy="104400"/>
                </a:xfrm>
                <a:custGeom>
                  <a:rect b="b" l="l" r="r" t="t"/>
                  <a:pathLst>
                    <a:path extrusionOk="0" h="171" w="30">
                      <a:moveTo>
                        <a:pt x="15" y="171"/>
                      </a:moveTo>
                      <a:cubicBezTo>
                        <a:pt x="23" y="171"/>
                        <a:pt x="30" y="165"/>
                        <a:pt x="30" y="156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1" y="0"/>
                        <a:pt x="0" y="20"/>
                      </a:cubicBezTo>
                      <a:cubicBezTo>
                        <a:pt x="0" y="156"/>
                        <a:pt x="0" y="156"/>
                        <a:pt x="0" y="156"/>
                      </a:cubicBezTo>
                      <a:cubicBezTo>
                        <a:pt x="0" y="165"/>
                        <a:pt x="7" y="171"/>
                        <a:pt x="15" y="171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63" name="Google Shape;63;p17"/>
              <p:cNvGrpSpPr/>
              <p:nvPr/>
            </p:nvGrpSpPr>
            <p:grpSpPr>
              <a:xfrm>
                <a:off x="475920" y="1088640"/>
                <a:ext cx="268200" cy="268560"/>
                <a:chOff x="475920" y="1088640"/>
                <a:chExt cx="268200" cy="268560"/>
              </a:xfrm>
            </p:grpSpPr>
            <p:sp>
              <p:nvSpPr>
                <p:cNvPr id="64" name="Google Shape;64;p17"/>
                <p:cNvSpPr/>
                <p:nvPr/>
              </p:nvSpPr>
              <p:spPr>
                <a:xfrm>
                  <a:off x="534240" y="1247040"/>
                  <a:ext cx="51480" cy="51480"/>
                </a:xfrm>
                <a:custGeom>
                  <a:rect b="b" l="l" r="r" t="t"/>
                  <a:pathLst>
                    <a:path extrusionOk="0" h="99" w="99">
                      <a:moveTo>
                        <a:pt x="0" y="2"/>
                      </a:moveTo>
                      <a:cubicBezTo>
                        <a:pt x="7" y="24"/>
                        <a:pt x="19" y="45"/>
                        <a:pt x="37" y="62"/>
                      </a:cubicBezTo>
                      <a:cubicBezTo>
                        <a:pt x="54" y="80"/>
                        <a:pt x="75" y="92"/>
                        <a:pt x="97" y="99"/>
                      </a:cubicBezTo>
                      <a:cubicBezTo>
                        <a:pt x="99" y="53"/>
                        <a:pt x="46" y="0"/>
                        <a:pt x="0" y="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900" lIns="91425" spcFirstLastPara="1" rIns="91425" wrap="square" tIns="25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5" name="Google Shape;65;p17"/>
                <p:cNvSpPr/>
                <p:nvPr/>
              </p:nvSpPr>
              <p:spPr>
                <a:xfrm>
                  <a:off x="633600" y="1247760"/>
                  <a:ext cx="50760" cy="50760"/>
                </a:xfrm>
                <a:custGeom>
                  <a:rect b="b" l="l" r="r" t="t"/>
                  <a:pathLst>
                    <a:path extrusionOk="0" h="98" w="98">
                      <a:moveTo>
                        <a:pt x="31" y="32"/>
                      </a:moveTo>
                      <a:cubicBezTo>
                        <a:pt x="11" y="52"/>
                        <a:pt x="0" y="77"/>
                        <a:pt x="0" y="98"/>
                      </a:cubicBezTo>
                      <a:cubicBezTo>
                        <a:pt x="22" y="91"/>
                        <a:pt x="43" y="79"/>
                        <a:pt x="61" y="61"/>
                      </a:cubicBezTo>
                      <a:cubicBezTo>
                        <a:pt x="78" y="44"/>
                        <a:pt x="91" y="23"/>
                        <a:pt x="98" y="1"/>
                      </a:cubicBezTo>
                      <a:cubicBezTo>
                        <a:pt x="76" y="0"/>
                        <a:pt x="51" y="11"/>
                        <a:pt x="31" y="3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550" lIns="91425" spcFirstLastPara="1" rIns="91425" wrap="square" tIns="25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6" name="Google Shape;66;p17"/>
                <p:cNvSpPr/>
                <p:nvPr/>
              </p:nvSpPr>
              <p:spPr>
                <a:xfrm>
                  <a:off x="534240" y="1148400"/>
                  <a:ext cx="50400" cy="50760"/>
                </a:xfrm>
                <a:custGeom>
                  <a:rect b="b" l="l" r="r" t="t"/>
                  <a:pathLst>
                    <a:path extrusionOk="0" h="98" w="97">
                      <a:moveTo>
                        <a:pt x="66" y="67"/>
                      </a:moveTo>
                      <a:cubicBezTo>
                        <a:pt x="86" y="47"/>
                        <a:pt x="97" y="22"/>
                        <a:pt x="97" y="0"/>
                      </a:cubicBezTo>
                      <a:cubicBezTo>
                        <a:pt x="52" y="14"/>
                        <a:pt x="13" y="53"/>
                        <a:pt x="0" y="98"/>
                      </a:cubicBezTo>
                      <a:cubicBezTo>
                        <a:pt x="21" y="98"/>
                        <a:pt x="46" y="87"/>
                        <a:pt x="66" y="6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550" lIns="91425" spcFirstLastPara="1" rIns="91425" wrap="square" tIns="255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7" name="Google Shape;67;p17"/>
                <p:cNvSpPr/>
                <p:nvPr/>
              </p:nvSpPr>
              <p:spPr>
                <a:xfrm>
                  <a:off x="632520" y="1148400"/>
                  <a:ext cx="51840" cy="51840"/>
                </a:xfrm>
                <a:custGeom>
                  <a:rect b="b" l="l" r="r" t="t"/>
                  <a:pathLst>
                    <a:path extrusionOk="0" h="100" w="100">
                      <a:moveTo>
                        <a:pt x="100" y="98"/>
                      </a:moveTo>
                      <a:cubicBezTo>
                        <a:pt x="86" y="53"/>
                        <a:pt x="47" y="14"/>
                        <a:pt x="2" y="0"/>
                      </a:cubicBezTo>
                      <a:cubicBezTo>
                        <a:pt x="0" y="46"/>
                        <a:pt x="54" y="100"/>
                        <a:pt x="100" y="98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900" lIns="91425" spcFirstLastPara="1" rIns="91425" wrap="square" tIns="25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8" name="Google Shape;68;p17"/>
                <p:cNvSpPr/>
                <p:nvPr/>
              </p:nvSpPr>
              <p:spPr>
                <a:xfrm>
                  <a:off x="595440" y="1211040"/>
                  <a:ext cx="27000" cy="26640"/>
                </a:xfrm>
                <a:custGeom>
                  <a:rect b="b" l="l" r="r" t="t"/>
                  <a:pathLst>
                    <a:path extrusionOk="0" h="51" w="53">
                      <a:moveTo>
                        <a:pt x="27" y="0"/>
                      </a:moveTo>
                      <a:cubicBezTo>
                        <a:pt x="21" y="0"/>
                        <a:pt x="14" y="3"/>
                        <a:pt x="10" y="7"/>
                      </a:cubicBezTo>
                      <a:cubicBezTo>
                        <a:pt x="0" y="17"/>
                        <a:pt x="0" y="32"/>
                        <a:pt x="10" y="41"/>
                      </a:cubicBezTo>
                      <a:cubicBezTo>
                        <a:pt x="19" y="51"/>
                        <a:pt x="34" y="51"/>
                        <a:pt x="44" y="41"/>
                      </a:cubicBezTo>
                      <a:cubicBezTo>
                        <a:pt x="53" y="32"/>
                        <a:pt x="53" y="17"/>
                        <a:pt x="44" y="7"/>
                      </a:cubicBezTo>
                      <a:cubicBezTo>
                        <a:pt x="39" y="3"/>
                        <a:pt x="33" y="0"/>
                        <a:pt x="27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3300" lIns="91425" spcFirstLastPara="1" rIns="91425" wrap="square" tIns="133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69" name="Google Shape;69;p17"/>
                <p:cNvSpPr/>
                <p:nvPr/>
              </p:nvSpPr>
              <p:spPr>
                <a:xfrm>
                  <a:off x="530280" y="1144800"/>
                  <a:ext cx="157680" cy="157680"/>
                </a:xfrm>
                <a:custGeom>
                  <a:rect b="b" l="l" r="r" t="t"/>
                  <a:pathLst>
                    <a:path extrusionOk="0" h="303" w="303">
                      <a:moveTo>
                        <a:pt x="295" y="135"/>
                      </a:moveTo>
                      <a:cubicBezTo>
                        <a:pt x="265" y="135"/>
                        <a:pt x="233" y="120"/>
                        <a:pt x="208" y="95"/>
                      </a:cubicBezTo>
                      <a:cubicBezTo>
                        <a:pt x="192" y="79"/>
                        <a:pt x="180" y="61"/>
                        <a:pt x="174" y="41"/>
                      </a:cubicBezTo>
                      <a:cubicBezTo>
                        <a:pt x="169" y="27"/>
                        <a:pt x="168" y="14"/>
                        <a:pt x="169" y="1"/>
                      </a:cubicBezTo>
                      <a:cubicBezTo>
                        <a:pt x="158" y="0"/>
                        <a:pt x="146" y="0"/>
                        <a:pt x="135" y="1"/>
                      </a:cubicBezTo>
                      <a:cubicBezTo>
                        <a:pt x="140" y="52"/>
                        <a:pt x="93" y="114"/>
                        <a:pt x="41" y="129"/>
                      </a:cubicBezTo>
                      <a:cubicBezTo>
                        <a:pt x="28" y="134"/>
                        <a:pt x="15" y="135"/>
                        <a:pt x="1" y="134"/>
                      </a:cubicBezTo>
                      <a:cubicBezTo>
                        <a:pt x="0" y="146"/>
                        <a:pt x="0" y="157"/>
                        <a:pt x="1" y="168"/>
                      </a:cubicBezTo>
                      <a:cubicBezTo>
                        <a:pt x="68" y="161"/>
                        <a:pt x="142" y="235"/>
                        <a:pt x="135" y="302"/>
                      </a:cubicBezTo>
                      <a:cubicBezTo>
                        <a:pt x="146" y="303"/>
                        <a:pt x="157" y="303"/>
                        <a:pt x="169" y="302"/>
                      </a:cubicBezTo>
                      <a:cubicBezTo>
                        <a:pt x="166" y="270"/>
                        <a:pt x="180" y="235"/>
                        <a:pt x="208" y="207"/>
                      </a:cubicBezTo>
                      <a:cubicBezTo>
                        <a:pt x="224" y="191"/>
                        <a:pt x="242" y="180"/>
                        <a:pt x="262" y="173"/>
                      </a:cubicBezTo>
                      <a:cubicBezTo>
                        <a:pt x="275" y="169"/>
                        <a:pt x="289" y="167"/>
                        <a:pt x="302" y="168"/>
                      </a:cubicBezTo>
                      <a:cubicBezTo>
                        <a:pt x="303" y="157"/>
                        <a:pt x="303" y="146"/>
                        <a:pt x="302" y="134"/>
                      </a:cubicBezTo>
                      <a:cubicBezTo>
                        <a:pt x="300" y="134"/>
                        <a:pt x="297" y="135"/>
                        <a:pt x="295" y="135"/>
                      </a:cubicBezTo>
                      <a:close/>
                      <a:moveTo>
                        <a:pt x="190" y="190"/>
                      </a:moveTo>
                      <a:cubicBezTo>
                        <a:pt x="190" y="190"/>
                        <a:pt x="190" y="190"/>
                        <a:pt x="190" y="190"/>
                      </a:cubicBezTo>
                      <a:cubicBezTo>
                        <a:pt x="169" y="211"/>
                        <a:pt x="135" y="211"/>
                        <a:pt x="114" y="190"/>
                      </a:cubicBezTo>
                      <a:cubicBezTo>
                        <a:pt x="92" y="169"/>
                        <a:pt x="92" y="134"/>
                        <a:pt x="114" y="113"/>
                      </a:cubicBezTo>
                      <a:cubicBezTo>
                        <a:pt x="135" y="92"/>
                        <a:pt x="169" y="92"/>
                        <a:pt x="190" y="113"/>
                      </a:cubicBezTo>
                      <a:cubicBezTo>
                        <a:pt x="211" y="134"/>
                        <a:pt x="211" y="169"/>
                        <a:pt x="190" y="19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0" name="Google Shape;70;p17"/>
                <p:cNvSpPr/>
                <p:nvPr/>
              </p:nvSpPr>
              <p:spPr>
                <a:xfrm>
                  <a:off x="475920" y="1088640"/>
                  <a:ext cx="268200" cy="268560"/>
                </a:xfrm>
                <a:custGeom>
                  <a:rect b="b" l="l" r="r" t="t"/>
                  <a:pathLst>
                    <a:path extrusionOk="0" h="515" w="514">
                      <a:moveTo>
                        <a:pt x="507" y="209"/>
                      </a:moveTo>
                      <a:cubicBezTo>
                        <a:pt x="506" y="200"/>
                        <a:pt x="499" y="193"/>
                        <a:pt x="490" y="192"/>
                      </a:cubicBezTo>
                      <a:cubicBezTo>
                        <a:pt x="469" y="188"/>
                        <a:pt x="469" y="188"/>
                        <a:pt x="469" y="188"/>
                      </a:cubicBezTo>
                      <a:cubicBezTo>
                        <a:pt x="467" y="188"/>
                        <a:pt x="465" y="186"/>
                        <a:pt x="464" y="184"/>
                      </a:cubicBezTo>
                      <a:cubicBezTo>
                        <a:pt x="461" y="177"/>
                        <a:pt x="458" y="170"/>
                        <a:pt x="455" y="163"/>
                      </a:cubicBezTo>
                      <a:cubicBezTo>
                        <a:pt x="454" y="161"/>
                        <a:pt x="454" y="158"/>
                        <a:pt x="456" y="157"/>
                      </a:cubicBezTo>
                      <a:cubicBezTo>
                        <a:pt x="468" y="139"/>
                        <a:pt x="468" y="139"/>
                        <a:pt x="468" y="139"/>
                      </a:cubicBezTo>
                      <a:cubicBezTo>
                        <a:pt x="473" y="132"/>
                        <a:pt x="473" y="122"/>
                        <a:pt x="468" y="115"/>
                      </a:cubicBezTo>
                      <a:cubicBezTo>
                        <a:pt x="459" y="101"/>
                        <a:pt x="448" y="89"/>
                        <a:pt x="437" y="77"/>
                      </a:cubicBezTo>
                      <a:cubicBezTo>
                        <a:pt x="424" y="64"/>
                        <a:pt x="409" y="53"/>
                        <a:pt x="394" y="43"/>
                      </a:cubicBezTo>
                      <a:cubicBezTo>
                        <a:pt x="389" y="39"/>
                        <a:pt x="382" y="39"/>
                        <a:pt x="377" y="43"/>
                      </a:cubicBezTo>
                      <a:cubicBezTo>
                        <a:pt x="357" y="58"/>
                        <a:pt x="357" y="58"/>
                        <a:pt x="357" y="58"/>
                      </a:cubicBezTo>
                      <a:cubicBezTo>
                        <a:pt x="355" y="59"/>
                        <a:pt x="352" y="60"/>
                        <a:pt x="350" y="59"/>
                      </a:cubicBezTo>
                      <a:cubicBezTo>
                        <a:pt x="343" y="55"/>
                        <a:pt x="336" y="53"/>
                        <a:pt x="329" y="50"/>
                      </a:cubicBezTo>
                      <a:cubicBezTo>
                        <a:pt x="327" y="49"/>
                        <a:pt x="326" y="47"/>
                        <a:pt x="325" y="45"/>
                      </a:cubicBezTo>
                      <a:cubicBezTo>
                        <a:pt x="321" y="20"/>
                        <a:pt x="321" y="20"/>
                        <a:pt x="321" y="20"/>
                      </a:cubicBezTo>
                      <a:cubicBezTo>
                        <a:pt x="320" y="14"/>
                        <a:pt x="315" y="9"/>
                        <a:pt x="309" y="8"/>
                      </a:cubicBezTo>
                      <a:cubicBezTo>
                        <a:pt x="274" y="0"/>
                        <a:pt x="237" y="1"/>
                        <a:pt x="201" y="8"/>
                      </a:cubicBezTo>
                      <a:cubicBezTo>
                        <a:pt x="195" y="9"/>
                        <a:pt x="191" y="14"/>
                        <a:pt x="190" y="20"/>
                      </a:cubicBezTo>
                      <a:cubicBezTo>
                        <a:pt x="186" y="45"/>
                        <a:pt x="186" y="45"/>
                        <a:pt x="186" y="45"/>
                      </a:cubicBezTo>
                      <a:cubicBezTo>
                        <a:pt x="185" y="48"/>
                        <a:pt x="184" y="49"/>
                        <a:pt x="181" y="50"/>
                      </a:cubicBezTo>
                      <a:cubicBezTo>
                        <a:pt x="174" y="53"/>
                        <a:pt x="167" y="56"/>
                        <a:pt x="160" y="59"/>
                      </a:cubicBezTo>
                      <a:cubicBezTo>
                        <a:pt x="158" y="60"/>
                        <a:pt x="156" y="60"/>
                        <a:pt x="154" y="58"/>
                      </a:cubicBezTo>
                      <a:cubicBezTo>
                        <a:pt x="133" y="44"/>
                        <a:pt x="133" y="44"/>
                        <a:pt x="133" y="44"/>
                      </a:cubicBezTo>
                      <a:cubicBezTo>
                        <a:pt x="128" y="40"/>
                        <a:pt x="121" y="40"/>
                        <a:pt x="116" y="43"/>
                      </a:cubicBezTo>
                      <a:cubicBezTo>
                        <a:pt x="101" y="53"/>
                        <a:pt x="87" y="65"/>
                        <a:pt x="75" y="77"/>
                      </a:cubicBezTo>
                      <a:cubicBezTo>
                        <a:pt x="63" y="89"/>
                        <a:pt x="52" y="102"/>
                        <a:pt x="43" y="116"/>
                      </a:cubicBezTo>
                      <a:cubicBezTo>
                        <a:pt x="38" y="123"/>
                        <a:pt x="38" y="133"/>
                        <a:pt x="43" y="140"/>
                      </a:cubicBezTo>
                      <a:cubicBezTo>
                        <a:pt x="55" y="157"/>
                        <a:pt x="55" y="157"/>
                        <a:pt x="55" y="157"/>
                      </a:cubicBezTo>
                      <a:cubicBezTo>
                        <a:pt x="57" y="159"/>
                        <a:pt x="57" y="162"/>
                        <a:pt x="56" y="164"/>
                      </a:cubicBezTo>
                      <a:cubicBezTo>
                        <a:pt x="53" y="171"/>
                        <a:pt x="50" y="178"/>
                        <a:pt x="47" y="185"/>
                      </a:cubicBezTo>
                      <a:cubicBezTo>
                        <a:pt x="47" y="187"/>
                        <a:pt x="45" y="188"/>
                        <a:pt x="42" y="189"/>
                      </a:cubicBezTo>
                      <a:cubicBezTo>
                        <a:pt x="17" y="193"/>
                        <a:pt x="17" y="193"/>
                        <a:pt x="17" y="193"/>
                      </a:cubicBezTo>
                      <a:cubicBezTo>
                        <a:pt x="11" y="194"/>
                        <a:pt x="6" y="199"/>
                        <a:pt x="5" y="205"/>
                      </a:cubicBezTo>
                      <a:cubicBezTo>
                        <a:pt x="1" y="222"/>
                        <a:pt x="0" y="240"/>
                        <a:pt x="0" y="258"/>
                      </a:cubicBezTo>
                      <a:cubicBezTo>
                        <a:pt x="0" y="275"/>
                        <a:pt x="1" y="292"/>
                        <a:pt x="4" y="308"/>
                      </a:cubicBezTo>
                      <a:cubicBezTo>
                        <a:pt x="6" y="317"/>
                        <a:pt x="13" y="324"/>
                        <a:pt x="22" y="325"/>
                      </a:cubicBezTo>
                      <a:cubicBezTo>
                        <a:pt x="43" y="329"/>
                        <a:pt x="43" y="329"/>
                        <a:pt x="43" y="329"/>
                      </a:cubicBezTo>
                      <a:cubicBezTo>
                        <a:pt x="45" y="329"/>
                        <a:pt x="47" y="331"/>
                        <a:pt x="47" y="333"/>
                      </a:cubicBezTo>
                      <a:cubicBezTo>
                        <a:pt x="50" y="340"/>
                        <a:pt x="53" y="347"/>
                        <a:pt x="56" y="353"/>
                      </a:cubicBezTo>
                      <a:cubicBezTo>
                        <a:pt x="57" y="356"/>
                        <a:pt x="57" y="358"/>
                        <a:pt x="56" y="360"/>
                      </a:cubicBezTo>
                      <a:cubicBezTo>
                        <a:pt x="43" y="377"/>
                        <a:pt x="43" y="377"/>
                        <a:pt x="43" y="377"/>
                      </a:cubicBezTo>
                      <a:cubicBezTo>
                        <a:pt x="38" y="384"/>
                        <a:pt x="38" y="394"/>
                        <a:pt x="43" y="402"/>
                      </a:cubicBezTo>
                      <a:cubicBezTo>
                        <a:pt x="62" y="430"/>
                        <a:pt x="88" y="455"/>
                        <a:pt x="117" y="474"/>
                      </a:cubicBezTo>
                      <a:cubicBezTo>
                        <a:pt x="122" y="477"/>
                        <a:pt x="129" y="477"/>
                        <a:pt x="134" y="474"/>
                      </a:cubicBezTo>
                      <a:cubicBezTo>
                        <a:pt x="154" y="459"/>
                        <a:pt x="154" y="459"/>
                        <a:pt x="154" y="459"/>
                      </a:cubicBezTo>
                      <a:cubicBezTo>
                        <a:pt x="156" y="457"/>
                        <a:pt x="159" y="457"/>
                        <a:pt x="161" y="458"/>
                      </a:cubicBezTo>
                      <a:cubicBezTo>
                        <a:pt x="168" y="461"/>
                        <a:pt x="175" y="464"/>
                        <a:pt x="182" y="467"/>
                      </a:cubicBezTo>
                      <a:cubicBezTo>
                        <a:pt x="184" y="468"/>
                        <a:pt x="186" y="469"/>
                        <a:pt x="186" y="472"/>
                      </a:cubicBezTo>
                      <a:cubicBezTo>
                        <a:pt x="190" y="493"/>
                        <a:pt x="190" y="493"/>
                        <a:pt x="190" y="493"/>
                      </a:cubicBezTo>
                      <a:cubicBezTo>
                        <a:pt x="191" y="501"/>
                        <a:pt x="198" y="508"/>
                        <a:pt x="207" y="510"/>
                      </a:cubicBezTo>
                      <a:cubicBezTo>
                        <a:pt x="223" y="513"/>
                        <a:pt x="239" y="515"/>
                        <a:pt x="256" y="515"/>
                      </a:cubicBezTo>
                      <a:cubicBezTo>
                        <a:pt x="272" y="515"/>
                        <a:pt x="289" y="513"/>
                        <a:pt x="305" y="510"/>
                      </a:cubicBezTo>
                      <a:cubicBezTo>
                        <a:pt x="314" y="508"/>
                        <a:pt x="321" y="501"/>
                        <a:pt x="322" y="492"/>
                      </a:cubicBezTo>
                      <a:cubicBezTo>
                        <a:pt x="326" y="472"/>
                        <a:pt x="326" y="472"/>
                        <a:pt x="326" y="472"/>
                      </a:cubicBezTo>
                      <a:cubicBezTo>
                        <a:pt x="326" y="469"/>
                        <a:pt x="328" y="467"/>
                        <a:pt x="330" y="467"/>
                      </a:cubicBezTo>
                      <a:cubicBezTo>
                        <a:pt x="337" y="464"/>
                        <a:pt x="344" y="461"/>
                        <a:pt x="351" y="458"/>
                      </a:cubicBezTo>
                      <a:cubicBezTo>
                        <a:pt x="353" y="457"/>
                        <a:pt x="355" y="457"/>
                        <a:pt x="357" y="458"/>
                      </a:cubicBezTo>
                      <a:cubicBezTo>
                        <a:pt x="378" y="473"/>
                        <a:pt x="378" y="473"/>
                        <a:pt x="378" y="473"/>
                      </a:cubicBezTo>
                      <a:cubicBezTo>
                        <a:pt x="383" y="477"/>
                        <a:pt x="390" y="477"/>
                        <a:pt x="395" y="474"/>
                      </a:cubicBezTo>
                      <a:cubicBezTo>
                        <a:pt x="410" y="464"/>
                        <a:pt x="424" y="452"/>
                        <a:pt x="437" y="440"/>
                      </a:cubicBezTo>
                      <a:cubicBezTo>
                        <a:pt x="449" y="428"/>
                        <a:pt x="459" y="415"/>
                        <a:pt x="469" y="401"/>
                      </a:cubicBezTo>
                      <a:cubicBezTo>
                        <a:pt x="474" y="394"/>
                        <a:pt x="474" y="384"/>
                        <a:pt x="468" y="377"/>
                      </a:cubicBezTo>
                      <a:cubicBezTo>
                        <a:pt x="456" y="360"/>
                        <a:pt x="456" y="360"/>
                        <a:pt x="456" y="360"/>
                      </a:cubicBezTo>
                      <a:cubicBezTo>
                        <a:pt x="455" y="358"/>
                        <a:pt x="454" y="355"/>
                        <a:pt x="455" y="353"/>
                      </a:cubicBezTo>
                      <a:cubicBezTo>
                        <a:pt x="459" y="346"/>
                        <a:pt x="462" y="339"/>
                        <a:pt x="464" y="332"/>
                      </a:cubicBezTo>
                      <a:cubicBezTo>
                        <a:pt x="465" y="330"/>
                        <a:pt x="467" y="328"/>
                        <a:pt x="469" y="328"/>
                      </a:cubicBezTo>
                      <a:cubicBezTo>
                        <a:pt x="494" y="324"/>
                        <a:pt x="494" y="324"/>
                        <a:pt x="494" y="324"/>
                      </a:cubicBezTo>
                      <a:cubicBezTo>
                        <a:pt x="500" y="323"/>
                        <a:pt x="505" y="318"/>
                        <a:pt x="506" y="312"/>
                      </a:cubicBezTo>
                      <a:cubicBezTo>
                        <a:pt x="513" y="278"/>
                        <a:pt x="514" y="243"/>
                        <a:pt x="507" y="209"/>
                      </a:cubicBezTo>
                      <a:close/>
                      <a:moveTo>
                        <a:pt x="384" y="387"/>
                      </a:moveTo>
                      <a:cubicBezTo>
                        <a:pt x="339" y="431"/>
                        <a:pt x="279" y="448"/>
                        <a:pt x="220" y="436"/>
                      </a:cubicBezTo>
                      <a:cubicBezTo>
                        <a:pt x="219" y="436"/>
                        <a:pt x="218" y="436"/>
                        <a:pt x="217" y="436"/>
                      </a:cubicBezTo>
                      <a:cubicBezTo>
                        <a:pt x="217" y="436"/>
                        <a:pt x="217" y="436"/>
                        <a:pt x="217" y="436"/>
                      </a:cubicBezTo>
                      <a:cubicBezTo>
                        <a:pt x="151" y="423"/>
                        <a:pt x="91" y="363"/>
                        <a:pt x="79" y="297"/>
                      </a:cubicBezTo>
                      <a:cubicBezTo>
                        <a:pt x="79" y="297"/>
                        <a:pt x="79" y="297"/>
                        <a:pt x="79" y="297"/>
                      </a:cubicBezTo>
                      <a:cubicBezTo>
                        <a:pt x="78" y="296"/>
                        <a:pt x="78" y="295"/>
                        <a:pt x="78" y="294"/>
                      </a:cubicBezTo>
                      <a:cubicBezTo>
                        <a:pt x="73" y="271"/>
                        <a:pt x="73" y="246"/>
                        <a:pt x="78" y="222"/>
                      </a:cubicBezTo>
                      <a:cubicBezTo>
                        <a:pt x="78" y="221"/>
                        <a:pt x="78" y="220"/>
                        <a:pt x="79" y="219"/>
                      </a:cubicBezTo>
                      <a:cubicBezTo>
                        <a:pt x="79" y="219"/>
                        <a:pt x="79" y="219"/>
                        <a:pt x="79" y="219"/>
                      </a:cubicBezTo>
                      <a:cubicBezTo>
                        <a:pt x="108" y="81"/>
                        <a:pt x="283" y="29"/>
                        <a:pt x="384" y="130"/>
                      </a:cubicBezTo>
                      <a:cubicBezTo>
                        <a:pt x="409" y="155"/>
                        <a:pt x="425" y="186"/>
                        <a:pt x="433" y="219"/>
                      </a:cubicBezTo>
                      <a:cubicBezTo>
                        <a:pt x="433" y="219"/>
                        <a:pt x="433" y="219"/>
                        <a:pt x="433" y="219"/>
                      </a:cubicBezTo>
                      <a:cubicBezTo>
                        <a:pt x="433" y="221"/>
                        <a:pt x="433" y="222"/>
                        <a:pt x="433" y="223"/>
                      </a:cubicBezTo>
                      <a:cubicBezTo>
                        <a:pt x="445" y="280"/>
                        <a:pt x="428" y="342"/>
                        <a:pt x="384" y="38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71" name="Google Shape;71;p17"/>
              <p:cNvGrpSpPr/>
              <p:nvPr/>
            </p:nvGrpSpPr>
            <p:grpSpPr>
              <a:xfrm>
                <a:off x="-163800" y="693720"/>
                <a:ext cx="399240" cy="412560"/>
                <a:chOff x="-163800" y="693720"/>
                <a:chExt cx="399240" cy="412560"/>
              </a:xfrm>
            </p:grpSpPr>
            <p:sp>
              <p:nvSpPr>
                <p:cNvPr id="72" name="Google Shape;72;p17"/>
                <p:cNvSpPr/>
                <p:nvPr/>
              </p:nvSpPr>
              <p:spPr>
                <a:xfrm>
                  <a:off x="-163800" y="693720"/>
                  <a:ext cx="399240" cy="261000"/>
                </a:xfrm>
                <a:custGeom>
                  <a:rect b="b" l="l" r="r" t="t"/>
                  <a:pathLst>
                    <a:path extrusionOk="0" h="334" w="511">
                      <a:moveTo>
                        <a:pt x="470" y="187"/>
                      </a:moveTo>
                      <a:cubicBezTo>
                        <a:pt x="462" y="183"/>
                        <a:pt x="459" y="175"/>
                        <a:pt x="462" y="167"/>
                      </a:cubicBezTo>
                      <a:cubicBezTo>
                        <a:pt x="481" y="118"/>
                        <a:pt x="444" y="63"/>
                        <a:pt x="391" y="63"/>
                      </a:cubicBezTo>
                      <a:cubicBezTo>
                        <a:pt x="381" y="62"/>
                        <a:pt x="371" y="64"/>
                        <a:pt x="361" y="68"/>
                      </a:cubicBezTo>
                      <a:cubicBezTo>
                        <a:pt x="353" y="71"/>
                        <a:pt x="344" y="68"/>
                        <a:pt x="341" y="60"/>
                      </a:cubicBezTo>
                      <a:cubicBezTo>
                        <a:pt x="314" y="1"/>
                        <a:pt x="229" y="0"/>
                        <a:pt x="201" y="59"/>
                      </a:cubicBezTo>
                      <a:cubicBezTo>
                        <a:pt x="198" y="67"/>
                        <a:pt x="189" y="70"/>
                        <a:pt x="181" y="67"/>
                      </a:cubicBezTo>
                      <a:cubicBezTo>
                        <a:pt x="173" y="64"/>
                        <a:pt x="163" y="63"/>
                        <a:pt x="154" y="63"/>
                      </a:cubicBezTo>
                      <a:cubicBezTo>
                        <a:pt x="112" y="63"/>
                        <a:pt x="78" y="98"/>
                        <a:pt x="78" y="140"/>
                      </a:cubicBezTo>
                      <a:cubicBezTo>
                        <a:pt x="78" y="149"/>
                        <a:pt x="80" y="158"/>
                        <a:pt x="83" y="167"/>
                      </a:cubicBezTo>
                      <a:cubicBezTo>
                        <a:pt x="86" y="175"/>
                        <a:pt x="82" y="184"/>
                        <a:pt x="75" y="187"/>
                      </a:cubicBezTo>
                      <a:cubicBezTo>
                        <a:pt x="0" y="225"/>
                        <a:pt x="26" y="332"/>
                        <a:pt x="109" y="334"/>
                      </a:cubicBezTo>
                      <a:cubicBezTo>
                        <a:pt x="177" y="334"/>
                        <a:pt x="177" y="334"/>
                        <a:pt x="177" y="334"/>
                      </a:cubicBezTo>
                      <a:cubicBezTo>
                        <a:pt x="271" y="330"/>
                        <a:pt x="271" y="196"/>
                        <a:pt x="177" y="192"/>
                      </a:cubicBezTo>
                      <a:cubicBezTo>
                        <a:pt x="168" y="192"/>
                        <a:pt x="161" y="185"/>
                        <a:pt x="161" y="176"/>
                      </a:cubicBezTo>
                      <a:cubicBezTo>
                        <a:pt x="161" y="167"/>
                        <a:pt x="168" y="160"/>
                        <a:pt x="177" y="160"/>
                      </a:cubicBezTo>
                      <a:cubicBezTo>
                        <a:pt x="228" y="160"/>
                        <a:pt x="271" y="198"/>
                        <a:pt x="278" y="247"/>
                      </a:cubicBezTo>
                      <a:cubicBezTo>
                        <a:pt x="353" y="247"/>
                        <a:pt x="353" y="247"/>
                        <a:pt x="353" y="247"/>
                      </a:cubicBezTo>
                      <a:cubicBezTo>
                        <a:pt x="367" y="247"/>
                        <a:pt x="379" y="235"/>
                        <a:pt x="379" y="221"/>
                      </a:cubicBezTo>
                      <a:cubicBezTo>
                        <a:pt x="379" y="207"/>
                        <a:pt x="367" y="195"/>
                        <a:pt x="353" y="195"/>
                      </a:cubicBezTo>
                      <a:cubicBezTo>
                        <a:pt x="332" y="194"/>
                        <a:pt x="332" y="164"/>
                        <a:pt x="353" y="163"/>
                      </a:cubicBezTo>
                      <a:cubicBezTo>
                        <a:pt x="430" y="166"/>
                        <a:pt x="430" y="276"/>
                        <a:pt x="353" y="279"/>
                      </a:cubicBezTo>
                      <a:cubicBezTo>
                        <a:pt x="278" y="279"/>
                        <a:pt x="278" y="279"/>
                        <a:pt x="278" y="279"/>
                      </a:cubicBezTo>
                      <a:cubicBezTo>
                        <a:pt x="275" y="300"/>
                        <a:pt x="265" y="319"/>
                        <a:pt x="251" y="334"/>
                      </a:cubicBezTo>
                      <a:cubicBezTo>
                        <a:pt x="257" y="334"/>
                        <a:pt x="257" y="334"/>
                        <a:pt x="257" y="334"/>
                      </a:cubicBezTo>
                      <a:cubicBezTo>
                        <a:pt x="258" y="334"/>
                        <a:pt x="258" y="334"/>
                        <a:pt x="259" y="334"/>
                      </a:cubicBezTo>
                      <a:cubicBezTo>
                        <a:pt x="432" y="334"/>
                        <a:pt x="432" y="334"/>
                        <a:pt x="432" y="334"/>
                      </a:cubicBezTo>
                      <a:cubicBezTo>
                        <a:pt x="453" y="334"/>
                        <a:pt x="473" y="326"/>
                        <a:pt x="488" y="311"/>
                      </a:cubicBezTo>
                      <a:cubicBezTo>
                        <a:pt x="503" y="296"/>
                        <a:pt x="511" y="276"/>
                        <a:pt x="511" y="255"/>
                      </a:cubicBezTo>
                      <a:cubicBezTo>
                        <a:pt x="511" y="226"/>
                        <a:pt x="495" y="200"/>
                        <a:pt x="470" y="18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3" name="Google Shape;73;p17"/>
                <p:cNvSpPr/>
                <p:nvPr/>
              </p:nvSpPr>
              <p:spPr>
                <a:xfrm>
                  <a:off x="115560" y="1054440"/>
                  <a:ext cx="49680" cy="51840"/>
                </a:xfrm>
                <a:custGeom>
                  <a:rect b="b" l="l" r="r" t="t"/>
                  <a:pathLst>
                    <a:path extrusionOk="0" h="67" w="64">
                      <a:moveTo>
                        <a:pt x="63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35"/>
                        <a:pt x="0" y="35"/>
                        <a:pt x="0" y="35"/>
                      </a:cubicBezTo>
                      <a:cubicBezTo>
                        <a:pt x="0" y="52"/>
                        <a:pt x="14" y="67"/>
                        <a:pt x="32" y="67"/>
                      </a:cubicBezTo>
                      <a:cubicBezTo>
                        <a:pt x="57" y="67"/>
                        <a:pt x="57" y="67"/>
                        <a:pt x="57" y="67"/>
                      </a:cubicBezTo>
                      <a:cubicBezTo>
                        <a:pt x="61" y="67"/>
                        <a:pt x="64" y="63"/>
                        <a:pt x="64" y="59"/>
                      </a:cubicBezTo>
                      <a:cubicBezTo>
                        <a:pt x="64" y="0"/>
                        <a:pt x="64" y="0"/>
                        <a:pt x="64" y="0"/>
                      </a:cubicBezTo>
                      <a:cubicBezTo>
                        <a:pt x="64" y="0"/>
                        <a:pt x="64" y="0"/>
                        <a:pt x="6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5900" lIns="91425" spcFirstLastPara="1" rIns="91425" wrap="square" tIns="259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4" name="Google Shape;74;p17"/>
                <p:cNvSpPr/>
                <p:nvPr/>
              </p:nvSpPr>
              <p:spPr>
                <a:xfrm>
                  <a:off x="51840" y="974520"/>
                  <a:ext cx="152280" cy="54720"/>
                </a:xfrm>
                <a:custGeom>
                  <a:rect b="b" l="l" r="r" t="t"/>
                  <a:pathLst>
                    <a:path extrusionOk="0" h="70" w="195">
                      <a:moveTo>
                        <a:pt x="195" y="19"/>
                      </a:moveTo>
                      <a:cubicBezTo>
                        <a:pt x="195" y="0"/>
                        <a:pt x="195" y="0"/>
                        <a:pt x="195" y="0"/>
                      </a:cubicBezTo>
                      <a:cubicBezTo>
                        <a:pt x="183" y="5"/>
                        <a:pt x="170" y="7"/>
                        <a:pt x="156" y="7"/>
                      </a:cubicBezTo>
                      <a:cubicBezTo>
                        <a:pt x="0" y="7"/>
                        <a:pt x="0" y="7"/>
                        <a:pt x="0" y="7"/>
                      </a:cubicBezTo>
                      <a:cubicBezTo>
                        <a:pt x="7" y="43"/>
                        <a:pt x="39" y="70"/>
                        <a:pt x="77" y="70"/>
                      </a:cubicBezTo>
                      <a:cubicBezTo>
                        <a:pt x="144" y="70"/>
                        <a:pt x="144" y="70"/>
                        <a:pt x="144" y="70"/>
                      </a:cubicBezTo>
                      <a:cubicBezTo>
                        <a:pt x="172" y="70"/>
                        <a:pt x="195" y="47"/>
                        <a:pt x="195" y="19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7350" lIns="91425" spcFirstLastPara="1" rIns="91425" wrap="square" tIns="2735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</p:grpSp>
        <p:grpSp>
          <p:nvGrpSpPr>
            <p:cNvPr id="75" name="Google Shape;75;p17"/>
            <p:cNvGrpSpPr/>
            <p:nvPr/>
          </p:nvGrpSpPr>
          <p:grpSpPr>
            <a:xfrm>
              <a:off x="7427160" y="3805920"/>
              <a:ext cx="2007000" cy="1963080"/>
              <a:chOff x="7427160" y="3805920"/>
              <a:chExt cx="2007000" cy="1963080"/>
            </a:xfrm>
          </p:grpSpPr>
          <p:pic>
            <p:nvPicPr>
              <p:cNvPr id="76" name="Google Shape;76;p17"/>
              <p:cNvPicPr preferRelativeResize="0"/>
              <p:nvPr/>
            </p:nvPicPr>
            <p:blipFill rotWithShape="1">
              <a:blip r:embed="rId4">
                <a:alphaModFix amt="50000"/>
              </a:blip>
              <a:srcRect b="0" l="0" r="0" t="0"/>
              <a:stretch/>
            </p:blipFill>
            <p:spPr>
              <a:xfrm>
                <a:off x="7427160" y="3805920"/>
                <a:ext cx="2007000" cy="1963080"/>
              </a:xfrm>
              <a:prstGeom prst="rect">
                <a:avLst/>
              </a:prstGeom>
              <a:noFill/>
              <a:ln>
                <a:noFill/>
              </a:ln>
            </p:spPr>
          </p:pic>
          <p:grpSp>
            <p:nvGrpSpPr>
              <p:cNvPr id="77" name="Google Shape;77;p17"/>
              <p:cNvGrpSpPr/>
              <p:nvPr/>
            </p:nvGrpSpPr>
            <p:grpSpPr>
              <a:xfrm>
                <a:off x="7684560" y="4187160"/>
                <a:ext cx="344160" cy="317160"/>
                <a:chOff x="7684560" y="4187160"/>
                <a:chExt cx="344160" cy="317160"/>
              </a:xfrm>
            </p:grpSpPr>
            <p:sp>
              <p:nvSpPr>
                <p:cNvPr id="78" name="Google Shape;78;p17"/>
                <p:cNvSpPr/>
                <p:nvPr/>
              </p:nvSpPr>
              <p:spPr>
                <a:xfrm>
                  <a:off x="7799400" y="4240800"/>
                  <a:ext cx="148320" cy="149040"/>
                </a:xfrm>
                <a:custGeom>
                  <a:rect b="b" l="l" r="r" t="t"/>
                  <a:pathLst>
                    <a:path extrusionOk="0" h="252" w="251">
                      <a:moveTo>
                        <a:pt x="197" y="142"/>
                      </a:moveTo>
                      <a:cubicBezTo>
                        <a:pt x="176" y="141"/>
                        <a:pt x="176" y="110"/>
                        <a:pt x="197" y="110"/>
                      </a:cubicBezTo>
                      <a:cubicBezTo>
                        <a:pt x="251" y="109"/>
                        <a:pt x="251" y="109"/>
                        <a:pt x="251" y="109"/>
                      </a:cubicBezTo>
                      <a:cubicBezTo>
                        <a:pt x="245" y="55"/>
                        <a:pt x="197" y="6"/>
                        <a:pt x="142" y="0"/>
                      </a:cubicBezTo>
                      <a:cubicBezTo>
                        <a:pt x="141" y="54"/>
                        <a:pt x="141" y="54"/>
                        <a:pt x="141" y="54"/>
                      </a:cubicBezTo>
                      <a:cubicBezTo>
                        <a:pt x="141" y="63"/>
                        <a:pt x="134" y="70"/>
                        <a:pt x="125" y="70"/>
                      </a:cubicBezTo>
                      <a:cubicBezTo>
                        <a:pt x="125" y="70"/>
                        <a:pt x="125" y="70"/>
                        <a:pt x="125" y="70"/>
                      </a:cubicBezTo>
                      <a:cubicBezTo>
                        <a:pt x="116" y="70"/>
                        <a:pt x="109" y="63"/>
                        <a:pt x="109" y="54"/>
                      </a:cubicBezTo>
                      <a:cubicBezTo>
                        <a:pt x="109" y="0"/>
                        <a:pt x="109" y="0"/>
                        <a:pt x="109" y="0"/>
                      </a:cubicBezTo>
                      <a:cubicBezTo>
                        <a:pt x="53" y="6"/>
                        <a:pt x="5" y="55"/>
                        <a:pt x="0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53" y="110"/>
                        <a:pt x="53" y="110"/>
                        <a:pt x="53" y="110"/>
                      </a:cubicBezTo>
                      <a:cubicBezTo>
                        <a:pt x="74" y="111"/>
                        <a:pt x="74" y="141"/>
                        <a:pt x="53" y="142"/>
                      </a:cubicBezTo>
                      <a:cubicBezTo>
                        <a:pt x="0" y="142"/>
                        <a:pt x="0" y="142"/>
                        <a:pt x="0" y="142"/>
                      </a:cubicBezTo>
                      <a:cubicBezTo>
                        <a:pt x="5" y="197"/>
                        <a:pt x="53" y="246"/>
                        <a:pt x="109" y="252"/>
                      </a:cubicBezTo>
                      <a:cubicBezTo>
                        <a:pt x="109" y="198"/>
                        <a:pt x="109" y="198"/>
                        <a:pt x="109" y="198"/>
                      </a:cubicBezTo>
                      <a:cubicBezTo>
                        <a:pt x="109" y="189"/>
                        <a:pt x="116" y="182"/>
                        <a:pt x="125" y="182"/>
                      </a:cubicBezTo>
                      <a:cubicBezTo>
                        <a:pt x="125" y="182"/>
                        <a:pt x="125" y="182"/>
                        <a:pt x="125" y="182"/>
                      </a:cubicBezTo>
                      <a:cubicBezTo>
                        <a:pt x="134" y="182"/>
                        <a:pt x="141" y="189"/>
                        <a:pt x="141" y="198"/>
                      </a:cubicBezTo>
                      <a:cubicBezTo>
                        <a:pt x="141" y="252"/>
                        <a:pt x="141" y="252"/>
                        <a:pt x="141" y="252"/>
                      </a:cubicBezTo>
                      <a:cubicBezTo>
                        <a:pt x="197" y="246"/>
                        <a:pt x="245" y="197"/>
                        <a:pt x="251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ubicBezTo>
                        <a:pt x="197" y="142"/>
                        <a:pt x="197" y="142"/>
                        <a:pt x="197" y="142"/>
                      </a:cubicBezTo>
                      <a:close/>
                      <a:moveTo>
                        <a:pt x="125" y="142"/>
                      </a:moveTo>
                      <a:cubicBezTo>
                        <a:pt x="104" y="141"/>
                        <a:pt x="104" y="111"/>
                        <a:pt x="125" y="110"/>
                      </a:cubicBezTo>
                      <a:cubicBezTo>
                        <a:pt x="147" y="110"/>
                        <a:pt x="147" y="141"/>
                        <a:pt x="125" y="14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79" name="Google Shape;79;p17"/>
                <p:cNvSpPr/>
                <p:nvPr/>
              </p:nvSpPr>
              <p:spPr>
                <a:xfrm>
                  <a:off x="7684560" y="4425840"/>
                  <a:ext cx="77760" cy="78480"/>
                </a:xfrm>
                <a:custGeom>
                  <a:rect b="b" l="l" r="r" t="t"/>
                  <a:pathLst>
                    <a:path extrusionOk="0" h="133" w="132">
                      <a:moveTo>
                        <a:pt x="75" y="0"/>
                      </a:moveTo>
                      <a:cubicBezTo>
                        <a:pt x="15" y="60"/>
                        <a:pt x="15" y="60"/>
                        <a:pt x="15" y="60"/>
                      </a:cubicBezTo>
                      <a:cubicBezTo>
                        <a:pt x="0" y="76"/>
                        <a:pt x="0" y="101"/>
                        <a:pt x="15" y="117"/>
                      </a:cubicBezTo>
                      <a:cubicBezTo>
                        <a:pt x="31" y="133"/>
                        <a:pt x="56" y="133"/>
                        <a:pt x="72" y="11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cubicBezTo>
                        <a:pt x="132" y="57"/>
                        <a:pt x="132" y="57"/>
                        <a:pt x="132" y="57"/>
                      </a:cubicBezTo>
                      <a:lnTo>
                        <a:pt x="75" y="0"/>
                      </a:ln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39225" lIns="91425" spcFirstLastPara="1" rIns="91425" wrap="square" tIns="392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0" name="Google Shape;80;p17"/>
                <p:cNvSpPr/>
                <p:nvPr/>
              </p:nvSpPr>
              <p:spPr>
                <a:xfrm>
                  <a:off x="7717680" y="4187160"/>
                  <a:ext cx="311040" cy="245520"/>
                </a:xfrm>
                <a:custGeom>
                  <a:rect b="b" l="l" r="r" t="t"/>
                  <a:pathLst>
                    <a:path extrusionOk="0" h="415" w="526">
                      <a:moveTo>
                        <a:pt x="402" y="77"/>
                      </a:moveTo>
                      <a:cubicBezTo>
                        <a:pt x="329" y="1"/>
                        <a:pt x="197" y="0"/>
                        <a:pt x="124" y="77"/>
                      </a:cubicBezTo>
                      <a:cubicBezTo>
                        <a:pt x="0" y="200"/>
                        <a:pt x="89" y="415"/>
                        <a:pt x="263" y="414"/>
                      </a:cubicBezTo>
                      <a:cubicBezTo>
                        <a:pt x="437" y="415"/>
                        <a:pt x="526" y="200"/>
                        <a:pt x="402" y="77"/>
                      </a:cubicBezTo>
                      <a:close/>
                      <a:moveTo>
                        <a:pt x="376" y="329"/>
                      </a:moveTo>
                      <a:cubicBezTo>
                        <a:pt x="312" y="393"/>
                        <a:pt x="211" y="390"/>
                        <a:pt x="151" y="329"/>
                      </a:cubicBezTo>
                      <a:cubicBezTo>
                        <a:pt x="120" y="299"/>
                        <a:pt x="105" y="259"/>
                        <a:pt x="104" y="219"/>
                      </a:cubicBezTo>
                      <a:cubicBezTo>
                        <a:pt x="104" y="218"/>
                        <a:pt x="104" y="218"/>
                        <a:pt x="104" y="217"/>
                      </a:cubicBezTo>
                      <a:cubicBezTo>
                        <a:pt x="104" y="216"/>
                        <a:pt x="104" y="216"/>
                        <a:pt x="104" y="215"/>
                      </a:cubicBezTo>
                      <a:cubicBezTo>
                        <a:pt x="103" y="131"/>
                        <a:pt x="177" y="56"/>
                        <a:pt x="263" y="57"/>
                      </a:cubicBezTo>
                      <a:cubicBezTo>
                        <a:pt x="409" y="60"/>
                        <a:pt x="473" y="231"/>
                        <a:pt x="376" y="329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1" name="Google Shape;81;p17"/>
                <p:cNvSpPr/>
                <p:nvPr/>
              </p:nvSpPr>
              <p:spPr>
                <a:xfrm>
                  <a:off x="7742520" y="4393080"/>
                  <a:ext cx="52560" cy="52560"/>
                </a:xfrm>
                <a:custGeom>
                  <a:rect b="b" l="l" r="r" t="t"/>
                  <a:pathLst>
                    <a:path extrusionOk="0" h="89" w="89">
                      <a:moveTo>
                        <a:pt x="33" y="0"/>
                      </a:moveTo>
                      <a:cubicBezTo>
                        <a:pt x="0" y="32"/>
                        <a:pt x="0" y="32"/>
                        <a:pt x="0" y="32"/>
                      </a:cubicBezTo>
                      <a:cubicBezTo>
                        <a:pt x="57" y="89"/>
                        <a:pt x="57" y="89"/>
                        <a:pt x="57" y="89"/>
                      </a:cubicBezTo>
                      <a:cubicBezTo>
                        <a:pt x="89" y="57"/>
                        <a:pt x="89" y="57"/>
                        <a:pt x="89" y="57"/>
                      </a:cubicBezTo>
                      <a:cubicBezTo>
                        <a:pt x="67" y="41"/>
                        <a:pt x="48" y="22"/>
                        <a:pt x="3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26275" lIns="91425" spcFirstLastPara="1" rIns="91425" wrap="square" tIns="2627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82" name="Google Shape;82;p17"/>
              <p:cNvGrpSpPr/>
              <p:nvPr/>
            </p:nvGrpSpPr>
            <p:grpSpPr>
              <a:xfrm>
                <a:off x="8322120" y="4188240"/>
                <a:ext cx="314280" cy="314640"/>
                <a:chOff x="8322120" y="4188240"/>
                <a:chExt cx="314280" cy="314640"/>
              </a:xfrm>
            </p:grpSpPr>
            <p:sp>
              <p:nvSpPr>
                <p:cNvPr id="83" name="Google Shape;83;p17"/>
                <p:cNvSpPr/>
                <p:nvPr/>
              </p:nvSpPr>
              <p:spPr>
                <a:xfrm>
                  <a:off x="8361720" y="4218480"/>
                  <a:ext cx="185760" cy="186480"/>
                </a:xfrm>
                <a:custGeom>
                  <a:rect b="b" l="l" r="r" t="t"/>
                  <a:pathLst>
                    <a:path extrusionOk="0" h="307" w="306">
                      <a:moveTo>
                        <a:pt x="23" y="169"/>
                      </a:moveTo>
                      <a:cubicBezTo>
                        <a:pt x="0" y="169"/>
                        <a:pt x="0" y="169"/>
                        <a:pt x="0" y="169"/>
                      </a:cubicBezTo>
                      <a:cubicBezTo>
                        <a:pt x="7" y="242"/>
                        <a:pt x="65" y="299"/>
                        <a:pt x="137" y="307"/>
                      </a:cubicBezTo>
                      <a:cubicBezTo>
                        <a:pt x="137" y="284"/>
                        <a:pt x="137" y="284"/>
                        <a:pt x="137" y="284"/>
                      </a:cubicBezTo>
                      <a:cubicBezTo>
                        <a:pt x="138" y="263"/>
                        <a:pt x="168" y="263"/>
                        <a:pt x="168" y="284"/>
                      </a:cubicBezTo>
                      <a:cubicBezTo>
                        <a:pt x="168" y="307"/>
                        <a:pt x="168" y="307"/>
                        <a:pt x="168" y="307"/>
                      </a:cubicBezTo>
                      <a:cubicBezTo>
                        <a:pt x="241" y="299"/>
                        <a:pt x="299" y="242"/>
                        <a:pt x="306" y="169"/>
                      </a:cubicBezTo>
                      <a:cubicBezTo>
                        <a:pt x="283" y="169"/>
                        <a:pt x="283" y="169"/>
                        <a:pt x="283" y="169"/>
                      </a:cubicBezTo>
                      <a:cubicBezTo>
                        <a:pt x="262" y="168"/>
                        <a:pt x="262" y="139"/>
                        <a:pt x="283" y="138"/>
                      </a:cubicBezTo>
                      <a:cubicBezTo>
                        <a:pt x="306" y="138"/>
                        <a:pt x="306" y="138"/>
                        <a:pt x="306" y="138"/>
                      </a:cubicBezTo>
                      <a:cubicBezTo>
                        <a:pt x="299" y="65"/>
                        <a:pt x="241" y="8"/>
                        <a:pt x="168" y="0"/>
                      </a:cubicBezTo>
                      <a:cubicBezTo>
                        <a:pt x="168" y="24"/>
                        <a:pt x="168" y="24"/>
                        <a:pt x="168" y="24"/>
                      </a:cubicBezTo>
                      <a:cubicBezTo>
                        <a:pt x="167" y="44"/>
                        <a:pt x="138" y="44"/>
                        <a:pt x="137" y="24"/>
                      </a:cubicBezTo>
                      <a:cubicBezTo>
                        <a:pt x="137" y="0"/>
                        <a:pt x="137" y="0"/>
                        <a:pt x="137" y="0"/>
                      </a:cubicBezTo>
                      <a:cubicBezTo>
                        <a:pt x="65" y="8"/>
                        <a:pt x="7" y="65"/>
                        <a:pt x="0" y="138"/>
                      </a:cubicBezTo>
                      <a:cubicBezTo>
                        <a:pt x="23" y="138"/>
                        <a:pt x="23" y="138"/>
                        <a:pt x="23" y="138"/>
                      </a:cubicBezTo>
                      <a:cubicBezTo>
                        <a:pt x="43" y="139"/>
                        <a:pt x="43" y="168"/>
                        <a:pt x="23" y="169"/>
                      </a:cubicBezTo>
                      <a:close/>
                      <a:moveTo>
                        <a:pt x="103" y="138"/>
                      </a:moveTo>
                      <a:cubicBezTo>
                        <a:pt x="109" y="138"/>
                        <a:pt x="109" y="138"/>
                        <a:pt x="109" y="138"/>
                      </a:cubicBezTo>
                      <a:cubicBezTo>
                        <a:pt x="116" y="107"/>
                        <a:pt x="144" y="84"/>
                        <a:pt x="177" y="84"/>
                      </a:cubicBezTo>
                      <a:cubicBezTo>
                        <a:pt x="186" y="84"/>
                        <a:pt x="193" y="91"/>
                        <a:pt x="193" y="99"/>
                      </a:cubicBezTo>
                      <a:cubicBezTo>
                        <a:pt x="193" y="108"/>
                        <a:pt x="186" y="115"/>
                        <a:pt x="177" y="115"/>
                      </a:cubicBezTo>
                      <a:cubicBezTo>
                        <a:pt x="161" y="115"/>
                        <a:pt x="147" y="124"/>
                        <a:pt x="141" y="138"/>
                      </a:cubicBezTo>
                      <a:cubicBezTo>
                        <a:pt x="177" y="138"/>
                        <a:pt x="177" y="138"/>
                        <a:pt x="177" y="138"/>
                      </a:cubicBezTo>
                      <a:cubicBezTo>
                        <a:pt x="198" y="139"/>
                        <a:pt x="198" y="169"/>
                        <a:pt x="177" y="170"/>
                      </a:cubicBezTo>
                      <a:cubicBezTo>
                        <a:pt x="141" y="170"/>
                        <a:pt x="141" y="170"/>
                        <a:pt x="141" y="170"/>
                      </a:cubicBezTo>
                      <a:cubicBezTo>
                        <a:pt x="147" y="183"/>
                        <a:pt x="161" y="193"/>
                        <a:pt x="177" y="193"/>
                      </a:cubicBezTo>
                      <a:cubicBezTo>
                        <a:pt x="186" y="193"/>
                        <a:pt x="193" y="200"/>
                        <a:pt x="193" y="209"/>
                      </a:cubicBezTo>
                      <a:cubicBezTo>
                        <a:pt x="193" y="217"/>
                        <a:pt x="186" y="224"/>
                        <a:pt x="177" y="224"/>
                      </a:cubicBezTo>
                      <a:cubicBezTo>
                        <a:pt x="144" y="224"/>
                        <a:pt x="116" y="201"/>
                        <a:pt x="109" y="170"/>
                      </a:cubicBezTo>
                      <a:cubicBezTo>
                        <a:pt x="103" y="170"/>
                        <a:pt x="103" y="170"/>
                        <a:pt x="103" y="170"/>
                      </a:cubicBezTo>
                      <a:cubicBezTo>
                        <a:pt x="82" y="169"/>
                        <a:pt x="82" y="139"/>
                        <a:pt x="103" y="138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4" name="Google Shape;84;p17"/>
                <p:cNvSpPr/>
                <p:nvPr/>
              </p:nvSpPr>
              <p:spPr>
                <a:xfrm>
                  <a:off x="8322120" y="4188240"/>
                  <a:ext cx="314280" cy="314640"/>
                </a:xfrm>
                <a:custGeom>
                  <a:rect b="b" l="l" r="r" t="t"/>
                  <a:pathLst>
                    <a:path extrusionOk="0" h="517" w="517">
                      <a:moveTo>
                        <a:pt x="497" y="487"/>
                      </a:moveTo>
                      <a:cubicBezTo>
                        <a:pt x="30" y="487"/>
                        <a:pt x="30" y="487"/>
                        <a:pt x="30" y="487"/>
                      </a:cubicBezTo>
                      <a:cubicBezTo>
                        <a:pt x="30" y="453"/>
                        <a:pt x="30" y="453"/>
                        <a:pt x="30" y="453"/>
                      </a:cubicBezTo>
                      <a:cubicBezTo>
                        <a:pt x="208" y="453"/>
                        <a:pt x="208" y="453"/>
                        <a:pt x="208" y="453"/>
                      </a:cubicBezTo>
                      <a:cubicBezTo>
                        <a:pt x="350" y="453"/>
                        <a:pt x="468" y="342"/>
                        <a:pt x="475" y="200"/>
                      </a:cubicBezTo>
                      <a:cubicBezTo>
                        <a:pt x="479" y="129"/>
                        <a:pt x="479" y="129"/>
                        <a:pt x="479" y="129"/>
                      </a:cubicBezTo>
                      <a:cubicBezTo>
                        <a:pt x="485" y="136"/>
                        <a:pt x="485" y="136"/>
                        <a:pt x="485" y="136"/>
                      </a:cubicBezTo>
                      <a:cubicBezTo>
                        <a:pt x="488" y="140"/>
                        <a:pt x="492" y="141"/>
                        <a:pt x="497" y="141"/>
                      </a:cubicBezTo>
                      <a:cubicBezTo>
                        <a:pt x="500" y="141"/>
                        <a:pt x="504" y="140"/>
                        <a:pt x="506" y="137"/>
                      </a:cubicBezTo>
                      <a:cubicBezTo>
                        <a:pt x="513" y="132"/>
                        <a:pt x="513" y="122"/>
                        <a:pt x="508" y="116"/>
                      </a:cubicBezTo>
                      <a:cubicBezTo>
                        <a:pt x="477" y="82"/>
                        <a:pt x="477" y="82"/>
                        <a:pt x="477" y="82"/>
                      </a:cubicBezTo>
                      <a:cubicBezTo>
                        <a:pt x="472" y="77"/>
                        <a:pt x="462" y="75"/>
                        <a:pt x="456" y="81"/>
                      </a:cubicBezTo>
                      <a:cubicBezTo>
                        <a:pt x="424" y="110"/>
                        <a:pt x="424" y="110"/>
                        <a:pt x="424" y="110"/>
                      </a:cubicBezTo>
                      <a:cubicBezTo>
                        <a:pt x="410" y="124"/>
                        <a:pt x="429" y="145"/>
                        <a:pt x="444" y="132"/>
                      </a:cubicBezTo>
                      <a:cubicBezTo>
                        <a:pt x="449" y="128"/>
                        <a:pt x="449" y="128"/>
                        <a:pt x="449" y="128"/>
                      </a:cubicBezTo>
                      <a:cubicBezTo>
                        <a:pt x="445" y="198"/>
                        <a:pt x="445" y="198"/>
                        <a:pt x="445" y="198"/>
                      </a:cubicBezTo>
                      <a:cubicBezTo>
                        <a:pt x="439" y="324"/>
                        <a:pt x="334" y="423"/>
                        <a:pt x="208" y="423"/>
                      </a:cubicBezTo>
                      <a:cubicBezTo>
                        <a:pt x="30" y="423"/>
                        <a:pt x="30" y="423"/>
                        <a:pt x="30" y="423"/>
                      </a:cubicBezTo>
                      <a:cubicBezTo>
                        <a:pt x="30" y="20"/>
                        <a:pt x="30" y="20"/>
                        <a:pt x="30" y="20"/>
                      </a:cubicBezTo>
                      <a:cubicBezTo>
                        <a:pt x="29" y="0"/>
                        <a:pt x="0" y="0"/>
                        <a:pt x="0" y="20"/>
                      </a:cubicBezTo>
                      <a:cubicBezTo>
                        <a:pt x="0" y="502"/>
                        <a:pt x="0" y="502"/>
                        <a:pt x="0" y="502"/>
                      </a:cubicBezTo>
                      <a:cubicBezTo>
                        <a:pt x="0" y="510"/>
                        <a:pt x="6" y="517"/>
                        <a:pt x="15" y="517"/>
                      </a:cubicBezTo>
                      <a:cubicBezTo>
                        <a:pt x="497" y="517"/>
                        <a:pt x="497" y="517"/>
                        <a:pt x="497" y="517"/>
                      </a:cubicBezTo>
                      <a:cubicBezTo>
                        <a:pt x="517" y="516"/>
                        <a:pt x="517" y="487"/>
                        <a:pt x="497" y="487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  <p:grpSp>
            <p:nvGrpSpPr>
              <p:cNvPr id="85" name="Google Shape;85;p17"/>
              <p:cNvGrpSpPr/>
              <p:nvPr/>
            </p:nvGrpSpPr>
            <p:grpSpPr>
              <a:xfrm>
                <a:off x="7958160" y="4710240"/>
                <a:ext cx="405360" cy="405000"/>
                <a:chOff x="7958160" y="4710240"/>
                <a:chExt cx="405360" cy="405000"/>
              </a:xfrm>
            </p:grpSpPr>
            <p:sp>
              <p:nvSpPr>
                <p:cNvPr id="86" name="Google Shape;86;p17"/>
                <p:cNvSpPr/>
                <p:nvPr/>
              </p:nvSpPr>
              <p:spPr>
                <a:xfrm>
                  <a:off x="8060400" y="4710240"/>
                  <a:ext cx="201240" cy="204480"/>
                </a:xfrm>
                <a:custGeom>
                  <a:rect b="b" l="l" r="r" t="t"/>
                  <a:pathLst>
                    <a:path extrusionOk="0" h="259" w="255">
                      <a:moveTo>
                        <a:pt x="227" y="210"/>
                      </a:moveTo>
                      <a:cubicBezTo>
                        <a:pt x="230" y="210"/>
                        <a:pt x="232" y="208"/>
                        <a:pt x="233" y="206"/>
                      </a:cubicBezTo>
                      <a:cubicBezTo>
                        <a:pt x="253" y="167"/>
                        <a:pt x="253" y="167"/>
                        <a:pt x="253" y="167"/>
                      </a:cubicBezTo>
                      <a:cubicBezTo>
                        <a:pt x="255" y="163"/>
                        <a:pt x="253" y="160"/>
                        <a:pt x="250" y="158"/>
                      </a:cubicBezTo>
                      <a:cubicBezTo>
                        <a:pt x="229" y="148"/>
                        <a:pt x="229" y="148"/>
                        <a:pt x="229" y="148"/>
                      </a:cubicBezTo>
                      <a:cubicBezTo>
                        <a:pt x="227" y="146"/>
                        <a:pt x="226" y="144"/>
                        <a:pt x="226" y="141"/>
                      </a:cubicBezTo>
                      <a:cubicBezTo>
                        <a:pt x="227" y="131"/>
                        <a:pt x="227" y="120"/>
                        <a:pt x="225" y="109"/>
                      </a:cubicBezTo>
                      <a:cubicBezTo>
                        <a:pt x="224" y="107"/>
                        <a:pt x="226" y="104"/>
                        <a:pt x="228" y="103"/>
                      </a:cubicBezTo>
                      <a:cubicBezTo>
                        <a:pt x="248" y="91"/>
                        <a:pt x="248" y="91"/>
                        <a:pt x="248" y="91"/>
                      </a:cubicBezTo>
                      <a:cubicBezTo>
                        <a:pt x="251" y="89"/>
                        <a:pt x="252" y="85"/>
                        <a:pt x="250" y="82"/>
                      </a:cubicBezTo>
                      <a:cubicBezTo>
                        <a:pt x="228" y="44"/>
                        <a:pt x="228" y="44"/>
                        <a:pt x="228" y="44"/>
                      </a:cubicBezTo>
                      <a:cubicBezTo>
                        <a:pt x="227" y="42"/>
                        <a:pt x="224" y="41"/>
                        <a:pt x="222" y="41"/>
                      </a:cubicBezTo>
                      <a:cubicBezTo>
                        <a:pt x="221" y="41"/>
                        <a:pt x="220" y="41"/>
                        <a:pt x="219" y="42"/>
                      </a:cubicBezTo>
                      <a:cubicBezTo>
                        <a:pt x="199" y="53"/>
                        <a:pt x="199" y="53"/>
                        <a:pt x="199" y="53"/>
                      </a:cubicBezTo>
                      <a:cubicBezTo>
                        <a:pt x="197" y="55"/>
                        <a:pt x="194" y="54"/>
                        <a:pt x="191" y="53"/>
                      </a:cubicBezTo>
                      <a:cubicBezTo>
                        <a:pt x="182" y="45"/>
                        <a:pt x="172" y="39"/>
                        <a:pt x="160" y="35"/>
                      </a:cubicBezTo>
                      <a:cubicBezTo>
                        <a:pt x="158" y="34"/>
                        <a:pt x="156" y="31"/>
                        <a:pt x="156" y="29"/>
                      </a:cubicBezTo>
                      <a:cubicBezTo>
                        <a:pt x="156" y="7"/>
                        <a:pt x="156" y="7"/>
                        <a:pt x="156" y="7"/>
                      </a:cubicBezTo>
                      <a:cubicBezTo>
                        <a:pt x="156" y="3"/>
                        <a:pt x="153" y="0"/>
                        <a:pt x="149" y="0"/>
                      </a:cubicBezTo>
                      <a:cubicBezTo>
                        <a:pt x="105" y="0"/>
                        <a:pt x="105" y="0"/>
                        <a:pt x="105" y="0"/>
                      </a:cubicBezTo>
                      <a:cubicBezTo>
                        <a:pt x="101" y="0"/>
                        <a:pt x="98" y="3"/>
                        <a:pt x="98" y="7"/>
                      </a:cubicBezTo>
                      <a:cubicBezTo>
                        <a:pt x="98" y="29"/>
                        <a:pt x="98" y="29"/>
                        <a:pt x="98" y="29"/>
                      </a:cubicBezTo>
                      <a:cubicBezTo>
                        <a:pt x="98" y="31"/>
                        <a:pt x="97" y="34"/>
                        <a:pt x="94" y="35"/>
                      </a:cubicBezTo>
                      <a:cubicBezTo>
                        <a:pt x="81" y="40"/>
                        <a:pt x="68" y="47"/>
                        <a:pt x="58" y="57"/>
                      </a:cubicBezTo>
                      <a:cubicBezTo>
                        <a:pt x="56" y="59"/>
                        <a:pt x="53" y="59"/>
                        <a:pt x="51" y="58"/>
                      </a:cubicBezTo>
                      <a:cubicBezTo>
                        <a:pt x="30" y="48"/>
                        <a:pt x="30" y="48"/>
                        <a:pt x="30" y="48"/>
                      </a:cubicBezTo>
                      <a:cubicBezTo>
                        <a:pt x="27" y="46"/>
                        <a:pt x="23" y="47"/>
                        <a:pt x="21" y="50"/>
                      </a:cubicBezTo>
                      <a:cubicBezTo>
                        <a:pt x="1" y="90"/>
                        <a:pt x="1" y="90"/>
                        <a:pt x="1" y="90"/>
                      </a:cubicBezTo>
                      <a:cubicBezTo>
                        <a:pt x="0" y="93"/>
                        <a:pt x="1" y="97"/>
                        <a:pt x="4" y="99"/>
                      </a:cubicBezTo>
                      <a:cubicBezTo>
                        <a:pt x="25" y="109"/>
                        <a:pt x="25" y="109"/>
                        <a:pt x="25" y="109"/>
                      </a:cubicBezTo>
                      <a:cubicBezTo>
                        <a:pt x="27" y="110"/>
                        <a:pt x="29" y="113"/>
                        <a:pt x="28" y="116"/>
                      </a:cubicBezTo>
                      <a:cubicBezTo>
                        <a:pt x="27" y="126"/>
                        <a:pt x="27" y="137"/>
                        <a:pt x="29" y="147"/>
                      </a:cubicBezTo>
                      <a:cubicBezTo>
                        <a:pt x="30" y="150"/>
                        <a:pt x="29" y="153"/>
                        <a:pt x="26" y="154"/>
                      </a:cubicBezTo>
                      <a:cubicBezTo>
                        <a:pt x="6" y="166"/>
                        <a:pt x="6" y="166"/>
                        <a:pt x="6" y="166"/>
                      </a:cubicBezTo>
                      <a:cubicBezTo>
                        <a:pt x="3" y="167"/>
                        <a:pt x="2" y="171"/>
                        <a:pt x="4" y="175"/>
                      </a:cubicBezTo>
                      <a:cubicBezTo>
                        <a:pt x="26" y="213"/>
                        <a:pt x="26" y="213"/>
                        <a:pt x="26" y="213"/>
                      </a:cubicBezTo>
                      <a:cubicBezTo>
                        <a:pt x="28" y="216"/>
                        <a:pt x="32" y="217"/>
                        <a:pt x="35" y="215"/>
                      </a:cubicBezTo>
                      <a:cubicBezTo>
                        <a:pt x="55" y="203"/>
                        <a:pt x="55" y="203"/>
                        <a:pt x="55" y="203"/>
                      </a:cubicBezTo>
                      <a:cubicBezTo>
                        <a:pt x="58" y="202"/>
                        <a:pt x="61" y="202"/>
                        <a:pt x="63" y="204"/>
                      </a:cubicBezTo>
                      <a:cubicBezTo>
                        <a:pt x="72" y="212"/>
                        <a:pt x="82" y="218"/>
                        <a:pt x="94" y="222"/>
                      </a:cubicBezTo>
                      <a:cubicBezTo>
                        <a:pt x="97" y="223"/>
                        <a:pt x="98" y="225"/>
                        <a:pt x="98" y="228"/>
                      </a:cubicBezTo>
                      <a:cubicBezTo>
                        <a:pt x="98" y="252"/>
                        <a:pt x="98" y="252"/>
                        <a:pt x="98" y="252"/>
                      </a:cubicBezTo>
                      <a:cubicBezTo>
                        <a:pt x="98" y="256"/>
                        <a:pt x="101" y="259"/>
                        <a:pt x="105" y="259"/>
                      </a:cubicBezTo>
                      <a:cubicBezTo>
                        <a:pt x="149" y="259"/>
                        <a:pt x="149" y="259"/>
                        <a:pt x="149" y="259"/>
                      </a:cubicBezTo>
                      <a:cubicBezTo>
                        <a:pt x="153" y="259"/>
                        <a:pt x="156" y="256"/>
                        <a:pt x="156" y="252"/>
                      </a:cubicBezTo>
                      <a:cubicBezTo>
                        <a:pt x="156" y="228"/>
                        <a:pt x="156" y="228"/>
                        <a:pt x="156" y="228"/>
                      </a:cubicBezTo>
                      <a:cubicBezTo>
                        <a:pt x="156" y="225"/>
                        <a:pt x="158" y="223"/>
                        <a:pt x="160" y="222"/>
                      </a:cubicBezTo>
                      <a:cubicBezTo>
                        <a:pt x="174" y="217"/>
                        <a:pt x="186" y="209"/>
                        <a:pt x="196" y="200"/>
                      </a:cubicBezTo>
                      <a:cubicBezTo>
                        <a:pt x="198" y="198"/>
                        <a:pt x="201" y="197"/>
                        <a:pt x="204" y="199"/>
                      </a:cubicBezTo>
                      <a:cubicBezTo>
                        <a:pt x="224" y="209"/>
                        <a:pt x="224" y="209"/>
                        <a:pt x="224" y="209"/>
                      </a:cubicBezTo>
                      <a:cubicBezTo>
                        <a:pt x="225" y="209"/>
                        <a:pt x="226" y="210"/>
                        <a:pt x="227" y="210"/>
                      </a:cubicBezTo>
                      <a:close/>
                      <a:moveTo>
                        <a:pt x="127" y="172"/>
                      </a:moveTo>
                      <a:cubicBezTo>
                        <a:pt x="104" y="172"/>
                        <a:pt x="84" y="153"/>
                        <a:pt x="84" y="130"/>
                      </a:cubicBezTo>
                      <a:cubicBezTo>
                        <a:pt x="87" y="73"/>
                        <a:pt x="168" y="73"/>
                        <a:pt x="170" y="130"/>
                      </a:cubicBezTo>
                      <a:cubicBezTo>
                        <a:pt x="170" y="153"/>
                        <a:pt x="151" y="172"/>
                        <a:pt x="127" y="172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7" name="Google Shape;87;p17"/>
                <p:cNvSpPr/>
                <p:nvPr/>
              </p:nvSpPr>
              <p:spPr>
                <a:xfrm>
                  <a:off x="8150760" y="4802760"/>
                  <a:ext cx="20160" cy="22680"/>
                </a:xfrm>
                <a:custGeom>
                  <a:rect b="b" l="l" r="r" t="t"/>
                  <a:pathLst>
                    <a:path extrusionOk="0" h="29" w="26">
                      <a:moveTo>
                        <a:pt x="13" y="0"/>
                      </a:moveTo>
                      <a:cubicBezTo>
                        <a:pt x="6" y="0"/>
                        <a:pt x="0" y="6"/>
                        <a:pt x="0" y="13"/>
                      </a:cubicBezTo>
                      <a:cubicBezTo>
                        <a:pt x="1" y="29"/>
                        <a:pt x="25" y="29"/>
                        <a:pt x="26" y="13"/>
                      </a:cubicBezTo>
                      <a:cubicBezTo>
                        <a:pt x="26" y="6"/>
                        <a:pt x="20" y="0"/>
                        <a:pt x="13" y="0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11500" lIns="91425" spcFirstLastPara="1" rIns="91425" wrap="square" tIns="115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8" name="Google Shape;88;p17"/>
                <p:cNvSpPr/>
                <p:nvPr/>
              </p:nvSpPr>
              <p:spPr>
                <a:xfrm>
                  <a:off x="8119080" y="4937760"/>
                  <a:ext cx="82440" cy="177480"/>
                </a:xfrm>
                <a:custGeom>
                  <a:rect b="b" l="l" r="r" t="t"/>
                  <a:pathLst>
                    <a:path extrusionOk="0" h="225" w="105">
                      <a:moveTo>
                        <a:pt x="99" y="145"/>
                      </a:moveTo>
                      <a:cubicBezTo>
                        <a:pt x="85" y="145"/>
                        <a:pt x="85" y="145"/>
                        <a:pt x="85" y="145"/>
                      </a:cubicBezTo>
                      <a:cubicBezTo>
                        <a:pt x="82" y="145"/>
                        <a:pt x="80" y="143"/>
                        <a:pt x="80" y="141"/>
                      </a:cubicBezTo>
                      <a:cubicBezTo>
                        <a:pt x="80" y="0"/>
                        <a:pt x="80" y="0"/>
                        <a:pt x="80" y="0"/>
                      </a:cubicBezTo>
                      <a:cubicBezTo>
                        <a:pt x="79" y="0"/>
                        <a:pt x="77" y="1"/>
                        <a:pt x="75" y="1"/>
                      </a:cubicBezTo>
                      <a:cubicBezTo>
                        <a:pt x="31" y="1"/>
                        <a:pt x="31" y="1"/>
                        <a:pt x="31" y="1"/>
                      </a:cubicBezTo>
                      <a:cubicBezTo>
                        <a:pt x="29" y="1"/>
                        <a:pt x="28" y="0"/>
                        <a:pt x="26" y="0"/>
                      </a:cubicBezTo>
                      <a:cubicBezTo>
                        <a:pt x="26" y="141"/>
                        <a:pt x="26" y="141"/>
                        <a:pt x="26" y="141"/>
                      </a:cubicBezTo>
                      <a:cubicBezTo>
                        <a:pt x="26" y="143"/>
                        <a:pt x="24" y="145"/>
                        <a:pt x="21" y="145"/>
                      </a:cubicBezTo>
                      <a:cubicBezTo>
                        <a:pt x="7" y="145"/>
                        <a:pt x="7" y="145"/>
                        <a:pt x="7" y="145"/>
                      </a:cubicBezTo>
                      <a:cubicBezTo>
                        <a:pt x="3" y="145"/>
                        <a:pt x="0" y="148"/>
                        <a:pt x="0" y="152"/>
                      </a:cubicBezTo>
                      <a:cubicBezTo>
                        <a:pt x="0" y="177"/>
                        <a:pt x="0" y="177"/>
                        <a:pt x="0" y="177"/>
                      </a:cubicBezTo>
                      <a:cubicBezTo>
                        <a:pt x="0" y="179"/>
                        <a:pt x="1" y="180"/>
                        <a:pt x="3" y="182"/>
                      </a:cubicBezTo>
                      <a:cubicBezTo>
                        <a:pt x="49" y="223"/>
                        <a:pt x="49" y="223"/>
                        <a:pt x="49" y="223"/>
                      </a:cubicBezTo>
                      <a:cubicBezTo>
                        <a:pt x="51" y="225"/>
                        <a:pt x="55" y="225"/>
                        <a:pt x="57" y="223"/>
                      </a:cubicBezTo>
                      <a:cubicBezTo>
                        <a:pt x="103" y="182"/>
                        <a:pt x="103" y="182"/>
                        <a:pt x="103" y="182"/>
                      </a:cubicBezTo>
                      <a:cubicBezTo>
                        <a:pt x="104" y="180"/>
                        <a:pt x="105" y="179"/>
                        <a:pt x="105" y="177"/>
                      </a:cubicBezTo>
                      <a:cubicBezTo>
                        <a:pt x="105" y="152"/>
                        <a:pt x="105" y="152"/>
                        <a:pt x="105" y="152"/>
                      </a:cubicBezTo>
                      <a:cubicBezTo>
                        <a:pt x="105" y="148"/>
                        <a:pt x="102" y="145"/>
                        <a:pt x="99" y="145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89" name="Google Shape;89;p17"/>
                <p:cNvSpPr/>
                <p:nvPr/>
              </p:nvSpPr>
              <p:spPr>
                <a:xfrm>
                  <a:off x="7958160" y="4897440"/>
                  <a:ext cx="163440" cy="102240"/>
                </a:xfrm>
                <a:custGeom>
                  <a:rect b="b" l="l" r="r" t="t"/>
                  <a:pathLst>
                    <a:path extrusionOk="0" h="130" w="208">
                      <a:moveTo>
                        <a:pt x="198" y="15"/>
                      </a:moveTo>
                      <a:cubicBezTo>
                        <a:pt x="198" y="6"/>
                        <a:pt x="198" y="6"/>
                        <a:pt x="198" y="6"/>
                      </a:cubicBezTo>
                      <a:cubicBezTo>
                        <a:pt x="194" y="4"/>
                        <a:pt x="191" y="2"/>
                        <a:pt x="187" y="0"/>
                      </a:cubicBezTo>
                      <a:cubicBezTo>
                        <a:pt x="180" y="4"/>
                        <a:pt x="180" y="4"/>
                        <a:pt x="180" y="4"/>
                      </a:cubicBezTo>
                      <a:cubicBezTo>
                        <a:pt x="174" y="8"/>
                        <a:pt x="166" y="9"/>
                        <a:pt x="158" y="8"/>
                      </a:cubicBezTo>
                      <a:cubicBezTo>
                        <a:pt x="158" y="18"/>
                        <a:pt x="158" y="18"/>
                        <a:pt x="158" y="18"/>
                      </a:cubicBezTo>
                      <a:cubicBezTo>
                        <a:pt x="158" y="36"/>
                        <a:pt x="143" y="51"/>
                        <a:pt x="125" y="51"/>
                      </a:cubicBezTo>
                      <a:cubicBezTo>
                        <a:pt x="85" y="51"/>
                        <a:pt x="85" y="51"/>
                        <a:pt x="85" y="51"/>
                      </a:cubicBezTo>
                      <a:cubicBezTo>
                        <a:pt x="83" y="51"/>
                        <a:pt x="81" y="49"/>
                        <a:pt x="81" y="46"/>
                      </a:cubicBezTo>
                      <a:cubicBezTo>
                        <a:pt x="81" y="32"/>
                        <a:pt x="81" y="32"/>
                        <a:pt x="81" y="32"/>
                      </a:cubicBezTo>
                      <a:cubicBezTo>
                        <a:pt x="81" y="28"/>
                        <a:pt x="78" y="25"/>
                        <a:pt x="74" y="25"/>
                      </a:cubicBezTo>
                      <a:cubicBezTo>
                        <a:pt x="49" y="25"/>
                        <a:pt x="49" y="25"/>
                        <a:pt x="49" y="25"/>
                      </a:cubicBezTo>
                      <a:cubicBezTo>
                        <a:pt x="47" y="25"/>
                        <a:pt x="46" y="26"/>
                        <a:pt x="44" y="28"/>
                      </a:cubicBezTo>
                      <a:cubicBezTo>
                        <a:pt x="3" y="73"/>
                        <a:pt x="3" y="73"/>
                        <a:pt x="3" y="73"/>
                      </a:cubicBezTo>
                      <a:cubicBezTo>
                        <a:pt x="0" y="76"/>
                        <a:pt x="0" y="80"/>
                        <a:pt x="3" y="82"/>
                      </a:cubicBezTo>
                      <a:cubicBezTo>
                        <a:pt x="44" y="128"/>
                        <a:pt x="44" y="128"/>
                        <a:pt x="44" y="128"/>
                      </a:cubicBezTo>
                      <a:cubicBezTo>
                        <a:pt x="46" y="129"/>
                        <a:pt x="47" y="130"/>
                        <a:pt x="49" y="130"/>
                      </a:cubicBezTo>
                      <a:cubicBezTo>
                        <a:pt x="74" y="130"/>
                        <a:pt x="74" y="130"/>
                        <a:pt x="74" y="130"/>
                      </a:cubicBezTo>
                      <a:cubicBezTo>
                        <a:pt x="78" y="130"/>
                        <a:pt x="81" y="127"/>
                        <a:pt x="81" y="123"/>
                      </a:cubicBezTo>
                      <a:cubicBezTo>
                        <a:pt x="81" y="109"/>
                        <a:pt x="81" y="109"/>
                        <a:pt x="81" y="109"/>
                      </a:cubicBezTo>
                      <a:cubicBezTo>
                        <a:pt x="81" y="107"/>
                        <a:pt x="83" y="105"/>
                        <a:pt x="85" y="105"/>
                      </a:cubicBezTo>
                      <a:cubicBezTo>
                        <a:pt x="118" y="105"/>
                        <a:pt x="118" y="105"/>
                        <a:pt x="118" y="105"/>
                      </a:cubicBezTo>
                      <a:cubicBezTo>
                        <a:pt x="160" y="105"/>
                        <a:pt x="196" y="77"/>
                        <a:pt x="208" y="40"/>
                      </a:cubicBezTo>
                      <a:cubicBezTo>
                        <a:pt x="202" y="33"/>
                        <a:pt x="198" y="25"/>
                        <a:pt x="198" y="15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  <p:sp>
              <p:nvSpPr>
                <p:cNvPr id="90" name="Google Shape;90;p17"/>
                <p:cNvSpPr/>
                <p:nvPr/>
              </p:nvSpPr>
              <p:spPr>
                <a:xfrm>
                  <a:off x="8199720" y="4893480"/>
                  <a:ext cx="163800" cy="106560"/>
                </a:xfrm>
                <a:custGeom>
                  <a:rect b="b" l="l" r="r" t="t"/>
                  <a:pathLst>
                    <a:path extrusionOk="0" h="135" w="208">
                      <a:moveTo>
                        <a:pt x="206" y="78"/>
                      </a:moveTo>
                      <a:cubicBezTo>
                        <a:pt x="164" y="33"/>
                        <a:pt x="164" y="33"/>
                        <a:pt x="164" y="33"/>
                      </a:cubicBezTo>
                      <a:cubicBezTo>
                        <a:pt x="163" y="31"/>
                        <a:pt x="161" y="30"/>
                        <a:pt x="159" y="30"/>
                      </a:cubicBezTo>
                      <a:cubicBezTo>
                        <a:pt x="134" y="30"/>
                        <a:pt x="134" y="30"/>
                        <a:pt x="134" y="30"/>
                      </a:cubicBezTo>
                      <a:cubicBezTo>
                        <a:pt x="131" y="30"/>
                        <a:pt x="128" y="33"/>
                        <a:pt x="128" y="37"/>
                      </a:cubicBezTo>
                      <a:cubicBezTo>
                        <a:pt x="128" y="51"/>
                        <a:pt x="128" y="51"/>
                        <a:pt x="128" y="51"/>
                      </a:cubicBezTo>
                      <a:cubicBezTo>
                        <a:pt x="128" y="54"/>
                        <a:pt x="126" y="56"/>
                        <a:pt x="123" y="56"/>
                      </a:cubicBezTo>
                      <a:cubicBezTo>
                        <a:pt x="84" y="56"/>
                        <a:pt x="84" y="56"/>
                        <a:pt x="84" y="56"/>
                      </a:cubicBezTo>
                      <a:cubicBezTo>
                        <a:pt x="65" y="56"/>
                        <a:pt x="50" y="41"/>
                        <a:pt x="50" y="23"/>
                      </a:cubicBezTo>
                      <a:cubicBezTo>
                        <a:pt x="50" y="7"/>
                        <a:pt x="50" y="7"/>
                        <a:pt x="50" y="7"/>
                      </a:cubicBezTo>
                      <a:cubicBezTo>
                        <a:pt x="45" y="7"/>
                        <a:pt x="40" y="6"/>
                        <a:pt x="35" y="4"/>
                      </a:cubicBezTo>
                      <a:cubicBezTo>
                        <a:pt x="28" y="0"/>
                        <a:pt x="28" y="0"/>
                        <a:pt x="28" y="0"/>
                      </a:cubicBezTo>
                      <a:cubicBezTo>
                        <a:pt x="22" y="4"/>
                        <a:pt x="16" y="8"/>
                        <a:pt x="10" y="11"/>
                      </a:cubicBezTo>
                      <a:cubicBezTo>
                        <a:pt x="10" y="20"/>
                        <a:pt x="10" y="20"/>
                        <a:pt x="10" y="20"/>
                      </a:cubicBezTo>
                      <a:cubicBezTo>
                        <a:pt x="10" y="30"/>
                        <a:pt x="6" y="38"/>
                        <a:pt x="0" y="45"/>
                      </a:cubicBezTo>
                      <a:cubicBezTo>
                        <a:pt x="12" y="82"/>
                        <a:pt x="48" y="110"/>
                        <a:pt x="90" y="110"/>
                      </a:cubicBezTo>
                      <a:cubicBezTo>
                        <a:pt x="123" y="110"/>
                        <a:pt x="123" y="110"/>
                        <a:pt x="123" y="110"/>
                      </a:cubicBezTo>
                      <a:cubicBezTo>
                        <a:pt x="126" y="110"/>
                        <a:pt x="128" y="112"/>
                        <a:pt x="128" y="114"/>
                      </a:cubicBezTo>
                      <a:cubicBezTo>
                        <a:pt x="128" y="128"/>
                        <a:pt x="128" y="128"/>
                        <a:pt x="128" y="128"/>
                      </a:cubicBezTo>
                      <a:cubicBezTo>
                        <a:pt x="128" y="132"/>
                        <a:pt x="131" y="135"/>
                        <a:pt x="134" y="135"/>
                      </a:cubicBezTo>
                      <a:cubicBezTo>
                        <a:pt x="159" y="135"/>
                        <a:pt x="159" y="135"/>
                        <a:pt x="159" y="135"/>
                      </a:cubicBezTo>
                      <a:cubicBezTo>
                        <a:pt x="161" y="135"/>
                        <a:pt x="163" y="134"/>
                        <a:pt x="164" y="133"/>
                      </a:cubicBezTo>
                      <a:cubicBezTo>
                        <a:pt x="206" y="87"/>
                        <a:pt x="206" y="87"/>
                        <a:pt x="206" y="87"/>
                      </a:cubicBezTo>
                      <a:cubicBezTo>
                        <a:pt x="208" y="85"/>
                        <a:pt x="208" y="81"/>
                        <a:pt x="206" y="78"/>
                      </a:cubicBezTo>
                      <a:close/>
                    </a:path>
                  </a:pathLst>
                </a:custGeom>
                <a:solidFill>
                  <a:srgbClr val="FFFFFF">
                    <a:alpha val="49803"/>
                  </a:srgbClr>
                </a:soli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Noto Sans Symbols"/>
                    <a:ea typeface="Noto Sans Symbols"/>
                    <a:cs typeface="Noto Sans Symbols"/>
                    <a:sym typeface="Noto Sans Symbols"/>
                  </a:endParaRPr>
                </a:p>
              </p:txBody>
            </p:sp>
          </p:grpSp>
        </p:grpSp>
      </p:grpSp>
      <p:sp>
        <p:nvSpPr>
          <p:cNvPr id="91" name="Google Shape;91;p17"/>
          <p:cNvSpPr txBox="1"/>
          <p:nvPr>
            <p:ph type="title"/>
          </p:nvPr>
        </p:nvSpPr>
        <p:spPr>
          <a:xfrm>
            <a:off x="1864800" y="2179440"/>
            <a:ext cx="5413680" cy="16261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2" name="Google Shape;92;p17"/>
          <p:cNvSpPr txBox="1"/>
          <p:nvPr>
            <p:ph idx="2" type="title"/>
          </p:nvPr>
        </p:nvSpPr>
        <p:spPr>
          <a:xfrm>
            <a:off x="1864800" y="1337400"/>
            <a:ext cx="1474200" cy="841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19"/>
          <p:cNvPicPr preferRelativeResize="0"/>
          <p:nvPr/>
        </p:nvPicPr>
        <p:blipFill rotWithShape="1">
          <a:blip r:embed="rId1">
            <a:alphaModFix/>
          </a:blip>
          <a:srcRect b="0" l="0" r="1844" t="1844"/>
          <a:stretch/>
        </p:blipFill>
        <p:spPr>
          <a:xfrm flipH="1" rot="10800000"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9"/>
          <p:cNvPicPr preferRelativeResize="0"/>
          <p:nvPr/>
        </p:nvPicPr>
        <p:blipFill rotWithShape="1">
          <a:blip r:embed="rId2">
            <a:alphaModFix/>
          </a:blip>
          <a:srcRect b="45431" l="7208" r="48305" t="0"/>
          <a:stretch/>
        </p:blipFill>
        <p:spPr>
          <a:xfrm rot="10800000">
            <a:off x="7925040" y="-75960"/>
            <a:ext cx="1218960" cy="2854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 rot="4362600">
            <a:off x="6965280" y="2439360"/>
            <a:ext cx="3541680" cy="346464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9" name="Google Shape;99;p19"/>
          <p:cNvGrpSpPr/>
          <p:nvPr/>
        </p:nvGrpSpPr>
        <p:grpSpPr>
          <a:xfrm>
            <a:off x="-1080360" y="-464040"/>
            <a:ext cx="1963080" cy="2007000"/>
            <a:chOff x="-1080360" y="-464040"/>
            <a:chExt cx="1963080" cy="2007000"/>
          </a:xfrm>
        </p:grpSpPr>
        <p:pic>
          <p:nvPicPr>
            <p:cNvPr id="100" name="Google Shape;100;p19"/>
            <p:cNvPicPr preferRelativeResize="0"/>
            <p:nvPr/>
          </p:nvPicPr>
          <p:blipFill rotWithShape="1">
            <a:blip r:embed="rId4">
              <a:alphaModFix amt="50000"/>
            </a:blip>
            <a:srcRect b="0" l="0" r="0" t="0"/>
            <a:stretch/>
          </p:blipFill>
          <p:spPr>
            <a:xfrm flipH="1" rot="5400000">
              <a:off x="-1102320" y="-442080"/>
              <a:ext cx="2007000" cy="19630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01" name="Google Shape;101;p19"/>
            <p:cNvGrpSpPr/>
            <p:nvPr/>
          </p:nvGrpSpPr>
          <p:grpSpPr>
            <a:xfrm>
              <a:off x="180360" y="344160"/>
              <a:ext cx="314280" cy="314640"/>
              <a:chOff x="180360" y="344160"/>
              <a:chExt cx="314280" cy="314640"/>
            </a:xfrm>
          </p:grpSpPr>
          <p:sp>
            <p:nvSpPr>
              <p:cNvPr id="102" name="Google Shape;102;p19"/>
              <p:cNvSpPr/>
              <p:nvPr/>
            </p:nvSpPr>
            <p:spPr>
              <a:xfrm>
                <a:off x="219600" y="374040"/>
                <a:ext cx="185760" cy="186480"/>
              </a:xfrm>
              <a:custGeom>
                <a:rect b="b" l="l" r="r" t="t"/>
                <a:pathLst>
                  <a:path extrusionOk="0" h="307" w="306">
                    <a:moveTo>
                      <a:pt x="23" y="169"/>
                    </a:moveTo>
                    <a:cubicBezTo>
                      <a:pt x="0" y="169"/>
                      <a:pt x="0" y="169"/>
                      <a:pt x="0" y="169"/>
                    </a:cubicBezTo>
                    <a:cubicBezTo>
                      <a:pt x="7" y="242"/>
                      <a:pt x="65" y="299"/>
                      <a:pt x="137" y="307"/>
                    </a:cubicBezTo>
                    <a:cubicBezTo>
                      <a:pt x="137" y="284"/>
                      <a:pt x="137" y="284"/>
                      <a:pt x="137" y="284"/>
                    </a:cubicBezTo>
                    <a:cubicBezTo>
                      <a:pt x="138" y="263"/>
                      <a:pt x="168" y="263"/>
                      <a:pt x="168" y="284"/>
                    </a:cubicBezTo>
                    <a:cubicBezTo>
                      <a:pt x="168" y="307"/>
                      <a:pt x="168" y="307"/>
                      <a:pt x="168" y="307"/>
                    </a:cubicBezTo>
                    <a:cubicBezTo>
                      <a:pt x="241" y="299"/>
                      <a:pt x="299" y="242"/>
                      <a:pt x="306" y="169"/>
                    </a:cubicBezTo>
                    <a:cubicBezTo>
                      <a:pt x="283" y="169"/>
                      <a:pt x="283" y="169"/>
                      <a:pt x="283" y="169"/>
                    </a:cubicBezTo>
                    <a:cubicBezTo>
                      <a:pt x="262" y="168"/>
                      <a:pt x="262" y="139"/>
                      <a:pt x="283" y="138"/>
                    </a:cubicBezTo>
                    <a:cubicBezTo>
                      <a:pt x="306" y="138"/>
                      <a:pt x="306" y="138"/>
                      <a:pt x="306" y="138"/>
                    </a:cubicBezTo>
                    <a:cubicBezTo>
                      <a:pt x="299" y="65"/>
                      <a:pt x="241" y="8"/>
                      <a:pt x="168" y="0"/>
                    </a:cubicBezTo>
                    <a:cubicBezTo>
                      <a:pt x="168" y="24"/>
                      <a:pt x="168" y="24"/>
                      <a:pt x="168" y="24"/>
                    </a:cubicBezTo>
                    <a:cubicBezTo>
                      <a:pt x="167" y="44"/>
                      <a:pt x="138" y="44"/>
                      <a:pt x="137" y="24"/>
                    </a:cubicBezTo>
                    <a:cubicBezTo>
                      <a:pt x="137" y="0"/>
                      <a:pt x="137" y="0"/>
                      <a:pt x="137" y="0"/>
                    </a:cubicBezTo>
                    <a:cubicBezTo>
                      <a:pt x="65" y="8"/>
                      <a:pt x="7" y="65"/>
                      <a:pt x="0" y="138"/>
                    </a:cubicBezTo>
                    <a:cubicBezTo>
                      <a:pt x="23" y="138"/>
                      <a:pt x="23" y="138"/>
                      <a:pt x="23" y="138"/>
                    </a:cubicBezTo>
                    <a:cubicBezTo>
                      <a:pt x="43" y="139"/>
                      <a:pt x="43" y="168"/>
                      <a:pt x="23" y="169"/>
                    </a:cubicBezTo>
                    <a:close/>
                    <a:moveTo>
                      <a:pt x="103" y="138"/>
                    </a:moveTo>
                    <a:cubicBezTo>
                      <a:pt x="109" y="138"/>
                      <a:pt x="109" y="138"/>
                      <a:pt x="109" y="138"/>
                    </a:cubicBezTo>
                    <a:cubicBezTo>
                      <a:pt x="116" y="107"/>
                      <a:pt x="144" y="84"/>
                      <a:pt x="177" y="84"/>
                    </a:cubicBezTo>
                    <a:cubicBezTo>
                      <a:pt x="186" y="84"/>
                      <a:pt x="193" y="91"/>
                      <a:pt x="193" y="99"/>
                    </a:cubicBezTo>
                    <a:cubicBezTo>
                      <a:pt x="193" y="108"/>
                      <a:pt x="186" y="115"/>
                      <a:pt x="177" y="115"/>
                    </a:cubicBezTo>
                    <a:cubicBezTo>
                      <a:pt x="161" y="115"/>
                      <a:pt x="147" y="124"/>
                      <a:pt x="141" y="138"/>
                    </a:cubicBezTo>
                    <a:cubicBezTo>
                      <a:pt x="177" y="138"/>
                      <a:pt x="177" y="138"/>
                      <a:pt x="177" y="138"/>
                    </a:cubicBezTo>
                    <a:cubicBezTo>
                      <a:pt x="198" y="139"/>
                      <a:pt x="198" y="169"/>
                      <a:pt x="177" y="170"/>
                    </a:cubicBezTo>
                    <a:cubicBezTo>
                      <a:pt x="141" y="170"/>
                      <a:pt x="141" y="170"/>
                      <a:pt x="141" y="170"/>
                    </a:cubicBezTo>
                    <a:cubicBezTo>
                      <a:pt x="147" y="183"/>
                      <a:pt x="161" y="193"/>
                      <a:pt x="177" y="193"/>
                    </a:cubicBezTo>
                    <a:cubicBezTo>
                      <a:pt x="186" y="193"/>
                      <a:pt x="193" y="200"/>
                      <a:pt x="193" y="209"/>
                    </a:cubicBezTo>
                    <a:cubicBezTo>
                      <a:pt x="193" y="217"/>
                      <a:pt x="186" y="224"/>
                      <a:pt x="177" y="224"/>
                    </a:cubicBezTo>
                    <a:cubicBezTo>
                      <a:pt x="144" y="224"/>
                      <a:pt x="116" y="201"/>
                      <a:pt x="109" y="170"/>
                    </a:cubicBezTo>
                    <a:cubicBezTo>
                      <a:pt x="103" y="170"/>
                      <a:pt x="103" y="170"/>
                      <a:pt x="103" y="170"/>
                    </a:cubicBezTo>
                    <a:cubicBezTo>
                      <a:pt x="82" y="169"/>
                      <a:pt x="82" y="139"/>
                      <a:pt x="103" y="138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3" name="Google Shape;103;p19"/>
              <p:cNvSpPr/>
              <p:nvPr/>
            </p:nvSpPr>
            <p:spPr>
              <a:xfrm>
                <a:off x="180360" y="344160"/>
                <a:ext cx="314280" cy="314640"/>
              </a:xfrm>
              <a:custGeom>
                <a:rect b="b" l="l" r="r" t="t"/>
                <a:pathLst>
                  <a:path extrusionOk="0" h="517" w="517">
                    <a:moveTo>
                      <a:pt x="497" y="487"/>
                    </a:moveTo>
                    <a:cubicBezTo>
                      <a:pt x="30" y="487"/>
                      <a:pt x="30" y="487"/>
                      <a:pt x="30" y="487"/>
                    </a:cubicBezTo>
                    <a:cubicBezTo>
                      <a:pt x="30" y="453"/>
                      <a:pt x="30" y="453"/>
                      <a:pt x="30" y="453"/>
                    </a:cubicBezTo>
                    <a:cubicBezTo>
                      <a:pt x="208" y="453"/>
                      <a:pt x="208" y="453"/>
                      <a:pt x="208" y="453"/>
                    </a:cubicBezTo>
                    <a:cubicBezTo>
                      <a:pt x="350" y="453"/>
                      <a:pt x="468" y="342"/>
                      <a:pt x="475" y="200"/>
                    </a:cubicBezTo>
                    <a:cubicBezTo>
                      <a:pt x="479" y="129"/>
                      <a:pt x="479" y="129"/>
                      <a:pt x="479" y="129"/>
                    </a:cubicBezTo>
                    <a:cubicBezTo>
                      <a:pt x="485" y="136"/>
                      <a:pt x="485" y="136"/>
                      <a:pt x="485" y="136"/>
                    </a:cubicBezTo>
                    <a:cubicBezTo>
                      <a:pt x="488" y="140"/>
                      <a:pt x="492" y="141"/>
                      <a:pt x="497" y="141"/>
                    </a:cubicBezTo>
                    <a:cubicBezTo>
                      <a:pt x="500" y="141"/>
                      <a:pt x="504" y="140"/>
                      <a:pt x="506" y="137"/>
                    </a:cubicBezTo>
                    <a:cubicBezTo>
                      <a:pt x="513" y="132"/>
                      <a:pt x="513" y="122"/>
                      <a:pt x="508" y="116"/>
                    </a:cubicBezTo>
                    <a:cubicBezTo>
                      <a:pt x="477" y="82"/>
                      <a:pt x="477" y="82"/>
                      <a:pt x="477" y="82"/>
                    </a:cubicBezTo>
                    <a:cubicBezTo>
                      <a:pt x="472" y="77"/>
                      <a:pt x="462" y="75"/>
                      <a:pt x="456" y="81"/>
                    </a:cubicBezTo>
                    <a:cubicBezTo>
                      <a:pt x="424" y="110"/>
                      <a:pt x="424" y="110"/>
                      <a:pt x="424" y="110"/>
                    </a:cubicBezTo>
                    <a:cubicBezTo>
                      <a:pt x="410" y="124"/>
                      <a:pt x="429" y="145"/>
                      <a:pt x="444" y="132"/>
                    </a:cubicBezTo>
                    <a:cubicBezTo>
                      <a:pt x="449" y="128"/>
                      <a:pt x="449" y="128"/>
                      <a:pt x="449" y="128"/>
                    </a:cubicBezTo>
                    <a:cubicBezTo>
                      <a:pt x="445" y="198"/>
                      <a:pt x="445" y="198"/>
                      <a:pt x="445" y="198"/>
                    </a:cubicBezTo>
                    <a:cubicBezTo>
                      <a:pt x="439" y="324"/>
                      <a:pt x="334" y="423"/>
                      <a:pt x="208" y="423"/>
                    </a:cubicBezTo>
                    <a:cubicBezTo>
                      <a:pt x="30" y="423"/>
                      <a:pt x="30" y="423"/>
                      <a:pt x="30" y="423"/>
                    </a:cubicBezTo>
                    <a:cubicBezTo>
                      <a:pt x="30" y="20"/>
                      <a:pt x="30" y="20"/>
                      <a:pt x="30" y="20"/>
                    </a:cubicBezTo>
                    <a:cubicBezTo>
                      <a:pt x="29" y="0"/>
                      <a:pt x="0" y="0"/>
                      <a:pt x="0" y="20"/>
                    </a:cubicBezTo>
                    <a:cubicBezTo>
                      <a:pt x="0" y="502"/>
                      <a:pt x="0" y="502"/>
                      <a:pt x="0" y="502"/>
                    </a:cubicBezTo>
                    <a:cubicBezTo>
                      <a:pt x="0" y="510"/>
                      <a:pt x="6" y="517"/>
                      <a:pt x="15" y="517"/>
                    </a:cubicBezTo>
                    <a:cubicBezTo>
                      <a:pt x="497" y="517"/>
                      <a:pt x="497" y="517"/>
                      <a:pt x="497" y="517"/>
                    </a:cubicBezTo>
                    <a:cubicBezTo>
                      <a:pt x="517" y="516"/>
                      <a:pt x="517" y="487"/>
                      <a:pt x="497" y="4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104" name="Google Shape;104;p19"/>
            <p:cNvGrpSpPr/>
            <p:nvPr/>
          </p:nvGrpSpPr>
          <p:grpSpPr>
            <a:xfrm>
              <a:off x="149760" y="954360"/>
              <a:ext cx="375480" cy="388080"/>
              <a:chOff x="149760" y="954360"/>
              <a:chExt cx="375480" cy="388080"/>
            </a:xfrm>
          </p:grpSpPr>
          <p:sp>
            <p:nvSpPr>
              <p:cNvPr id="105" name="Google Shape;105;p19"/>
              <p:cNvSpPr/>
              <p:nvPr/>
            </p:nvSpPr>
            <p:spPr>
              <a:xfrm>
                <a:off x="149760" y="954360"/>
                <a:ext cx="375480" cy="245160"/>
              </a:xfrm>
              <a:custGeom>
                <a:rect b="b" l="l" r="r" t="t"/>
                <a:pathLst>
                  <a:path extrusionOk="0" h="334" w="511">
                    <a:moveTo>
                      <a:pt x="470" y="187"/>
                    </a:moveTo>
                    <a:cubicBezTo>
                      <a:pt x="462" y="183"/>
                      <a:pt x="459" y="175"/>
                      <a:pt x="462" y="167"/>
                    </a:cubicBezTo>
                    <a:cubicBezTo>
                      <a:pt x="481" y="118"/>
                      <a:pt x="444" y="63"/>
                      <a:pt x="391" y="63"/>
                    </a:cubicBezTo>
                    <a:cubicBezTo>
                      <a:pt x="381" y="62"/>
                      <a:pt x="371" y="64"/>
                      <a:pt x="361" y="68"/>
                    </a:cubicBezTo>
                    <a:cubicBezTo>
                      <a:pt x="353" y="71"/>
                      <a:pt x="344" y="68"/>
                      <a:pt x="341" y="60"/>
                    </a:cubicBezTo>
                    <a:cubicBezTo>
                      <a:pt x="314" y="1"/>
                      <a:pt x="229" y="0"/>
                      <a:pt x="201" y="59"/>
                    </a:cubicBezTo>
                    <a:cubicBezTo>
                      <a:pt x="198" y="67"/>
                      <a:pt x="189" y="70"/>
                      <a:pt x="181" y="67"/>
                    </a:cubicBezTo>
                    <a:cubicBezTo>
                      <a:pt x="173" y="64"/>
                      <a:pt x="163" y="63"/>
                      <a:pt x="154" y="63"/>
                    </a:cubicBezTo>
                    <a:cubicBezTo>
                      <a:pt x="112" y="63"/>
                      <a:pt x="78" y="98"/>
                      <a:pt x="78" y="140"/>
                    </a:cubicBezTo>
                    <a:cubicBezTo>
                      <a:pt x="78" y="149"/>
                      <a:pt x="80" y="158"/>
                      <a:pt x="83" y="167"/>
                    </a:cubicBezTo>
                    <a:cubicBezTo>
                      <a:pt x="86" y="175"/>
                      <a:pt x="82" y="184"/>
                      <a:pt x="75" y="187"/>
                    </a:cubicBezTo>
                    <a:cubicBezTo>
                      <a:pt x="0" y="225"/>
                      <a:pt x="26" y="332"/>
                      <a:pt x="109" y="334"/>
                    </a:cubicBezTo>
                    <a:cubicBezTo>
                      <a:pt x="177" y="334"/>
                      <a:pt x="177" y="334"/>
                      <a:pt x="177" y="334"/>
                    </a:cubicBezTo>
                    <a:cubicBezTo>
                      <a:pt x="271" y="330"/>
                      <a:pt x="271" y="196"/>
                      <a:pt x="177" y="192"/>
                    </a:cubicBezTo>
                    <a:cubicBezTo>
                      <a:pt x="168" y="192"/>
                      <a:pt x="161" y="185"/>
                      <a:pt x="161" y="176"/>
                    </a:cubicBezTo>
                    <a:cubicBezTo>
                      <a:pt x="161" y="167"/>
                      <a:pt x="168" y="160"/>
                      <a:pt x="177" y="160"/>
                    </a:cubicBezTo>
                    <a:cubicBezTo>
                      <a:pt x="228" y="160"/>
                      <a:pt x="271" y="198"/>
                      <a:pt x="278" y="247"/>
                    </a:cubicBezTo>
                    <a:cubicBezTo>
                      <a:pt x="353" y="247"/>
                      <a:pt x="353" y="247"/>
                      <a:pt x="353" y="247"/>
                    </a:cubicBezTo>
                    <a:cubicBezTo>
                      <a:pt x="367" y="247"/>
                      <a:pt x="379" y="235"/>
                      <a:pt x="379" y="221"/>
                    </a:cubicBezTo>
                    <a:cubicBezTo>
                      <a:pt x="379" y="207"/>
                      <a:pt x="367" y="195"/>
                      <a:pt x="353" y="195"/>
                    </a:cubicBezTo>
                    <a:cubicBezTo>
                      <a:pt x="332" y="194"/>
                      <a:pt x="332" y="164"/>
                      <a:pt x="353" y="163"/>
                    </a:cubicBezTo>
                    <a:cubicBezTo>
                      <a:pt x="430" y="166"/>
                      <a:pt x="430" y="276"/>
                      <a:pt x="353" y="279"/>
                    </a:cubicBezTo>
                    <a:cubicBezTo>
                      <a:pt x="278" y="279"/>
                      <a:pt x="278" y="279"/>
                      <a:pt x="278" y="279"/>
                    </a:cubicBezTo>
                    <a:cubicBezTo>
                      <a:pt x="275" y="300"/>
                      <a:pt x="265" y="319"/>
                      <a:pt x="251" y="334"/>
                    </a:cubicBezTo>
                    <a:cubicBezTo>
                      <a:pt x="257" y="334"/>
                      <a:pt x="257" y="334"/>
                      <a:pt x="257" y="334"/>
                    </a:cubicBezTo>
                    <a:cubicBezTo>
                      <a:pt x="258" y="334"/>
                      <a:pt x="258" y="334"/>
                      <a:pt x="259" y="334"/>
                    </a:cubicBezTo>
                    <a:cubicBezTo>
                      <a:pt x="432" y="334"/>
                      <a:pt x="432" y="334"/>
                      <a:pt x="432" y="334"/>
                    </a:cubicBezTo>
                    <a:cubicBezTo>
                      <a:pt x="453" y="334"/>
                      <a:pt x="473" y="326"/>
                      <a:pt x="488" y="311"/>
                    </a:cubicBezTo>
                    <a:cubicBezTo>
                      <a:pt x="503" y="296"/>
                      <a:pt x="511" y="276"/>
                      <a:pt x="511" y="255"/>
                    </a:cubicBezTo>
                    <a:cubicBezTo>
                      <a:pt x="511" y="226"/>
                      <a:pt x="495" y="200"/>
                      <a:pt x="470" y="187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6" name="Google Shape;106;p19"/>
              <p:cNvSpPr/>
              <p:nvPr/>
            </p:nvSpPr>
            <p:spPr>
              <a:xfrm>
                <a:off x="412560" y="1293480"/>
                <a:ext cx="46800" cy="48960"/>
              </a:xfrm>
              <a:custGeom>
                <a:rect b="b" l="l" r="r" t="t"/>
                <a:pathLst>
                  <a:path extrusionOk="0" h="67" w="64">
                    <a:moveTo>
                      <a:pt x="63" y="0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0" y="35"/>
                      <a:pt x="0" y="35"/>
                      <a:pt x="0" y="35"/>
                    </a:cubicBezTo>
                    <a:cubicBezTo>
                      <a:pt x="0" y="52"/>
                      <a:pt x="14" y="67"/>
                      <a:pt x="32" y="67"/>
                    </a:cubicBezTo>
                    <a:cubicBezTo>
                      <a:pt x="57" y="67"/>
                      <a:pt x="57" y="67"/>
                      <a:pt x="57" y="67"/>
                    </a:cubicBezTo>
                    <a:cubicBezTo>
                      <a:pt x="61" y="67"/>
                      <a:pt x="64" y="63"/>
                      <a:pt x="64" y="59"/>
                    </a:cubicBezTo>
                    <a:cubicBezTo>
                      <a:pt x="64" y="0"/>
                      <a:pt x="64" y="0"/>
                      <a:pt x="64" y="0"/>
                    </a:cubicBezTo>
                    <a:cubicBezTo>
                      <a:pt x="64" y="0"/>
                      <a:pt x="64" y="0"/>
                      <a:pt x="63" y="0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4475" lIns="91425" spcFirstLastPara="1" rIns="91425" wrap="square" tIns="244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07" name="Google Shape;107;p19"/>
              <p:cNvSpPr/>
              <p:nvPr/>
            </p:nvSpPr>
            <p:spPr>
              <a:xfrm>
                <a:off x="352800" y="1218240"/>
                <a:ext cx="142920" cy="51480"/>
              </a:xfrm>
              <a:custGeom>
                <a:rect b="b" l="l" r="r" t="t"/>
                <a:pathLst>
                  <a:path extrusionOk="0" h="70" w="195">
                    <a:moveTo>
                      <a:pt x="195" y="19"/>
                    </a:moveTo>
                    <a:cubicBezTo>
                      <a:pt x="195" y="0"/>
                      <a:pt x="195" y="0"/>
                      <a:pt x="195" y="0"/>
                    </a:cubicBezTo>
                    <a:cubicBezTo>
                      <a:pt x="183" y="5"/>
                      <a:pt x="170" y="7"/>
                      <a:pt x="156" y="7"/>
                    </a:cubicBezTo>
                    <a:cubicBezTo>
                      <a:pt x="0" y="7"/>
                      <a:pt x="0" y="7"/>
                      <a:pt x="0" y="7"/>
                    </a:cubicBezTo>
                    <a:cubicBezTo>
                      <a:pt x="7" y="43"/>
                      <a:pt x="39" y="70"/>
                      <a:pt x="77" y="70"/>
                    </a:cubicBezTo>
                    <a:cubicBezTo>
                      <a:pt x="144" y="70"/>
                      <a:pt x="144" y="70"/>
                      <a:pt x="144" y="70"/>
                    </a:cubicBezTo>
                    <a:cubicBezTo>
                      <a:pt x="172" y="70"/>
                      <a:pt x="195" y="47"/>
                      <a:pt x="195" y="19"/>
                    </a:cubicBezTo>
                    <a:close/>
                  </a:path>
                </a:pathLst>
              </a:custGeom>
              <a:solidFill>
                <a:srgbClr val="FFFFFF">
                  <a:alpha val="49803"/>
                </a:srgbClr>
              </a:solidFill>
              <a:ln>
                <a:noFill/>
              </a:ln>
            </p:spPr>
            <p:txBody>
              <a:bodyPr anchorCtr="0" anchor="t" bIns="25900" lIns="91425" spcFirstLastPara="1" rIns="91425" wrap="square" tIns="259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108" name="Google Shape;108;p19"/>
          <p:cNvSpPr txBox="1"/>
          <p:nvPr>
            <p:ph type="title"/>
          </p:nvPr>
        </p:nvSpPr>
        <p:spPr>
          <a:xfrm>
            <a:off x="713160" y="878760"/>
            <a:ext cx="3983400" cy="10274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09" name="Google Shape;109;p19"/>
          <p:cNvSpPr txBox="1"/>
          <p:nvPr>
            <p:ph idx="1" type="body"/>
          </p:nvPr>
        </p:nvSpPr>
        <p:spPr>
          <a:xfrm>
            <a:off x="5009760" y="0"/>
            <a:ext cx="413388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5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title"/>
          </p:nvPr>
        </p:nvSpPr>
        <p:spPr>
          <a:xfrm>
            <a:off x="2009880" y="1076400"/>
            <a:ext cx="6714720" cy="149508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Montserrat"/>
              <a:buNone/>
            </a:pPr>
            <a:r>
              <a:rPr b="1" lang="en" sz="3800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Comunicación Verbal y No Verbal</a:t>
            </a:r>
            <a:endParaRPr b="0" sz="3800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1"/>
          <p:cNvSpPr txBox="1"/>
          <p:nvPr>
            <p:ph idx="1" type="subTitle"/>
          </p:nvPr>
        </p:nvSpPr>
        <p:spPr>
          <a:xfrm>
            <a:off x="2009880" y="2581200"/>
            <a:ext cx="5362200" cy="475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ctor"/>
              <a:buNone/>
            </a:pPr>
            <a:r>
              <a:rPr b="0" i="0" lang="en" sz="16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Explorando conceptos, características y tipos de comunicación</a:t>
            </a:r>
            <a:endParaRPr b="0" i="0" sz="16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cxnSp>
        <p:nvCxnSpPr>
          <p:cNvPr id="117" name="Google Shape;117;p1"/>
          <p:cNvCxnSpPr/>
          <p:nvPr/>
        </p:nvCxnSpPr>
        <p:spPr>
          <a:xfrm>
            <a:off x="2104560" y="2577960"/>
            <a:ext cx="6064200" cy="360"/>
          </a:xfrm>
          <a:prstGeom prst="straightConnector1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/>
          <p:nvPr>
            <p:ph idx="4294967295"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636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Impacto de la comunicación en la interacción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10"/>
          <p:cNvSpPr txBox="1"/>
          <p:nvPr>
            <p:ph idx="4294967295"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Ambas formas de comunicación influyen significativamente en las interacciones sociales. La comunicación verbal puede aclarar intenciones y fortalecer vínculos a través de la expresión clara de pensamientos. Por su parte, la comunicación no verbal puede reforzar o contradecir el mensaje verbal, y tiene un fuerte impacto en cómo se perciben las emociones y las actitudes, afectando la dinámica de las relaciones.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/>
          <p:nvPr>
            <p:ph idx="4294967295"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Conclusiones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>
            <p:ph idx="4294967295"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Entender la importancia y las características de la comunicación verbal y no verbal es crucial para mejorar nuestras habilidades interactivas. Este conocimiento nos ayuda a comunicarnos de manera más efectiva, a interpretar correctamente las señales de los demás y a anticipar malentendidos en nuestras relaciones. La integración de ambos tipos de comunicación en nuestras interacciones diarias enriquecerá nuestras conexiones personales y profesionales.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80" name="Google Shape;180;p11"/>
          <p:cNvPicPr preferRelativeResize="0"/>
          <p:nvPr/>
        </p:nvPicPr>
        <p:blipFill rotWithShape="1">
          <a:blip r:embed="rId3">
            <a:alphaModFix/>
          </a:blip>
          <a:srcRect b="15166" l="0" r="0" t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"/>
          <p:cNvSpPr txBox="1"/>
          <p:nvPr>
            <p:ph idx="4294967295"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Introducción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2"/>
          <p:cNvSpPr txBox="1"/>
          <p:nvPr>
            <p:ph idx="4294967295"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Esta presentación abarca los conceptos fundamentales de la comunicación verbal y no verbal, destacando sus características y tipos. La comunicación es esencial en la interacción humana, y entender sus diferentes formas enriquece nuestra capacidad de relacionarnos y transmitir mensajes.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 txBox="1"/>
          <p:nvPr>
            <p:ph idx="4294967295"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Conceptos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3"/>
          <p:cNvSpPr txBox="1"/>
          <p:nvPr>
            <p:ph idx="4294967295"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3321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>
            <p:ph idx="4294967295"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Definición de comunicación verbal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4"/>
          <p:cNvSpPr txBox="1"/>
          <p:nvPr>
            <p:ph idx="4294967295"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La comunicación verbal se refiere al uso de palabras, ya sea de forma hablada o escrita, para transmitir información, ideas y emociones. Incluye el lenguaje que utilizamos en conversaciones, discursos, mensajes de texto y cualquier forma de comunicación donde el lenguaje es el principal medio de interacción. Es fundamental para establecer conexiones, dar instrucciones y expresar sentimientos.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5"/>
          <p:cNvSpPr txBox="1"/>
          <p:nvPr>
            <p:ph idx="4294967295"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Definición de comunicación no verbal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5"/>
          <p:cNvSpPr txBox="1"/>
          <p:nvPr>
            <p:ph idx="4294967295"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La comunicación no verbal implica el uso de gestos, posturas, expresiones faciales y el tono de voz para comunicar mensajes sin palabras. Este tipo de comunicación puede complementar y a veces sustituir la verbal, influyendo en la interpretación del mensaje. Es crucial para entender intenciones y emociones, y juega un papel vital en nuestra comunicación diaria.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>
            <p:ph idx="4294967295"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3362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Importancia de ambos tipos de comunicación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6"/>
          <p:cNvSpPr txBox="1"/>
          <p:nvPr>
            <p:ph idx="4294967295"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La comunicación verbal y no verbal son esenciales en nuestras interacciones cotidianas. Mientras que la comunicación verbal proporciona contenido y claridad, la comunicación no verbal añade contexto y emoción a los mensajes. Juntas, estas formas de comunicación permiten una expresión más completa y eficaz, ayudando a evitar malentendidos y fomentando relaciones más fuertes.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48" name="Google Shape;148;p6"/>
          <p:cNvPicPr preferRelativeResize="0"/>
          <p:nvPr/>
        </p:nvPicPr>
        <p:blipFill rotWithShape="1">
          <a:blip r:embed="rId3">
            <a:alphaModFix/>
          </a:blip>
          <a:srcRect b="15166" l="0" r="0" t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>
            <p:ph idx="4294967295" type="title"/>
          </p:nvPr>
        </p:nvSpPr>
        <p:spPr>
          <a:xfrm>
            <a:off x="1866960" y="2181240"/>
            <a:ext cx="5409720" cy="162828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"/>
              <a:buNone/>
            </a:pPr>
            <a:r>
              <a:rPr b="1" i="0" lang="en" sz="4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</a:t>
            </a:r>
            <a:endParaRPr b="0" i="0" sz="4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7"/>
          <p:cNvSpPr txBox="1"/>
          <p:nvPr>
            <p:ph idx="4294967295" type="title"/>
          </p:nvPr>
        </p:nvSpPr>
        <p:spPr>
          <a:xfrm>
            <a:off x="1866960" y="1333440"/>
            <a:ext cx="1476000" cy="8377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73321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Montserrat"/>
              <a:buNone/>
            </a:pPr>
            <a:r>
              <a:rPr b="0" i="0" lang="en" sz="60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b="0"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8"/>
          <p:cNvSpPr txBox="1"/>
          <p:nvPr>
            <p:ph idx="4294967295" type="title"/>
          </p:nvPr>
        </p:nvSpPr>
        <p:spPr>
          <a:xfrm>
            <a:off x="1647720" y="971640"/>
            <a:ext cx="5419440" cy="1056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6363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comunicación verbal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8"/>
          <p:cNvSpPr txBox="1"/>
          <p:nvPr>
            <p:ph idx="4294967295" type="subTitle"/>
          </p:nvPr>
        </p:nvSpPr>
        <p:spPr>
          <a:xfrm>
            <a:off x="1647720" y="2028960"/>
            <a:ext cx="5419440" cy="2142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La comunicación verbal se caracteriza por su claridad y precisión, ya que utiliza palabras específicas para expresar ideas. Puede ser formal o informal, y se adapta según el contexto y la audiencia. También es más fácil de documentar y analizar, permitiendo un seguimiento claro de los mensajes recibidos. Sin embargo, puede ser limitada por el conocimiento del lenguaje de los participantes.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9"/>
          <p:cNvSpPr txBox="1"/>
          <p:nvPr>
            <p:ph idx="4294967295" type="title"/>
          </p:nvPr>
        </p:nvSpPr>
        <p:spPr>
          <a:xfrm>
            <a:off x="714240" y="876240"/>
            <a:ext cx="3981240" cy="10285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3362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Montserrat"/>
              <a:buNone/>
            </a:pPr>
            <a:r>
              <a:rPr b="1" i="0" lang="en" sz="30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Características de la comunicación no verbal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9"/>
          <p:cNvSpPr txBox="1"/>
          <p:nvPr>
            <p:ph idx="4294967295" type="subTitle"/>
          </p:nvPr>
        </p:nvSpPr>
        <p:spPr>
          <a:xfrm>
            <a:off x="714240" y="1962000"/>
            <a:ext cx="3981240" cy="2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ctor"/>
              <a:buNone/>
            </a:pPr>
            <a:r>
              <a:rPr b="0" i="0" lang="en" sz="1200" u="none" cap="none" strike="noStrik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La comunicación no verbal incluye expresiones faciales, lenguaje corporal, proxemia y paralingüística (entonación, ritmo y volumen). Es a menudo más espontánea y puede transmitir información emocional que no siempre se expresa verbalmente. Esta forma de comunicación es universal en muchas culturas, aunque puede tener variaciones en su interpretación según el contexto cultural.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pic>
        <p:nvPicPr>
          <p:cNvPr id="167" name="Google Shape;167;p9"/>
          <p:cNvPicPr preferRelativeResize="0"/>
          <p:nvPr/>
        </p:nvPicPr>
        <p:blipFill rotWithShape="1">
          <a:blip r:embed="rId3">
            <a:alphaModFix/>
          </a:blip>
          <a:srcRect b="15166" l="0" r="0" t="15166"/>
          <a:stretch/>
        </p:blipFill>
        <p:spPr>
          <a:xfrm>
            <a:off x="5009760" y="0"/>
            <a:ext cx="4133880" cy="51433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Artificial Intelligence in Finance Project Proposal by Slidesgo">
  <a:themeElements>
    <a:clrScheme name="Simple Light">
      <a:dk1>
        <a:srgbClr val="FFFFFF"/>
      </a:dk1>
      <a:lt1>
        <a:srgbClr val="8FDCF7"/>
      </a:lt1>
      <a:dk2>
        <a:srgbClr val="2F4780"/>
      </a:dk2>
      <a:lt2>
        <a:srgbClr val="1F2363"/>
      </a:lt2>
      <a:accent1>
        <a:srgbClr val="000000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2025-03-27T14:41:21Z</dcterms:created>
  <dc:creator>Unknown Creator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12.0</vt:r8>
  </property>
</Properties>
</file>