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66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46D23-C788-41E2-8DA9-E1F0BB1D53AC}" type="datetimeFigureOut">
              <a:rPr lang="es-CO" smtClean="0"/>
              <a:t>4/06/2025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F8644-207C-41BA-BD31-0EEC1E1B5D9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1417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EF8644-207C-41BA-BD31-0EEC1E1B5D9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81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374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882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7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9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2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2"/>
            <a:ext cx="6600451" cy="2028824"/>
          </a:xfrm>
        </p:spPr>
        <p:txBody>
          <a:bodyPr>
            <a:normAutofit fontScale="90000"/>
          </a:bodyPr>
          <a:lstStyle/>
          <a:p>
            <a:r>
              <a:rPr dirty="0"/>
              <a:t>⚙️ </a:t>
            </a:r>
            <a:r>
              <a:rPr dirty="0" err="1"/>
              <a:t>Optimización</a:t>
            </a:r>
            <a:r>
              <a:rPr dirty="0"/>
              <a:t> del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Diferencial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1"/>
            <a:ext cx="6600451" cy="494708"/>
          </a:xfrm>
        </p:spPr>
        <p:txBody>
          <a:bodyPr/>
          <a:lstStyle/>
          <a:p>
            <a:r>
              <a:rPr dirty="0" err="1"/>
              <a:t>Mejorando</a:t>
            </a:r>
            <a:r>
              <a:rPr dirty="0"/>
              <a:t> </a:t>
            </a:r>
            <a:r>
              <a:rPr dirty="0" err="1"/>
              <a:t>efectividad</a:t>
            </a:r>
            <a:r>
              <a:rPr dirty="0"/>
              <a:t> sin </a:t>
            </a:r>
            <a:r>
              <a:rPr dirty="0" err="1"/>
              <a:t>saturar</a:t>
            </a:r>
            <a:r>
              <a:rPr dirty="0"/>
              <a:t> </a:t>
            </a:r>
            <a:r>
              <a:rPr dirty="0" err="1"/>
              <a:t>canales</a:t>
            </a:r>
            <a:r>
              <a:rPr dirty="0"/>
              <a:t> de </a:t>
            </a:r>
            <a:r>
              <a:rPr dirty="0" err="1"/>
              <a:t>contacto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7A95EF-4ED4-4661-8035-51710A49E1BB}"/>
              </a:ext>
            </a:extLst>
          </p:cNvPr>
          <p:cNvSpPr txBox="1"/>
          <p:nvPr/>
        </p:nvSpPr>
        <p:spPr>
          <a:xfrm>
            <a:off x="3714066" y="5800725"/>
            <a:ext cx="2443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Jose</a:t>
            </a:r>
            <a:r>
              <a:rPr lang="es-ES" b="1" dirty="0"/>
              <a:t> Dorian</a:t>
            </a:r>
          </a:p>
          <a:p>
            <a:r>
              <a:rPr lang="es-ES" b="1" dirty="0"/>
              <a:t>Enderson Gonzales</a:t>
            </a:r>
            <a:br>
              <a:rPr lang="es-ES" b="1" dirty="0"/>
            </a:br>
            <a:r>
              <a:rPr lang="es-ES" b="1" dirty="0" err="1"/>
              <a:t>Jose</a:t>
            </a:r>
            <a:r>
              <a:rPr lang="es-ES" b="1" dirty="0"/>
              <a:t> Peralta</a:t>
            </a:r>
            <a:endParaRPr lang="es-CO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25FC61-E550-49D5-8EAA-506C5753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74" y="1257084"/>
            <a:ext cx="8108326" cy="45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4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CB6AD0-6479-4CF3-9FD8-C5FCDA19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63" y="128404"/>
            <a:ext cx="7516274" cy="26292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45A966-C619-425B-8552-CB11FFEAE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63" y="2919154"/>
            <a:ext cx="751627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🔁 </a:t>
            </a:r>
            <a:r>
              <a:rPr b="1" dirty="0" err="1"/>
              <a:t>Estrategias</a:t>
            </a:r>
            <a:r>
              <a:rPr b="1" dirty="0"/>
              <a:t> de </a:t>
            </a:r>
            <a:r>
              <a:rPr b="1" dirty="0" err="1"/>
              <a:t>Optimización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2295525"/>
          </a:xfrm>
        </p:spPr>
        <p:txBody>
          <a:bodyPr/>
          <a:lstStyle/>
          <a:p>
            <a:r>
              <a:rPr dirty="0" err="1"/>
              <a:t>Alternar</a:t>
            </a:r>
            <a:r>
              <a:rPr dirty="0"/>
              <a:t> </a:t>
            </a:r>
            <a:r>
              <a:rPr dirty="0" err="1"/>
              <a:t>canales</a:t>
            </a:r>
            <a:r>
              <a:rPr dirty="0"/>
              <a:t> para </a:t>
            </a:r>
            <a:r>
              <a:rPr dirty="0" err="1"/>
              <a:t>repartir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esfuerzo</a:t>
            </a:r>
            <a:r>
              <a:rPr dirty="0"/>
              <a:t> de </a:t>
            </a:r>
            <a:r>
              <a:rPr dirty="0" err="1"/>
              <a:t>contacto</a:t>
            </a:r>
            <a:r>
              <a:rPr lang="es-MX" dirty="0"/>
              <a:t>.</a:t>
            </a:r>
            <a:endParaRPr dirty="0"/>
          </a:p>
          <a:p>
            <a:r>
              <a:rPr dirty="0"/>
              <a:t>Usar </a:t>
            </a:r>
            <a:r>
              <a:rPr dirty="0" err="1"/>
              <a:t>descansos</a:t>
            </a:r>
            <a:r>
              <a:rPr dirty="0"/>
              <a:t> para </a:t>
            </a:r>
            <a:r>
              <a:rPr dirty="0" err="1"/>
              <a:t>evitar</a:t>
            </a:r>
            <a:r>
              <a:rPr dirty="0"/>
              <a:t> la </a:t>
            </a:r>
            <a:r>
              <a:rPr dirty="0" err="1"/>
              <a:t>saturación</a:t>
            </a:r>
            <a:r>
              <a:rPr lang="es-MX" dirty="0"/>
              <a:t>.</a:t>
            </a:r>
            <a:r>
              <a:rPr dirty="0"/>
              <a:t> (cooldown)</a:t>
            </a:r>
          </a:p>
          <a:p>
            <a:r>
              <a:rPr dirty="0" err="1"/>
              <a:t>Comenzar</a:t>
            </a:r>
            <a:r>
              <a:rPr dirty="0"/>
              <a:t> con los </a:t>
            </a:r>
            <a:r>
              <a:rPr dirty="0" err="1"/>
              <a:t>canales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efectivos</a:t>
            </a:r>
            <a:r>
              <a:rPr lang="es-MX" dirty="0"/>
              <a:t>.</a:t>
            </a:r>
            <a:r>
              <a:rPr dirty="0"/>
              <a:t> (</a:t>
            </a:r>
            <a:r>
              <a:rPr dirty="0" err="1"/>
              <a:t>llamadas</a:t>
            </a:r>
            <a:r>
              <a:rPr dirty="0"/>
              <a:t>) y </a:t>
            </a:r>
            <a:r>
              <a:rPr dirty="0" err="1"/>
              <a:t>cerrar</a:t>
            </a:r>
            <a:r>
              <a:rPr dirty="0"/>
              <a:t> con </a:t>
            </a:r>
            <a:r>
              <a:rPr dirty="0" err="1"/>
              <a:t>pasivos</a:t>
            </a:r>
            <a:r>
              <a:rPr dirty="0"/>
              <a:t> (</a:t>
            </a:r>
            <a:r>
              <a:rPr dirty="0" err="1"/>
              <a:t>correo</a:t>
            </a:r>
            <a:r>
              <a:rPr dirty="0"/>
              <a:t>)</a:t>
            </a:r>
          </a:p>
          <a:p>
            <a:r>
              <a:rPr dirty="0" err="1"/>
              <a:t>Ajustar</a:t>
            </a:r>
            <a:r>
              <a:rPr dirty="0"/>
              <a:t> C(t) por día: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contacto</a:t>
            </a:r>
            <a:r>
              <a:rPr dirty="0"/>
              <a:t> al </a:t>
            </a:r>
            <a:r>
              <a:rPr dirty="0" err="1"/>
              <a:t>inicio</a:t>
            </a:r>
            <a:r>
              <a:rPr dirty="0"/>
              <a:t>,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cuando</a:t>
            </a:r>
            <a:r>
              <a:rPr dirty="0"/>
              <a:t> R(t) se </a:t>
            </a:r>
            <a:r>
              <a:rPr dirty="0" err="1"/>
              <a:t>estabiliza</a:t>
            </a:r>
            <a:r>
              <a:rPr lang="es-MX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🎯 </a:t>
            </a:r>
            <a:r>
              <a:rPr b="1" dirty="0"/>
              <a:t>¿</a:t>
            </a:r>
            <a:r>
              <a:rPr b="1" dirty="0" err="1"/>
              <a:t>Qué</a:t>
            </a:r>
            <a:r>
              <a:rPr b="1" dirty="0"/>
              <a:t> </a:t>
            </a:r>
            <a:r>
              <a:rPr b="1" dirty="0" err="1"/>
              <a:t>significa</a:t>
            </a:r>
            <a:r>
              <a:rPr b="1" dirty="0"/>
              <a:t> </a:t>
            </a:r>
            <a:r>
              <a:rPr b="1" dirty="0" err="1"/>
              <a:t>optimizar</a:t>
            </a:r>
            <a:r>
              <a:rPr b="1" dirty="0"/>
              <a:t> </a:t>
            </a:r>
            <a:r>
              <a:rPr b="1" dirty="0" err="1"/>
              <a:t>en</a:t>
            </a:r>
            <a:r>
              <a:rPr b="1" dirty="0"/>
              <a:t> un Call Center?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Obtener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respuestas</a:t>
            </a:r>
            <a:r>
              <a:rPr dirty="0"/>
              <a:t> </a:t>
            </a:r>
            <a:r>
              <a:rPr dirty="0" err="1"/>
              <a:t>útiles</a:t>
            </a:r>
            <a:r>
              <a:rPr dirty="0"/>
              <a:t> con </a:t>
            </a:r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intentos</a:t>
            </a:r>
            <a:r>
              <a:rPr lang="es-MX" dirty="0"/>
              <a:t>.</a:t>
            </a:r>
            <a:endParaRPr dirty="0"/>
          </a:p>
          <a:p>
            <a:r>
              <a:rPr dirty="0"/>
              <a:t>Usar los </a:t>
            </a:r>
            <a:r>
              <a:rPr dirty="0" err="1"/>
              <a:t>canales</a:t>
            </a:r>
            <a:r>
              <a:rPr dirty="0"/>
              <a:t> de </a:t>
            </a:r>
            <a:r>
              <a:rPr dirty="0" err="1"/>
              <a:t>contacto</a:t>
            </a:r>
            <a:r>
              <a:rPr dirty="0"/>
              <a:t> de forma </a:t>
            </a:r>
            <a:r>
              <a:rPr dirty="0" err="1"/>
              <a:t>inteligente</a:t>
            </a:r>
            <a:r>
              <a:rPr lang="es-MX" dirty="0"/>
              <a:t>.</a:t>
            </a:r>
            <a:endParaRPr dirty="0"/>
          </a:p>
          <a:p>
            <a:r>
              <a:rPr dirty="0" err="1"/>
              <a:t>Evitar</a:t>
            </a:r>
            <a:r>
              <a:rPr dirty="0"/>
              <a:t> que </a:t>
            </a:r>
            <a:r>
              <a:rPr dirty="0" err="1"/>
              <a:t>el</a:t>
            </a:r>
            <a:r>
              <a:rPr dirty="0"/>
              <a:t> canal </a:t>
            </a:r>
            <a:r>
              <a:rPr dirty="0" err="1"/>
              <a:t>pierda</a:t>
            </a:r>
            <a:r>
              <a:rPr dirty="0"/>
              <a:t> </a:t>
            </a:r>
            <a:r>
              <a:rPr dirty="0" err="1"/>
              <a:t>efectividad</a:t>
            </a:r>
            <a:r>
              <a:rPr dirty="0"/>
              <a:t> por </a:t>
            </a:r>
            <a:r>
              <a:rPr dirty="0" err="1"/>
              <a:t>saturación</a:t>
            </a:r>
            <a:r>
              <a:rPr lang="es-MX" dirty="0"/>
              <a:t>.</a:t>
            </a:r>
            <a:endParaRPr dirty="0"/>
          </a:p>
          <a:p>
            <a:r>
              <a:rPr dirty="0" err="1"/>
              <a:t>Adaptar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ritmo</a:t>
            </a:r>
            <a:r>
              <a:rPr dirty="0"/>
              <a:t> de </a:t>
            </a:r>
            <a:r>
              <a:rPr dirty="0" err="1"/>
              <a:t>contacto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comportamiento</a:t>
            </a:r>
            <a:r>
              <a:rPr dirty="0"/>
              <a:t> del </a:t>
            </a:r>
            <a:r>
              <a:rPr dirty="0" err="1"/>
              <a:t>cliente</a:t>
            </a:r>
            <a:r>
              <a:rPr lang="es-MX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642938"/>
            <a:ext cx="7043737" cy="1143000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📌 </a:t>
            </a:r>
            <a:r>
              <a:rPr b="1" dirty="0" err="1"/>
              <a:t>Ecuación</a:t>
            </a:r>
            <a:r>
              <a:rPr b="1" dirty="0"/>
              <a:t> del </a:t>
            </a:r>
            <a:r>
              <a:rPr b="1" dirty="0" err="1"/>
              <a:t>Modelo</a:t>
            </a:r>
            <a:r>
              <a:rPr b="1" dirty="0"/>
              <a:t> </a:t>
            </a:r>
            <a:r>
              <a:rPr b="1" dirty="0" err="1"/>
              <a:t>Diferencial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87" y="2014536"/>
            <a:ext cx="8229600" cy="4329113"/>
          </a:xfrm>
        </p:spPr>
        <p:txBody>
          <a:bodyPr>
            <a:normAutofit fontScale="92500"/>
          </a:bodyPr>
          <a:lstStyle/>
          <a:p>
            <a:r>
              <a:rPr sz="2000" b="1" dirty="0" err="1"/>
              <a:t>Ecuación</a:t>
            </a:r>
            <a:r>
              <a:rPr sz="2000" b="1" dirty="0"/>
              <a:t> base del </a:t>
            </a:r>
            <a:r>
              <a:rPr sz="2000" b="1" dirty="0" err="1"/>
              <a:t>modelo</a:t>
            </a:r>
            <a:r>
              <a:rPr sz="2000" b="1" dirty="0"/>
              <a:t>:</a:t>
            </a:r>
          </a:p>
          <a:p>
            <a:r>
              <a:rPr sz="2000" dirty="0"/>
              <a:t>    </a:t>
            </a:r>
            <a:r>
              <a:rPr sz="2000" dirty="0" err="1"/>
              <a:t>dR</a:t>
            </a:r>
            <a:r>
              <a:rPr sz="2000" dirty="0"/>
              <a:t>/dt = α * C(t) - β * R(t)</a:t>
            </a:r>
            <a:endParaRPr lang="es-ES" sz="2000" dirty="0"/>
          </a:p>
          <a:p>
            <a:endParaRPr sz="2000" dirty="0"/>
          </a:p>
          <a:p>
            <a:r>
              <a:rPr sz="2000" b="1" dirty="0"/>
              <a:t>📍 </a:t>
            </a:r>
            <a:r>
              <a:rPr sz="2000" b="1" dirty="0" err="1"/>
              <a:t>Significado</a:t>
            </a:r>
            <a:r>
              <a:rPr sz="2000" b="1" dirty="0"/>
              <a:t>:</a:t>
            </a:r>
          </a:p>
          <a:p>
            <a:r>
              <a:rPr sz="2000" dirty="0"/>
              <a:t> </a:t>
            </a:r>
            <a:r>
              <a:rPr sz="2000" b="1" dirty="0"/>
              <a:t>R(t): </a:t>
            </a:r>
            <a:r>
              <a:rPr sz="2000" dirty="0" err="1"/>
              <a:t>Respuestas</a:t>
            </a:r>
            <a:r>
              <a:rPr sz="2000" dirty="0"/>
              <a:t> </a:t>
            </a:r>
            <a:r>
              <a:rPr sz="2000" dirty="0" err="1"/>
              <a:t>acumuladas</a:t>
            </a:r>
            <a:r>
              <a:rPr sz="2000" dirty="0"/>
              <a:t> hasta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tiempo</a:t>
            </a:r>
            <a:r>
              <a:rPr sz="2000" dirty="0"/>
              <a:t> t</a:t>
            </a:r>
          </a:p>
          <a:p>
            <a:r>
              <a:rPr sz="2000" dirty="0"/>
              <a:t> </a:t>
            </a:r>
            <a:r>
              <a:rPr sz="2000" b="1" dirty="0"/>
              <a:t>C(t): </a:t>
            </a:r>
            <a:r>
              <a:rPr sz="2000" dirty="0" err="1"/>
              <a:t>Número</a:t>
            </a:r>
            <a:r>
              <a:rPr sz="2000" dirty="0"/>
              <a:t> de </a:t>
            </a:r>
            <a:r>
              <a:rPr sz="2000" dirty="0" err="1"/>
              <a:t>contactos</a:t>
            </a:r>
            <a:r>
              <a:rPr sz="2000" dirty="0"/>
              <a:t> </a:t>
            </a:r>
            <a:r>
              <a:rPr sz="2000" dirty="0" err="1"/>
              <a:t>diarios</a:t>
            </a:r>
            <a:r>
              <a:rPr sz="2000" dirty="0"/>
              <a:t> (que cambia con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tiempo</a:t>
            </a:r>
            <a:r>
              <a:rPr sz="2000" dirty="0"/>
              <a:t>)</a:t>
            </a:r>
          </a:p>
          <a:p>
            <a:r>
              <a:rPr sz="2000" dirty="0"/>
              <a:t> </a:t>
            </a:r>
            <a:r>
              <a:rPr sz="2000" b="1" dirty="0"/>
              <a:t>α: </a:t>
            </a:r>
            <a:r>
              <a:rPr sz="2000" dirty="0"/>
              <a:t>Tasa de </a:t>
            </a:r>
            <a:r>
              <a:rPr sz="2000" dirty="0" err="1"/>
              <a:t>efectividad</a:t>
            </a:r>
            <a:r>
              <a:rPr sz="2000" dirty="0"/>
              <a:t> del canal (</a:t>
            </a:r>
            <a:r>
              <a:rPr sz="2000" dirty="0" err="1"/>
              <a:t>qué</a:t>
            </a:r>
            <a:r>
              <a:rPr sz="2000" dirty="0"/>
              <a:t> tan bien </a:t>
            </a:r>
            <a:r>
              <a:rPr sz="2000" dirty="0" err="1"/>
              <a:t>responde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cliente</a:t>
            </a:r>
            <a:r>
              <a:rPr sz="2000" dirty="0"/>
              <a:t>)</a:t>
            </a:r>
          </a:p>
          <a:p>
            <a:r>
              <a:rPr sz="2000" b="1" dirty="0"/>
              <a:t> </a:t>
            </a:r>
            <a:r>
              <a:rPr lang="el-GR" sz="2000" b="1" dirty="0"/>
              <a:t>β</a:t>
            </a:r>
            <a:r>
              <a:rPr sz="2000" b="1" dirty="0"/>
              <a:t>: </a:t>
            </a:r>
            <a:r>
              <a:rPr sz="2000" dirty="0"/>
              <a:t>Tasa de </a:t>
            </a:r>
            <a:r>
              <a:rPr sz="2000" dirty="0" err="1"/>
              <a:t>saturación</a:t>
            </a:r>
            <a:r>
              <a:rPr sz="2000" dirty="0"/>
              <a:t> (</a:t>
            </a:r>
            <a:r>
              <a:rPr sz="2000" dirty="0" err="1"/>
              <a:t>cuánto</a:t>
            </a:r>
            <a:r>
              <a:rPr sz="2000" dirty="0"/>
              <a:t> </a:t>
            </a:r>
            <a:r>
              <a:rPr sz="2000" dirty="0" err="1"/>
              <a:t>afecta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contacto</a:t>
            </a:r>
            <a:r>
              <a:rPr sz="2000" dirty="0"/>
              <a:t> </a:t>
            </a:r>
            <a:r>
              <a:rPr sz="2000" dirty="0" err="1"/>
              <a:t>repetitivo</a:t>
            </a:r>
            <a:r>
              <a:rPr sz="2000" dirty="0"/>
              <a:t>)</a:t>
            </a:r>
          </a:p>
          <a:p>
            <a:r>
              <a:rPr sz="2000" dirty="0"/>
              <a:t>💡 </a:t>
            </a:r>
            <a:r>
              <a:rPr sz="2000" dirty="0" err="1"/>
              <a:t>Optimizar</a:t>
            </a:r>
            <a:r>
              <a:rPr sz="2000" dirty="0"/>
              <a:t> </a:t>
            </a:r>
            <a:r>
              <a:rPr sz="2000" dirty="0" err="1"/>
              <a:t>implica</a:t>
            </a:r>
            <a:r>
              <a:rPr sz="2000" dirty="0"/>
              <a:t> </a:t>
            </a:r>
            <a:r>
              <a:rPr sz="2000" dirty="0" err="1"/>
              <a:t>ajustar</a:t>
            </a:r>
            <a:r>
              <a:rPr sz="2000" dirty="0"/>
              <a:t> C(t) </a:t>
            </a:r>
            <a:r>
              <a:rPr sz="2000" dirty="0" err="1"/>
              <a:t>estratégicamente</a:t>
            </a:r>
            <a:r>
              <a:rPr sz="2000" dirty="0"/>
              <a:t> para que </a:t>
            </a:r>
            <a:r>
              <a:rPr sz="2000" dirty="0" err="1"/>
              <a:t>el</a:t>
            </a:r>
            <a:r>
              <a:rPr sz="2000" dirty="0"/>
              <a:t> canal </a:t>
            </a:r>
            <a:r>
              <a:rPr sz="2000" dirty="0" err="1"/>
              <a:t>mantenga</a:t>
            </a:r>
            <a:r>
              <a:rPr sz="2000" dirty="0"/>
              <a:t> </a:t>
            </a:r>
            <a:r>
              <a:rPr sz="2000" dirty="0" err="1"/>
              <a:t>su</a:t>
            </a:r>
            <a:r>
              <a:rPr sz="2000" dirty="0"/>
              <a:t> </a:t>
            </a:r>
            <a:r>
              <a:rPr sz="2000" dirty="0" err="1"/>
              <a:t>efectividad</a:t>
            </a:r>
            <a:r>
              <a:rPr sz="2000" dirty="0"/>
              <a:t> </a:t>
            </a:r>
            <a:r>
              <a:rPr sz="2000" dirty="0" err="1"/>
              <a:t>máxima</a:t>
            </a:r>
            <a:r>
              <a:rPr sz="2000" dirty="0"/>
              <a:t>.</a:t>
            </a:r>
            <a:r>
              <a:rPr lang="es-ES" sz="2000" dirty="0"/>
              <a:t>|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639643-E70A-431D-B9AD-431DB57B2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00"/>
          <a:stretch/>
        </p:blipFill>
        <p:spPr>
          <a:xfrm>
            <a:off x="1869713" y="0"/>
            <a:ext cx="6531337" cy="19167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79807DF-14BD-400A-B6D6-14491AE6F7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86"/>
          <a:stretch/>
        </p:blipFill>
        <p:spPr>
          <a:xfrm>
            <a:off x="1473138" y="2266649"/>
            <a:ext cx="7324485" cy="446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8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683E3D-0E2E-4D9E-B852-92E0922E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61" y="328416"/>
            <a:ext cx="7049484" cy="28007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EB84A9-DE4E-465F-9D71-D70516D64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61" y="3300607"/>
            <a:ext cx="7296652" cy="34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80300D-F1DB-4A6B-9792-7375F9E45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56"/>
          <a:stretch/>
        </p:blipFill>
        <p:spPr>
          <a:xfrm>
            <a:off x="1051982" y="1428751"/>
            <a:ext cx="7791335" cy="45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76785B-0F52-4A3A-9FF3-CF575DBBC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26" y="1466607"/>
            <a:ext cx="8253101" cy="42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4D2956-F7CB-49FE-AEF8-223A8752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6" y="1342784"/>
            <a:ext cx="8033314" cy="47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645F65-BB7D-46F8-9213-B2ABB1EE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7" y="1247513"/>
            <a:ext cx="8412273" cy="47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524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175</TotalTime>
  <Words>235</Words>
  <Application>Microsoft Office PowerPoint</Application>
  <PresentationFormat>Presentación en pantalla (4:3)</PresentationFormat>
  <Paragraphs>25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Espiral</vt:lpstr>
      <vt:lpstr>⚙️ Optimización del Modelo Diferencial</vt:lpstr>
      <vt:lpstr>🎯 ¿Qué significa optimizar en un Call Center?</vt:lpstr>
      <vt:lpstr>📌 Ecuación del Modelo Diferencial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🔁 Estrategias de Optimización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⚙️ Optimización del Modelo Diferencial</dc:title>
  <dc:subject/>
  <dc:creator>HP</dc:creator>
  <cp:keywords/>
  <dc:description>generated using python-pptx</dc:description>
  <cp:lastModifiedBy>USER</cp:lastModifiedBy>
  <cp:revision>13</cp:revision>
  <dcterms:created xsi:type="dcterms:W3CDTF">2013-01-27T09:14:16Z</dcterms:created>
  <dcterms:modified xsi:type="dcterms:W3CDTF">2025-06-04T15:40:08Z</dcterms:modified>
  <cp:category/>
</cp:coreProperties>
</file>