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nth\OneDrive\Desktop\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base.xlsx]Sheet3!PivotTable1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100" baseline="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endParaRPr lang="en-IN" sz="1200">
              <a:solidFill>
                <a:schemeClr val="bg1">
                  <a:lumMod val="9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0">
                  <c:v>1</c:v>
                </c:pt>
                <c:pt idx="1">
                  <c:v>45</c:v>
                </c:pt>
                <c:pt idx="2">
                  <c:v>41</c:v>
                </c:pt>
                <c:pt idx="3">
                  <c:v>35</c:v>
                </c:pt>
                <c:pt idx="4">
                  <c:v>11</c:v>
                </c:pt>
                <c:pt idx="5">
                  <c:v>37</c:v>
                </c:pt>
                <c:pt idx="6">
                  <c:v>31</c:v>
                </c:pt>
                <c:pt idx="7">
                  <c:v>40</c:v>
                </c:pt>
                <c:pt idx="8">
                  <c:v>37</c:v>
                </c:pt>
                <c:pt idx="9">
                  <c:v>7</c:v>
                </c:pt>
                <c:pt idx="10">
                  <c:v>4</c:v>
                </c:pt>
                <c:pt idx="11">
                  <c:v>44</c:v>
                </c:pt>
                <c:pt idx="12">
                  <c:v>44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8-488C-991F-303D5F96A8C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1</c:v>
                </c:pt>
                <c:pt idx="1">
                  <c:v>80</c:v>
                </c:pt>
                <c:pt idx="2">
                  <c:v>81</c:v>
                </c:pt>
                <c:pt idx="3">
                  <c:v>74</c:v>
                </c:pt>
                <c:pt idx="4">
                  <c:v>17</c:v>
                </c:pt>
                <c:pt idx="5">
                  <c:v>69</c:v>
                </c:pt>
                <c:pt idx="6">
                  <c:v>77</c:v>
                </c:pt>
                <c:pt idx="7">
                  <c:v>78</c:v>
                </c:pt>
                <c:pt idx="8">
                  <c:v>75</c:v>
                </c:pt>
                <c:pt idx="9">
                  <c:v>18</c:v>
                </c:pt>
                <c:pt idx="10">
                  <c:v>4</c:v>
                </c:pt>
                <c:pt idx="11">
                  <c:v>74</c:v>
                </c:pt>
                <c:pt idx="12">
                  <c:v>67</c:v>
                </c:pt>
                <c:pt idx="1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18-488C-991F-303D5F96A8C4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1">
                  <c:v>145</c:v>
                </c:pt>
                <c:pt idx="2">
                  <c:v>149</c:v>
                </c:pt>
                <c:pt idx="3">
                  <c:v>157</c:v>
                </c:pt>
                <c:pt idx="4">
                  <c:v>3</c:v>
                </c:pt>
                <c:pt idx="5">
                  <c:v>154</c:v>
                </c:pt>
                <c:pt idx="6">
                  <c:v>158</c:v>
                </c:pt>
                <c:pt idx="7">
                  <c:v>154</c:v>
                </c:pt>
                <c:pt idx="8">
                  <c:v>151</c:v>
                </c:pt>
                <c:pt idx="9">
                  <c:v>1</c:v>
                </c:pt>
                <c:pt idx="10">
                  <c:v>5</c:v>
                </c:pt>
                <c:pt idx="11">
                  <c:v>152</c:v>
                </c:pt>
                <c:pt idx="12">
                  <c:v>151</c:v>
                </c:pt>
                <c:pt idx="1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18-488C-991F-303D5F96A8C4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Sheet3!$A$5:$A$19</c:f>
              <c:strCache>
                <c:ptCount val="14"/>
                <c:pt idx="0">
                  <c:v>SRF</c:v>
                </c:pt>
                <c:pt idx="1">
                  <c:v>Audi</c:v>
                </c:pt>
                <c:pt idx="2">
                  <c:v>SHYAM CO</c:v>
                </c:pt>
                <c:pt idx="3">
                  <c:v>NET</c:v>
                </c:pt>
                <c:pt idx="4">
                  <c:v>JBL</c:v>
                </c:pt>
                <c:pt idx="5">
                  <c:v>TIME</c:v>
                </c:pt>
                <c:pt idx="6">
                  <c:v>NEL</c:v>
                </c:pt>
                <c:pt idx="7">
                  <c:v>PL</c:v>
                </c:pt>
                <c:pt idx="8">
                  <c:v>PYZ</c:v>
                </c:pt>
                <c:pt idx="9">
                  <c:v>SH</c:v>
                </c:pt>
                <c:pt idx="10">
                  <c:v>SOME</c:v>
                </c:pt>
                <c:pt idx="11">
                  <c:v>OPS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Sheet3!$E$5:$E$19</c:f>
              <c:numCache>
                <c:formatCode>General</c:formatCode>
                <c:ptCount val="14"/>
                <c:pt idx="1">
                  <c:v>29</c:v>
                </c:pt>
                <c:pt idx="2">
                  <c:v>18</c:v>
                </c:pt>
                <c:pt idx="3">
                  <c:v>30</c:v>
                </c:pt>
                <c:pt idx="4">
                  <c:v>2</c:v>
                </c:pt>
                <c:pt idx="5">
                  <c:v>27</c:v>
                </c:pt>
                <c:pt idx="6">
                  <c:v>30</c:v>
                </c:pt>
                <c:pt idx="7">
                  <c:v>21</c:v>
                </c:pt>
                <c:pt idx="8">
                  <c:v>30</c:v>
                </c:pt>
                <c:pt idx="9">
                  <c:v>3</c:v>
                </c:pt>
                <c:pt idx="10">
                  <c:v>2</c:v>
                </c:pt>
                <c:pt idx="11">
                  <c:v>27</c:v>
                </c:pt>
                <c:pt idx="12">
                  <c:v>24</c:v>
                </c:pt>
                <c:pt idx="1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18-488C-991F-303D5F96A8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8635519"/>
        <c:axId val="138639839"/>
      </c:barChart>
      <c:catAx>
        <c:axId val="13863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9839"/>
        <c:crosses val="autoZero"/>
        <c:auto val="1"/>
        <c:lblAlgn val="ctr"/>
        <c:lblOffset val="100"/>
        <c:noMultiLvlLbl val="0"/>
      </c:catAx>
      <c:valAx>
        <c:axId val="13863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80070-8920-4C5A-B4F4-8BAA4E6EBD7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70433A-6AEE-4A69-A6DE-BAD9417F00B4}">
      <dgm:prSet/>
      <dgm:spPr/>
      <dgm:t>
        <a:bodyPr/>
        <a:lstStyle/>
        <a:p>
          <a:r>
            <a:rPr lang="en-US" dirty="0"/>
            <a:t>STUDENT NAME : Daniel Jude David</a:t>
          </a:r>
          <a:endParaRPr lang="en-IN" dirty="0"/>
        </a:p>
      </dgm:t>
    </dgm:pt>
    <dgm:pt modelId="{C0FAF002-30D8-436B-A000-8119685339EF}" type="parTrans" cxnId="{7125E2A7-096F-4468-BE3B-6EBB9C73E8D8}">
      <dgm:prSet/>
      <dgm:spPr/>
      <dgm:t>
        <a:bodyPr/>
        <a:lstStyle/>
        <a:p>
          <a:endParaRPr lang="en-IN"/>
        </a:p>
      </dgm:t>
    </dgm:pt>
    <dgm:pt modelId="{52EA9087-0546-4D38-8372-CD62FEB9C0D6}" type="sibTrans" cxnId="{7125E2A7-096F-4468-BE3B-6EBB9C73E8D8}">
      <dgm:prSet/>
      <dgm:spPr/>
      <dgm:t>
        <a:bodyPr/>
        <a:lstStyle/>
        <a:p>
          <a:endParaRPr lang="en-IN"/>
        </a:p>
      </dgm:t>
    </dgm:pt>
    <dgm:pt modelId="{5118AD95-ADE2-44C5-80DA-FE17CFF5F0D8}">
      <dgm:prSet/>
      <dgm:spPr/>
      <dgm:t>
        <a:bodyPr/>
        <a:lstStyle/>
        <a:p>
          <a:r>
            <a:rPr lang="en-US" dirty="0"/>
            <a:t>REGISTER NO    :  122203702 (ansunm1611d22cp007)</a:t>
          </a:r>
          <a:endParaRPr lang="en-IN" dirty="0"/>
        </a:p>
      </dgm:t>
    </dgm:pt>
    <dgm:pt modelId="{672DF5D1-B045-4954-98F4-189EFC663DCF}" type="parTrans" cxnId="{73BE34B7-B49F-44D4-9010-9EEB4BC1650A}">
      <dgm:prSet/>
      <dgm:spPr/>
      <dgm:t>
        <a:bodyPr/>
        <a:lstStyle/>
        <a:p>
          <a:endParaRPr lang="en-IN"/>
        </a:p>
      </dgm:t>
    </dgm:pt>
    <dgm:pt modelId="{FDD01F50-1B11-4034-B060-1BE3199FB66C}" type="sibTrans" cxnId="{73BE34B7-B49F-44D4-9010-9EEB4BC1650A}">
      <dgm:prSet/>
      <dgm:spPr/>
      <dgm:t>
        <a:bodyPr/>
        <a:lstStyle/>
        <a:p>
          <a:endParaRPr lang="en-IN"/>
        </a:p>
      </dgm:t>
    </dgm:pt>
    <dgm:pt modelId="{78D8AAD8-CD72-4F52-B1A7-F543EDD2E48A}">
      <dgm:prSet/>
      <dgm:spPr/>
      <dgm:t>
        <a:bodyPr/>
        <a:lstStyle/>
        <a:p>
          <a:r>
            <a:rPr lang="en-US" dirty="0"/>
            <a:t>DEPARTMENT    :  </a:t>
          </a:r>
          <a:r>
            <a:rPr lang="en-US" dirty="0" err="1"/>
            <a:t>B.Com</a:t>
          </a:r>
          <a:r>
            <a:rPr lang="en-US" dirty="0"/>
            <a:t> Corporate Secretaryship </a:t>
          </a:r>
          <a:endParaRPr lang="en-IN" dirty="0"/>
        </a:p>
      </dgm:t>
    </dgm:pt>
    <dgm:pt modelId="{5DF99B6F-B44B-4D08-BE77-A06885196566}" type="parTrans" cxnId="{7D2DC088-D3E6-4DBF-851C-2D98CD3DF64D}">
      <dgm:prSet/>
      <dgm:spPr/>
      <dgm:t>
        <a:bodyPr/>
        <a:lstStyle/>
        <a:p>
          <a:endParaRPr lang="en-IN"/>
        </a:p>
      </dgm:t>
    </dgm:pt>
    <dgm:pt modelId="{4D72EC4C-39B3-405D-BAB0-D9AC05E22242}" type="sibTrans" cxnId="{7D2DC088-D3E6-4DBF-851C-2D98CD3DF64D}">
      <dgm:prSet/>
      <dgm:spPr/>
      <dgm:t>
        <a:bodyPr/>
        <a:lstStyle/>
        <a:p>
          <a:endParaRPr lang="en-IN"/>
        </a:p>
      </dgm:t>
    </dgm:pt>
    <dgm:pt modelId="{05C8FAA6-AC70-4953-830D-2F68D13EFD4D}">
      <dgm:prSet/>
      <dgm:spPr/>
      <dgm:t>
        <a:bodyPr/>
        <a:lstStyle/>
        <a:p>
          <a:r>
            <a:rPr lang="en-US" dirty="0"/>
            <a:t>COLLEGE          :  Patrician College of Arts and Science     </a:t>
          </a:r>
          <a:endParaRPr lang="en-IN" dirty="0"/>
        </a:p>
      </dgm:t>
    </dgm:pt>
    <dgm:pt modelId="{FED22F5D-7BB0-43AD-8FFC-50F00DF15BCB}" type="parTrans" cxnId="{1E24311D-FCD7-4471-AF73-A4330EFFE3B4}">
      <dgm:prSet/>
      <dgm:spPr/>
      <dgm:t>
        <a:bodyPr/>
        <a:lstStyle/>
        <a:p>
          <a:endParaRPr lang="en-IN"/>
        </a:p>
      </dgm:t>
    </dgm:pt>
    <dgm:pt modelId="{0FF52CED-9CD6-4825-8201-8E2E98EEF472}" type="sibTrans" cxnId="{1E24311D-FCD7-4471-AF73-A4330EFFE3B4}">
      <dgm:prSet/>
      <dgm:spPr/>
      <dgm:t>
        <a:bodyPr/>
        <a:lstStyle/>
        <a:p>
          <a:endParaRPr lang="en-IN"/>
        </a:p>
      </dgm:t>
    </dgm:pt>
    <dgm:pt modelId="{42AF9CDD-F354-4FF4-BA15-261F9B7CEBD8}" type="pres">
      <dgm:prSet presAssocID="{99F80070-8920-4C5A-B4F4-8BAA4E6EBD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5E31FC-70FA-4E58-BCF0-B631C019C5AF}" type="pres">
      <dgm:prSet presAssocID="{7170433A-6AEE-4A69-A6DE-BAD9417F00B4}" presName="hierRoot1" presStyleCnt="0">
        <dgm:presLayoutVars>
          <dgm:hierBranch val="init"/>
        </dgm:presLayoutVars>
      </dgm:prSet>
      <dgm:spPr/>
    </dgm:pt>
    <dgm:pt modelId="{1FBD5894-14A0-42FE-89E4-A41F35CFFD2C}" type="pres">
      <dgm:prSet presAssocID="{7170433A-6AEE-4A69-A6DE-BAD9417F00B4}" presName="rootComposite1" presStyleCnt="0"/>
      <dgm:spPr/>
    </dgm:pt>
    <dgm:pt modelId="{FDF27421-CAB1-4E08-9EEC-5BAEDDB8EFDF}" type="pres">
      <dgm:prSet presAssocID="{7170433A-6AEE-4A69-A6DE-BAD9417F00B4}" presName="rootText1" presStyleLbl="node0" presStyleIdx="0" presStyleCnt="4">
        <dgm:presLayoutVars>
          <dgm:chPref val="3"/>
        </dgm:presLayoutVars>
      </dgm:prSet>
      <dgm:spPr/>
    </dgm:pt>
    <dgm:pt modelId="{31260F41-EF47-45CA-922F-D6BA83A35632}" type="pres">
      <dgm:prSet presAssocID="{7170433A-6AEE-4A69-A6DE-BAD9417F00B4}" presName="rootConnector1" presStyleLbl="node1" presStyleIdx="0" presStyleCnt="0"/>
      <dgm:spPr/>
    </dgm:pt>
    <dgm:pt modelId="{4EE6F8A3-6DA4-4060-8908-905E08F37182}" type="pres">
      <dgm:prSet presAssocID="{7170433A-6AEE-4A69-A6DE-BAD9417F00B4}" presName="hierChild2" presStyleCnt="0"/>
      <dgm:spPr/>
    </dgm:pt>
    <dgm:pt modelId="{1E64796E-C5EC-4E8F-84EB-D8B64B69BE16}" type="pres">
      <dgm:prSet presAssocID="{7170433A-6AEE-4A69-A6DE-BAD9417F00B4}" presName="hierChild3" presStyleCnt="0"/>
      <dgm:spPr/>
    </dgm:pt>
    <dgm:pt modelId="{EAF548B1-4437-4A12-A489-FA6BDC86448E}" type="pres">
      <dgm:prSet presAssocID="{5118AD95-ADE2-44C5-80DA-FE17CFF5F0D8}" presName="hierRoot1" presStyleCnt="0">
        <dgm:presLayoutVars>
          <dgm:hierBranch val="init"/>
        </dgm:presLayoutVars>
      </dgm:prSet>
      <dgm:spPr/>
    </dgm:pt>
    <dgm:pt modelId="{2F4CA2DD-686E-4F82-86B3-3FB54A006FCD}" type="pres">
      <dgm:prSet presAssocID="{5118AD95-ADE2-44C5-80DA-FE17CFF5F0D8}" presName="rootComposite1" presStyleCnt="0"/>
      <dgm:spPr/>
    </dgm:pt>
    <dgm:pt modelId="{BBADB295-FA7C-4798-9FE6-83A8267BBE11}" type="pres">
      <dgm:prSet presAssocID="{5118AD95-ADE2-44C5-80DA-FE17CFF5F0D8}" presName="rootText1" presStyleLbl="node0" presStyleIdx="1" presStyleCnt="4">
        <dgm:presLayoutVars>
          <dgm:chPref val="3"/>
        </dgm:presLayoutVars>
      </dgm:prSet>
      <dgm:spPr/>
    </dgm:pt>
    <dgm:pt modelId="{79E0F061-BDD3-4E83-A28F-4502C987D175}" type="pres">
      <dgm:prSet presAssocID="{5118AD95-ADE2-44C5-80DA-FE17CFF5F0D8}" presName="rootConnector1" presStyleLbl="node1" presStyleIdx="0" presStyleCnt="0"/>
      <dgm:spPr/>
    </dgm:pt>
    <dgm:pt modelId="{F8871CBB-018E-43E4-BDD1-C3584AA7EC3F}" type="pres">
      <dgm:prSet presAssocID="{5118AD95-ADE2-44C5-80DA-FE17CFF5F0D8}" presName="hierChild2" presStyleCnt="0"/>
      <dgm:spPr/>
    </dgm:pt>
    <dgm:pt modelId="{38CAC478-F2A9-4FE5-A0E6-6AA78B8E5492}" type="pres">
      <dgm:prSet presAssocID="{5118AD95-ADE2-44C5-80DA-FE17CFF5F0D8}" presName="hierChild3" presStyleCnt="0"/>
      <dgm:spPr/>
    </dgm:pt>
    <dgm:pt modelId="{DDB5A415-FCC9-45D8-8DA0-1589F137716A}" type="pres">
      <dgm:prSet presAssocID="{78D8AAD8-CD72-4F52-B1A7-F543EDD2E48A}" presName="hierRoot1" presStyleCnt="0">
        <dgm:presLayoutVars>
          <dgm:hierBranch val="init"/>
        </dgm:presLayoutVars>
      </dgm:prSet>
      <dgm:spPr/>
    </dgm:pt>
    <dgm:pt modelId="{FA4E926B-4FDA-4E1A-929D-622533E114B0}" type="pres">
      <dgm:prSet presAssocID="{78D8AAD8-CD72-4F52-B1A7-F543EDD2E48A}" presName="rootComposite1" presStyleCnt="0"/>
      <dgm:spPr/>
    </dgm:pt>
    <dgm:pt modelId="{7841C903-1DF1-436E-B5DC-953AC45ECB0C}" type="pres">
      <dgm:prSet presAssocID="{78D8AAD8-CD72-4F52-B1A7-F543EDD2E48A}" presName="rootText1" presStyleLbl="node0" presStyleIdx="2" presStyleCnt="4">
        <dgm:presLayoutVars>
          <dgm:chPref val="3"/>
        </dgm:presLayoutVars>
      </dgm:prSet>
      <dgm:spPr/>
    </dgm:pt>
    <dgm:pt modelId="{7CEE5C4B-FF05-49C6-B2CD-8916DC9D8FC1}" type="pres">
      <dgm:prSet presAssocID="{78D8AAD8-CD72-4F52-B1A7-F543EDD2E48A}" presName="rootConnector1" presStyleLbl="node1" presStyleIdx="0" presStyleCnt="0"/>
      <dgm:spPr/>
    </dgm:pt>
    <dgm:pt modelId="{BBF8E5E2-33B3-4A27-8268-33E487B11387}" type="pres">
      <dgm:prSet presAssocID="{78D8AAD8-CD72-4F52-B1A7-F543EDD2E48A}" presName="hierChild2" presStyleCnt="0"/>
      <dgm:spPr/>
    </dgm:pt>
    <dgm:pt modelId="{9C86C865-4BC2-4EFE-981E-C43082135E2C}" type="pres">
      <dgm:prSet presAssocID="{78D8AAD8-CD72-4F52-B1A7-F543EDD2E48A}" presName="hierChild3" presStyleCnt="0"/>
      <dgm:spPr/>
    </dgm:pt>
    <dgm:pt modelId="{A6ACC377-8BC8-437D-A0FF-205963EDB530}" type="pres">
      <dgm:prSet presAssocID="{05C8FAA6-AC70-4953-830D-2F68D13EFD4D}" presName="hierRoot1" presStyleCnt="0">
        <dgm:presLayoutVars>
          <dgm:hierBranch val="init"/>
        </dgm:presLayoutVars>
      </dgm:prSet>
      <dgm:spPr/>
    </dgm:pt>
    <dgm:pt modelId="{5A7BEF4F-5A74-4A14-8746-531B5742141C}" type="pres">
      <dgm:prSet presAssocID="{05C8FAA6-AC70-4953-830D-2F68D13EFD4D}" presName="rootComposite1" presStyleCnt="0"/>
      <dgm:spPr/>
    </dgm:pt>
    <dgm:pt modelId="{A02ACB9D-5B1D-43FE-AF8A-1221E78F9F67}" type="pres">
      <dgm:prSet presAssocID="{05C8FAA6-AC70-4953-830D-2F68D13EFD4D}" presName="rootText1" presStyleLbl="node0" presStyleIdx="3" presStyleCnt="4">
        <dgm:presLayoutVars>
          <dgm:chPref val="3"/>
        </dgm:presLayoutVars>
      </dgm:prSet>
      <dgm:spPr/>
    </dgm:pt>
    <dgm:pt modelId="{BF1FE549-A2B2-4462-93DC-7333968C083B}" type="pres">
      <dgm:prSet presAssocID="{05C8FAA6-AC70-4953-830D-2F68D13EFD4D}" presName="rootConnector1" presStyleLbl="node1" presStyleIdx="0" presStyleCnt="0"/>
      <dgm:spPr/>
    </dgm:pt>
    <dgm:pt modelId="{2AEA5593-EBBC-4383-BC5B-4D4B24800E4B}" type="pres">
      <dgm:prSet presAssocID="{05C8FAA6-AC70-4953-830D-2F68D13EFD4D}" presName="hierChild2" presStyleCnt="0"/>
      <dgm:spPr/>
    </dgm:pt>
    <dgm:pt modelId="{3D6C7073-0943-41C1-A8DF-C9209FEAAA82}" type="pres">
      <dgm:prSet presAssocID="{05C8FAA6-AC70-4953-830D-2F68D13EFD4D}" presName="hierChild3" presStyleCnt="0"/>
      <dgm:spPr/>
    </dgm:pt>
  </dgm:ptLst>
  <dgm:cxnLst>
    <dgm:cxn modelId="{23EE4A0E-7813-4DD8-A62F-B02B58D1CDD2}" type="presOf" srcId="{7170433A-6AEE-4A69-A6DE-BAD9417F00B4}" destId="{31260F41-EF47-45CA-922F-D6BA83A35632}" srcOrd="1" destOrd="0" presId="urn:microsoft.com/office/officeart/2005/8/layout/orgChart1"/>
    <dgm:cxn modelId="{1E24311D-FCD7-4471-AF73-A4330EFFE3B4}" srcId="{99F80070-8920-4C5A-B4F4-8BAA4E6EBD7A}" destId="{05C8FAA6-AC70-4953-830D-2F68D13EFD4D}" srcOrd="3" destOrd="0" parTransId="{FED22F5D-7BB0-43AD-8FFC-50F00DF15BCB}" sibTransId="{0FF52CED-9CD6-4825-8201-8E2E98EEF472}"/>
    <dgm:cxn modelId="{99CA8739-9537-4CEE-9159-11BE096E8C67}" type="presOf" srcId="{78D8AAD8-CD72-4F52-B1A7-F543EDD2E48A}" destId="{7841C903-1DF1-436E-B5DC-953AC45ECB0C}" srcOrd="0" destOrd="0" presId="urn:microsoft.com/office/officeart/2005/8/layout/orgChart1"/>
    <dgm:cxn modelId="{7D2DC088-D3E6-4DBF-851C-2D98CD3DF64D}" srcId="{99F80070-8920-4C5A-B4F4-8BAA4E6EBD7A}" destId="{78D8AAD8-CD72-4F52-B1A7-F543EDD2E48A}" srcOrd="2" destOrd="0" parTransId="{5DF99B6F-B44B-4D08-BE77-A06885196566}" sibTransId="{4D72EC4C-39B3-405D-BAB0-D9AC05E22242}"/>
    <dgm:cxn modelId="{20CCE594-79D9-4456-9AF0-B937AB3E4872}" type="presOf" srcId="{05C8FAA6-AC70-4953-830D-2F68D13EFD4D}" destId="{BF1FE549-A2B2-4462-93DC-7333968C083B}" srcOrd="1" destOrd="0" presId="urn:microsoft.com/office/officeart/2005/8/layout/orgChart1"/>
    <dgm:cxn modelId="{30881E98-2181-4D15-9FA1-85CD523D42CD}" type="presOf" srcId="{7170433A-6AEE-4A69-A6DE-BAD9417F00B4}" destId="{FDF27421-CAB1-4E08-9EEC-5BAEDDB8EFDF}" srcOrd="0" destOrd="0" presId="urn:microsoft.com/office/officeart/2005/8/layout/orgChart1"/>
    <dgm:cxn modelId="{02A549A3-05B6-4E65-B89A-234C21C15F46}" type="presOf" srcId="{78D8AAD8-CD72-4F52-B1A7-F543EDD2E48A}" destId="{7CEE5C4B-FF05-49C6-B2CD-8916DC9D8FC1}" srcOrd="1" destOrd="0" presId="urn:microsoft.com/office/officeart/2005/8/layout/orgChart1"/>
    <dgm:cxn modelId="{7125E2A7-096F-4468-BE3B-6EBB9C73E8D8}" srcId="{99F80070-8920-4C5A-B4F4-8BAA4E6EBD7A}" destId="{7170433A-6AEE-4A69-A6DE-BAD9417F00B4}" srcOrd="0" destOrd="0" parTransId="{C0FAF002-30D8-436B-A000-8119685339EF}" sibTransId="{52EA9087-0546-4D38-8372-CD62FEB9C0D6}"/>
    <dgm:cxn modelId="{73BE34B7-B49F-44D4-9010-9EEB4BC1650A}" srcId="{99F80070-8920-4C5A-B4F4-8BAA4E6EBD7A}" destId="{5118AD95-ADE2-44C5-80DA-FE17CFF5F0D8}" srcOrd="1" destOrd="0" parTransId="{672DF5D1-B045-4954-98F4-189EFC663DCF}" sibTransId="{FDD01F50-1B11-4034-B060-1BE3199FB66C}"/>
    <dgm:cxn modelId="{84E404D2-A5F0-498C-AD5F-A80654F8C759}" type="presOf" srcId="{5118AD95-ADE2-44C5-80DA-FE17CFF5F0D8}" destId="{BBADB295-FA7C-4798-9FE6-83A8267BBE11}" srcOrd="0" destOrd="0" presId="urn:microsoft.com/office/officeart/2005/8/layout/orgChart1"/>
    <dgm:cxn modelId="{74945ADE-9A06-47D3-BDA4-FBBF154608C6}" type="presOf" srcId="{99F80070-8920-4C5A-B4F4-8BAA4E6EBD7A}" destId="{42AF9CDD-F354-4FF4-BA15-261F9B7CEBD8}" srcOrd="0" destOrd="0" presId="urn:microsoft.com/office/officeart/2005/8/layout/orgChart1"/>
    <dgm:cxn modelId="{87362EE0-0FAD-45D7-8886-468C2C9EC460}" type="presOf" srcId="{05C8FAA6-AC70-4953-830D-2F68D13EFD4D}" destId="{A02ACB9D-5B1D-43FE-AF8A-1221E78F9F67}" srcOrd="0" destOrd="0" presId="urn:microsoft.com/office/officeart/2005/8/layout/orgChart1"/>
    <dgm:cxn modelId="{174769E5-96B7-43FB-8200-1CEB73FD3B9E}" type="presOf" srcId="{5118AD95-ADE2-44C5-80DA-FE17CFF5F0D8}" destId="{79E0F061-BDD3-4E83-A28F-4502C987D175}" srcOrd="1" destOrd="0" presId="urn:microsoft.com/office/officeart/2005/8/layout/orgChart1"/>
    <dgm:cxn modelId="{3E3D1D16-0A78-4D4C-97FC-E236BA403B58}" type="presParOf" srcId="{42AF9CDD-F354-4FF4-BA15-261F9B7CEBD8}" destId="{755E31FC-70FA-4E58-BCF0-B631C019C5AF}" srcOrd="0" destOrd="0" presId="urn:microsoft.com/office/officeart/2005/8/layout/orgChart1"/>
    <dgm:cxn modelId="{91456301-EA2B-4EC9-AE73-A4F4A17CD1C2}" type="presParOf" srcId="{755E31FC-70FA-4E58-BCF0-B631C019C5AF}" destId="{1FBD5894-14A0-42FE-89E4-A41F35CFFD2C}" srcOrd="0" destOrd="0" presId="urn:microsoft.com/office/officeart/2005/8/layout/orgChart1"/>
    <dgm:cxn modelId="{D4583273-1AA0-4AC2-B4BD-580BBB61E594}" type="presParOf" srcId="{1FBD5894-14A0-42FE-89E4-A41F35CFFD2C}" destId="{FDF27421-CAB1-4E08-9EEC-5BAEDDB8EFDF}" srcOrd="0" destOrd="0" presId="urn:microsoft.com/office/officeart/2005/8/layout/orgChart1"/>
    <dgm:cxn modelId="{794AF871-1444-463A-93FB-7EC68983B4B9}" type="presParOf" srcId="{1FBD5894-14A0-42FE-89E4-A41F35CFFD2C}" destId="{31260F41-EF47-45CA-922F-D6BA83A35632}" srcOrd="1" destOrd="0" presId="urn:microsoft.com/office/officeart/2005/8/layout/orgChart1"/>
    <dgm:cxn modelId="{83257C10-569A-4895-BA84-C14E08EF2466}" type="presParOf" srcId="{755E31FC-70FA-4E58-BCF0-B631C019C5AF}" destId="{4EE6F8A3-6DA4-4060-8908-905E08F37182}" srcOrd="1" destOrd="0" presId="urn:microsoft.com/office/officeart/2005/8/layout/orgChart1"/>
    <dgm:cxn modelId="{808EC0AA-9FF6-405F-8E16-5E4C06CB9CB5}" type="presParOf" srcId="{755E31FC-70FA-4E58-BCF0-B631C019C5AF}" destId="{1E64796E-C5EC-4E8F-84EB-D8B64B69BE16}" srcOrd="2" destOrd="0" presId="urn:microsoft.com/office/officeart/2005/8/layout/orgChart1"/>
    <dgm:cxn modelId="{07349480-1B35-4BB8-BE56-42A8169C6861}" type="presParOf" srcId="{42AF9CDD-F354-4FF4-BA15-261F9B7CEBD8}" destId="{EAF548B1-4437-4A12-A489-FA6BDC86448E}" srcOrd="1" destOrd="0" presId="urn:microsoft.com/office/officeart/2005/8/layout/orgChart1"/>
    <dgm:cxn modelId="{0715420E-B7F1-46CE-9105-B06F86CF39FD}" type="presParOf" srcId="{EAF548B1-4437-4A12-A489-FA6BDC86448E}" destId="{2F4CA2DD-686E-4F82-86B3-3FB54A006FCD}" srcOrd="0" destOrd="0" presId="urn:microsoft.com/office/officeart/2005/8/layout/orgChart1"/>
    <dgm:cxn modelId="{26D826CD-DE49-4873-87A6-DD99FEE90B19}" type="presParOf" srcId="{2F4CA2DD-686E-4F82-86B3-3FB54A006FCD}" destId="{BBADB295-FA7C-4798-9FE6-83A8267BBE11}" srcOrd="0" destOrd="0" presId="urn:microsoft.com/office/officeart/2005/8/layout/orgChart1"/>
    <dgm:cxn modelId="{4C2D59E8-15CE-40FF-8D52-42B93EACF2AE}" type="presParOf" srcId="{2F4CA2DD-686E-4F82-86B3-3FB54A006FCD}" destId="{79E0F061-BDD3-4E83-A28F-4502C987D175}" srcOrd="1" destOrd="0" presId="urn:microsoft.com/office/officeart/2005/8/layout/orgChart1"/>
    <dgm:cxn modelId="{3893C5D0-7580-4EA2-853E-07073635D278}" type="presParOf" srcId="{EAF548B1-4437-4A12-A489-FA6BDC86448E}" destId="{F8871CBB-018E-43E4-BDD1-C3584AA7EC3F}" srcOrd="1" destOrd="0" presId="urn:microsoft.com/office/officeart/2005/8/layout/orgChart1"/>
    <dgm:cxn modelId="{48D5E797-8F97-4223-A75D-34B2DBD07764}" type="presParOf" srcId="{EAF548B1-4437-4A12-A489-FA6BDC86448E}" destId="{38CAC478-F2A9-4FE5-A0E6-6AA78B8E5492}" srcOrd="2" destOrd="0" presId="urn:microsoft.com/office/officeart/2005/8/layout/orgChart1"/>
    <dgm:cxn modelId="{2D36DF6C-EF0A-47E5-86AB-FADB3CE954B1}" type="presParOf" srcId="{42AF9CDD-F354-4FF4-BA15-261F9B7CEBD8}" destId="{DDB5A415-FCC9-45D8-8DA0-1589F137716A}" srcOrd="2" destOrd="0" presId="urn:microsoft.com/office/officeart/2005/8/layout/orgChart1"/>
    <dgm:cxn modelId="{056277F2-2259-4269-9709-BBFE8B3712A0}" type="presParOf" srcId="{DDB5A415-FCC9-45D8-8DA0-1589F137716A}" destId="{FA4E926B-4FDA-4E1A-929D-622533E114B0}" srcOrd="0" destOrd="0" presId="urn:microsoft.com/office/officeart/2005/8/layout/orgChart1"/>
    <dgm:cxn modelId="{59C91FAC-A8AC-424A-8D9C-6B0D4C2E4A9F}" type="presParOf" srcId="{FA4E926B-4FDA-4E1A-929D-622533E114B0}" destId="{7841C903-1DF1-436E-B5DC-953AC45ECB0C}" srcOrd="0" destOrd="0" presId="urn:microsoft.com/office/officeart/2005/8/layout/orgChart1"/>
    <dgm:cxn modelId="{2058F915-A9D1-445F-8C98-F3EFD0D945EB}" type="presParOf" srcId="{FA4E926B-4FDA-4E1A-929D-622533E114B0}" destId="{7CEE5C4B-FF05-49C6-B2CD-8916DC9D8FC1}" srcOrd="1" destOrd="0" presId="urn:microsoft.com/office/officeart/2005/8/layout/orgChart1"/>
    <dgm:cxn modelId="{E698D2ED-53E7-4A5D-979F-4679B17D2D7C}" type="presParOf" srcId="{DDB5A415-FCC9-45D8-8DA0-1589F137716A}" destId="{BBF8E5E2-33B3-4A27-8268-33E487B11387}" srcOrd="1" destOrd="0" presId="urn:microsoft.com/office/officeart/2005/8/layout/orgChart1"/>
    <dgm:cxn modelId="{164BCCDC-0A6C-4E95-840A-0C9B4B6E0002}" type="presParOf" srcId="{DDB5A415-FCC9-45D8-8DA0-1589F137716A}" destId="{9C86C865-4BC2-4EFE-981E-C43082135E2C}" srcOrd="2" destOrd="0" presId="urn:microsoft.com/office/officeart/2005/8/layout/orgChart1"/>
    <dgm:cxn modelId="{3DE69461-DB72-433A-88ED-3AED7D8EFA3B}" type="presParOf" srcId="{42AF9CDD-F354-4FF4-BA15-261F9B7CEBD8}" destId="{A6ACC377-8BC8-437D-A0FF-205963EDB530}" srcOrd="3" destOrd="0" presId="urn:microsoft.com/office/officeart/2005/8/layout/orgChart1"/>
    <dgm:cxn modelId="{3628B538-8FCD-4ECB-96DC-3FB21FEED06C}" type="presParOf" srcId="{A6ACC377-8BC8-437D-A0FF-205963EDB530}" destId="{5A7BEF4F-5A74-4A14-8746-531B5742141C}" srcOrd="0" destOrd="0" presId="urn:microsoft.com/office/officeart/2005/8/layout/orgChart1"/>
    <dgm:cxn modelId="{5EC64DE8-B043-4F61-AB68-644EF6507DEB}" type="presParOf" srcId="{5A7BEF4F-5A74-4A14-8746-531B5742141C}" destId="{A02ACB9D-5B1D-43FE-AF8A-1221E78F9F67}" srcOrd="0" destOrd="0" presId="urn:microsoft.com/office/officeart/2005/8/layout/orgChart1"/>
    <dgm:cxn modelId="{32E04F71-BA74-4F57-B634-FA7EB4D7C5E0}" type="presParOf" srcId="{5A7BEF4F-5A74-4A14-8746-531B5742141C}" destId="{BF1FE549-A2B2-4462-93DC-7333968C083B}" srcOrd="1" destOrd="0" presId="urn:microsoft.com/office/officeart/2005/8/layout/orgChart1"/>
    <dgm:cxn modelId="{40E2B07D-CB7C-4326-B82F-D30A326B48B7}" type="presParOf" srcId="{A6ACC377-8BC8-437D-A0FF-205963EDB530}" destId="{2AEA5593-EBBC-4383-BC5B-4D4B24800E4B}" srcOrd="1" destOrd="0" presId="urn:microsoft.com/office/officeart/2005/8/layout/orgChart1"/>
    <dgm:cxn modelId="{05A755B0-69B3-43BD-BA78-A160348A8FE5}" type="presParOf" srcId="{A6ACC377-8BC8-437D-A0FF-205963EDB530}" destId="{3D6C7073-0943-41C1-A8DF-C9209FEAAA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DADAC6-953A-4BE6-859D-349CF01CFA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8B60956-9142-4012-BE77-54FFE5DBE92E}">
      <dgm:prSet/>
      <dgm:spPr/>
      <dgm:t>
        <a:bodyPr/>
        <a:lstStyle/>
        <a:p>
          <a:r>
            <a:rPr lang="en-US"/>
            <a:t>Summary</a:t>
          </a:r>
          <a:endParaRPr lang="en-IN"/>
        </a:p>
      </dgm:t>
    </dgm:pt>
    <dgm:pt modelId="{A03AE81E-E9A3-462A-9E75-DB60B3D67405}" type="parTrans" cxnId="{DFC8C6D2-49AC-4498-BA31-24A8A287651A}">
      <dgm:prSet/>
      <dgm:spPr/>
      <dgm:t>
        <a:bodyPr/>
        <a:lstStyle/>
        <a:p>
          <a:endParaRPr lang="en-IN"/>
        </a:p>
      </dgm:t>
    </dgm:pt>
    <dgm:pt modelId="{2FBFD380-F3C0-43CD-AC65-AF207B0C7E17}" type="sibTrans" cxnId="{DFC8C6D2-49AC-4498-BA31-24A8A287651A}">
      <dgm:prSet/>
      <dgm:spPr/>
      <dgm:t>
        <a:bodyPr/>
        <a:lstStyle/>
        <a:p>
          <a:endParaRPr lang="en-IN"/>
        </a:p>
      </dgm:t>
    </dgm:pt>
    <dgm:pt modelId="{13785E13-DEB2-438D-8EB1-369B88451850}">
      <dgm:prSet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06568C7A-A64F-4125-B136-0E508E5BDCF0}" type="parTrans" cxnId="{FC4F3EAD-1ACC-4D25-9833-D3ED0D28A58E}">
      <dgm:prSet/>
      <dgm:spPr/>
      <dgm:t>
        <a:bodyPr/>
        <a:lstStyle/>
        <a:p>
          <a:endParaRPr lang="en-IN"/>
        </a:p>
      </dgm:t>
    </dgm:pt>
    <dgm:pt modelId="{5491D48C-82EF-4E98-BD12-A6276035EA34}" type="sibTrans" cxnId="{FC4F3EAD-1ACC-4D25-9833-D3ED0D28A58E}">
      <dgm:prSet/>
      <dgm:spPr/>
      <dgm:t>
        <a:bodyPr/>
        <a:lstStyle/>
        <a:p>
          <a:endParaRPr lang="en-IN"/>
        </a:p>
      </dgm:t>
    </dgm:pt>
    <dgm:pt modelId="{74F352C0-20F2-4B02-867A-D7DB57F4C21D}">
      <dgm:prSet/>
      <dgm:spPr/>
      <dgm:t>
        <a:bodyPr/>
        <a:lstStyle/>
        <a:p>
          <a:r>
            <a:rPr lang="en-US"/>
            <a:t>First Name</a:t>
          </a:r>
          <a:endParaRPr lang="en-IN"/>
        </a:p>
      </dgm:t>
    </dgm:pt>
    <dgm:pt modelId="{E7AB3C37-693D-442A-AB19-785956AC8151}" type="parTrans" cxnId="{04752F42-FD8B-4241-8695-52E903FFE861}">
      <dgm:prSet/>
      <dgm:spPr/>
      <dgm:t>
        <a:bodyPr/>
        <a:lstStyle/>
        <a:p>
          <a:endParaRPr lang="en-IN"/>
        </a:p>
      </dgm:t>
    </dgm:pt>
    <dgm:pt modelId="{71096727-96D5-4A34-A695-65697B07AAAB}" type="sibTrans" cxnId="{04752F42-FD8B-4241-8695-52E903FFE861}">
      <dgm:prSet/>
      <dgm:spPr/>
      <dgm:t>
        <a:bodyPr/>
        <a:lstStyle/>
        <a:p>
          <a:endParaRPr lang="en-IN"/>
        </a:p>
      </dgm:t>
    </dgm:pt>
    <dgm:pt modelId="{45895E17-517B-42A4-BA21-AE4F7313B64C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CD48AB5C-393E-47C2-9A43-F4B279022B08}" type="parTrans" cxnId="{C62F5A27-80CC-4829-BE55-F7CB6A057215}">
      <dgm:prSet/>
      <dgm:spPr/>
      <dgm:t>
        <a:bodyPr/>
        <a:lstStyle/>
        <a:p>
          <a:endParaRPr lang="en-IN"/>
        </a:p>
      </dgm:t>
    </dgm:pt>
    <dgm:pt modelId="{29D447FA-3B3B-4E39-9DF3-3EA484A220BF}" type="sibTrans" cxnId="{C62F5A27-80CC-4829-BE55-F7CB6A057215}">
      <dgm:prSet/>
      <dgm:spPr/>
      <dgm:t>
        <a:bodyPr/>
        <a:lstStyle/>
        <a:p>
          <a:endParaRPr lang="en-IN"/>
        </a:p>
      </dgm:t>
    </dgm:pt>
    <dgm:pt modelId="{70A4E746-7023-48CE-804C-93B164D9CD6B}">
      <dgm:prSet/>
      <dgm:spPr/>
      <dgm:t>
        <a:bodyPr/>
        <a:lstStyle/>
        <a:p>
          <a:r>
            <a:rPr lang="en-US"/>
            <a:t>Business Unit</a:t>
          </a:r>
          <a:endParaRPr lang="en-IN"/>
        </a:p>
      </dgm:t>
    </dgm:pt>
    <dgm:pt modelId="{1D3A6EF8-6709-45C5-89A3-2E7C0E944F99}" type="parTrans" cxnId="{1E0CF623-C7DC-47DB-89B5-F723696F7BCC}">
      <dgm:prSet/>
      <dgm:spPr/>
      <dgm:t>
        <a:bodyPr/>
        <a:lstStyle/>
        <a:p>
          <a:endParaRPr lang="en-IN"/>
        </a:p>
      </dgm:t>
    </dgm:pt>
    <dgm:pt modelId="{DB1EE49D-DE83-4754-8E2F-C8095842019E}" type="sibTrans" cxnId="{1E0CF623-C7DC-47DB-89B5-F723696F7BCC}">
      <dgm:prSet/>
      <dgm:spPr/>
      <dgm:t>
        <a:bodyPr/>
        <a:lstStyle/>
        <a:p>
          <a:endParaRPr lang="en-IN"/>
        </a:p>
      </dgm:t>
    </dgm:pt>
    <dgm:pt modelId="{C87CE116-A0E1-4325-B584-AEB14229440F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505CB27B-FA1E-4C38-A60D-8443759C5BB4}" type="parTrans" cxnId="{8A760C5B-5BD4-460E-B287-884032DD73B2}">
      <dgm:prSet/>
      <dgm:spPr/>
      <dgm:t>
        <a:bodyPr/>
        <a:lstStyle/>
        <a:p>
          <a:endParaRPr lang="en-IN"/>
        </a:p>
      </dgm:t>
    </dgm:pt>
    <dgm:pt modelId="{1B6FAC21-1315-4012-BF9F-687106D401BD}" type="sibTrans" cxnId="{8A760C5B-5BD4-460E-B287-884032DD73B2}">
      <dgm:prSet/>
      <dgm:spPr/>
      <dgm:t>
        <a:bodyPr/>
        <a:lstStyle/>
        <a:p>
          <a:endParaRPr lang="en-IN"/>
        </a:p>
      </dgm:t>
    </dgm:pt>
    <dgm:pt modelId="{CCEB95AF-2DC9-433D-A8FF-732D9A8A2738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D4EE1BC5-5CC1-4B5B-9450-B967D7EF519D}" type="parTrans" cxnId="{DC748D41-C2DA-49EF-B6BF-F20F17075294}">
      <dgm:prSet/>
      <dgm:spPr/>
      <dgm:t>
        <a:bodyPr/>
        <a:lstStyle/>
        <a:p>
          <a:endParaRPr lang="en-IN"/>
        </a:p>
      </dgm:t>
    </dgm:pt>
    <dgm:pt modelId="{BB55FF50-6A63-4A9D-9D7F-49FDF0D0A381}" type="sibTrans" cxnId="{DC748D41-C2DA-49EF-B6BF-F20F17075294}">
      <dgm:prSet/>
      <dgm:spPr/>
      <dgm:t>
        <a:bodyPr/>
        <a:lstStyle/>
        <a:p>
          <a:endParaRPr lang="en-IN"/>
        </a:p>
      </dgm:t>
    </dgm:pt>
    <dgm:pt modelId="{441A4799-3156-4A8F-A5EE-CE5E10DCD248}">
      <dgm:prSet/>
      <dgm:spPr/>
      <dgm:t>
        <a:bodyPr/>
        <a:lstStyle/>
        <a:p>
          <a:r>
            <a:rPr lang="en-US"/>
            <a:t>Formula</a:t>
          </a:r>
          <a:endParaRPr lang="en-IN"/>
        </a:p>
      </dgm:t>
    </dgm:pt>
    <dgm:pt modelId="{6584795F-5229-4FE0-9503-19E6F8009353}" type="parTrans" cxnId="{7E9292D9-8C94-4347-9366-ED431A17B587}">
      <dgm:prSet/>
      <dgm:spPr/>
      <dgm:t>
        <a:bodyPr/>
        <a:lstStyle/>
        <a:p>
          <a:endParaRPr lang="en-IN"/>
        </a:p>
      </dgm:t>
    </dgm:pt>
    <dgm:pt modelId="{83DA0E73-FC69-486E-826F-E81B7CA98160}" type="sibTrans" cxnId="{7E9292D9-8C94-4347-9366-ED431A17B587}">
      <dgm:prSet/>
      <dgm:spPr/>
      <dgm:t>
        <a:bodyPr/>
        <a:lstStyle/>
        <a:p>
          <a:endParaRPr lang="en-IN"/>
        </a:p>
      </dgm:t>
    </dgm:pt>
    <dgm:pt modelId="{F2EE1F45-18DB-4943-813E-F98A75849CC2}">
      <dgm:prSet/>
      <dgm:spPr/>
      <dgm:t>
        <a:bodyPr/>
        <a:lstStyle/>
        <a:p>
          <a:r>
            <a:rPr lang="en-US"/>
            <a:t>Missing Value </a:t>
          </a:r>
          <a:endParaRPr lang="en-IN"/>
        </a:p>
      </dgm:t>
    </dgm:pt>
    <dgm:pt modelId="{FD185FB7-F06A-46A8-B3C5-FEC7660D0FFB}" type="parTrans" cxnId="{B21A106E-46D8-4165-90C4-72A4AC1FCC62}">
      <dgm:prSet/>
      <dgm:spPr/>
      <dgm:t>
        <a:bodyPr/>
        <a:lstStyle/>
        <a:p>
          <a:endParaRPr lang="en-IN"/>
        </a:p>
      </dgm:t>
    </dgm:pt>
    <dgm:pt modelId="{9BA02E17-32AA-4C70-B8D2-A880C8BBF936}" type="sibTrans" cxnId="{B21A106E-46D8-4165-90C4-72A4AC1FCC62}">
      <dgm:prSet/>
      <dgm:spPr/>
      <dgm:t>
        <a:bodyPr/>
        <a:lstStyle/>
        <a:p>
          <a:endParaRPr lang="en-IN"/>
        </a:p>
      </dgm:t>
    </dgm:pt>
    <dgm:pt modelId="{F777582F-EF0F-4A78-9C92-E745E333E9CC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EE590A48-0FAF-4B81-98E2-C5F30F3624F5}" type="parTrans" cxnId="{6E945C97-4587-47BB-BBC4-4F527497482D}">
      <dgm:prSet/>
      <dgm:spPr/>
      <dgm:t>
        <a:bodyPr/>
        <a:lstStyle/>
        <a:p>
          <a:endParaRPr lang="en-IN"/>
        </a:p>
      </dgm:t>
    </dgm:pt>
    <dgm:pt modelId="{0A0C5D3B-4D21-4E90-89C6-E325B162C02F}" type="sibTrans" cxnId="{6E945C97-4587-47BB-BBC4-4F527497482D}">
      <dgm:prSet/>
      <dgm:spPr/>
      <dgm:t>
        <a:bodyPr/>
        <a:lstStyle/>
        <a:p>
          <a:endParaRPr lang="en-IN"/>
        </a:p>
      </dgm:t>
    </dgm:pt>
    <dgm:pt modelId="{F5AAC3AB-6EC1-4237-AB22-88092F227F98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559DE6EB-9D9B-49E0-AA47-0E865D58D080}" type="parTrans" cxnId="{5A71DE6E-309F-4771-89EC-131B4B3C60EF}">
      <dgm:prSet/>
      <dgm:spPr/>
      <dgm:t>
        <a:bodyPr/>
        <a:lstStyle/>
        <a:p>
          <a:endParaRPr lang="en-IN"/>
        </a:p>
      </dgm:t>
    </dgm:pt>
    <dgm:pt modelId="{E1954E82-E480-43ED-BB6B-836854659D91}" type="sibTrans" cxnId="{5A71DE6E-309F-4771-89EC-131B4B3C60EF}">
      <dgm:prSet/>
      <dgm:spPr/>
      <dgm:t>
        <a:bodyPr/>
        <a:lstStyle/>
        <a:p>
          <a:endParaRPr lang="en-IN"/>
        </a:p>
      </dgm:t>
    </dgm:pt>
    <dgm:pt modelId="{9BB03C7C-8DFC-441E-8888-C38BF92A2A3F}" type="pres">
      <dgm:prSet presAssocID="{F1DADAC6-953A-4BE6-859D-349CF01CFA5B}" presName="linear" presStyleCnt="0">
        <dgm:presLayoutVars>
          <dgm:animLvl val="lvl"/>
          <dgm:resizeHandles val="exact"/>
        </dgm:presLayoutVars>
      </dgm:prSet>
      <dgm:spPr/>
    </dgm:pt>
    <dgm:pt modelId="{DAA501D3-D1AF-41B6-9657-5EBFD2B29888}" type="pres">
      <dgm:prSet presAssocID="{58B60956-9142-4012-BE77-54FFE5DBE92E}" presName="parentText" presStyleLbl="node1" presStyleIdx="0" presStyleCnt="1" custLinFactNeighborX="-6129" custLinFactNeighborY="-2620">
        <dgm:presLayoutVars>
          <dgm:chMax val="0"/>
          <dgm:bulletEnabled val="1"/>
        </dgm:presLayoutVars>
      </dgm:prSet>
      <dgm:spPr/>
    </dgm:pt>
    <dgm:pt modelId="{44887E01-0B02-4743-AD4B-435BC5D0B751}" type="pres">
      <dgm:prSet presAssocID="{58B60956-9142-4012-BE77-54FFE5DBE92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22A80F-AA70-475C-A792-1973267334D9}" type="presOf" srcId="{F1DADAC6-953A-4BE6-859D-349CF01CFA5B}" destId="{9BB03C7C-8DFC-441E-8888-C38BF92A2A3F}" srcOrd="0" destOrd="0" presId="urn:microsoft.com/office/officeart/2005/8/layout/vList2"/>
    <dgm:cxn modelId="{1E0CF623-C7DC-47DB-89B5-F723696F7BCC}" srcId="{58B60956-9142-4012-BE77-54FFE5DBE92E}" destId="{70A4E746-7023-48CE-804C-93B164D9CD6B}" srcOrd="3" destOrd="0" parTransId="{1D3A6EF8-6709-45C5-89A3-2E7C0E944F99}" sibTransId="{DB1EE49D-DE83-4754-8E2F-C8095842019E}"/>
    <dgm:cxn modelId="{C62F5A27-80CC-4829-BE55-F7CB6A057215}" srcId="{58B60956-9142-4012-BE77-54FFE5DBE92E}" destId="{45895E17-517B-42A4-BA21-AE4F7313B64C}" srcOrd="2" destOrd="0" parTransId="{CD48AB5C-393E-47C2-9A43-F4B279022B08}" sibTransId="{29D447FA-3B3B-4E39-9DF3-3EA484A220BF}"/>
    <dgm:cxn modelId="{B569472D-3E7D-467F-8E71-6D75CE11580B}" type="presOf" srcId="{45895E17-517B-42A4-BA21-AE4F7313B64C}" destId="{44887E01-0B02-4743-AD4B-435BC5D0B751}" srcOrd="0" destOrd="2" presId="urn:microsoft.com/office/officeart/2005/8/layout/vList2"/>
    <dgm:cxn modelId="{8A760C5B-5BD4-460E-B287-884032DD73B2}" srcId="{58B60956-9142-4012-BE77-54FFE5DBE92E}" destId="{C87CE116-A0E1-4325-B584-AEB14229440F}" srcOrd="4" destOrd="0" parTransId="{505CB27B-FA1E-4C38-A60D-8443759C5BB4}" sibTransId="{1B6FAC21-1315-4012-BF9F-687106D401BD}"/>
    <dgm:cxn modelId="{DC748D41-C2DA-49EF-B6BF-F20F17075294}" srcId="{58B60956-9142-4012-BE77-54FFE5DBE92E}" destId="{CCEB95AF-2DC9-433D-A8FF-732D9A8A2738}" srcOrd="5" destOrd="0" parTransId="{D4EE1BC5-5CC1-4B5B-9450-B967D7EF519D}" sibTransId="{BB55FF50-6A63-4A9D-9D7F-49FDF0D0A381}"/>
    <dgm:cxn modelId="{04752F42-FD8B-4241-8695-52E903FFE861}" srcId="{58B60956-9142-4012-BE77-54FFE5DBE92E}" destId="{74F352C0-20F2-4B02-867A-D7DB57F4C21D}" srcOrd="1" destOrd="0" parTransId="{E7AB3C37-693D-442A-AB19-785956AC8151}" sibTransId="{71096727-96D5-4A34-A695-65697B07AAAB}"/>
    <dgm:cxn modelId="{7D448343-91FC-4893-A563-2B32DF1B1F48}" type="presOf" srcId="{441A4799-3156-4A8F-A5EE-CE5E10DCD248}" destId="{44887E01-0B02-4743-AD4B-435BC5D0B751}" srcOrd="0" destOrd="6" presId="urn:microsoft.com/office/officeart/2005/8/layout/vList2"/>
    <dgm:cxn modelId="{8B78CF49-E83D-422C-A567-52014ED2C72B}" type="presOf" srcId="{74F352C0-20F2-4B02-867A-D7DB57F4C21D}" destId="{44887E01-0B02-4743-AD4B-435BC5D0B751}" srcOrd="0" destOrd="1" presId="urn:microsoft.com/office/officeart/2005/8/layout/vList2"/>
    <dgm:cxn modelId="{B21A106E-46D8-4165-90C4-72A4AC1FCC62}" srcId="{58B60956-9142-4012-BE77-54FFE5DBE92E}" destId="{F2EE1F45-18DB-4943-813E-F98A75849CC2}" srcOrd="7" destOrd="0" parTransId="{FD185FB7-F06A-46A8-B3C5-FEC7660D0FFB}" sibTransId="{9BA02E17-32AA-4C70-B8D2-A880C8BBF936}"/>
    <dgm:cxn modelId="{5A71DE6E-309F-4771-89EC-131B4B3C60EF}" srcId="{58B60956-9142-4012-BE77-54FFE5DBE92E}" destId="{F5AAC3AB-6EC1-4237-AB22-88092F227F98}" srcOrd="9" destOrd="0" parTransId="{559DE6EB-9D9B-49E0-AA47-0E865D58D080}" sibTransId="{E1954E82-E480-43ED-BB6B-836854659D91}"/>
    <dgm:cxn modelId="{A78C9375-D4E0-4385-81D8-890094977FC6}" type="presOf" srcId="{58B60956-9142-4012-BE77-54FFE5DBE92E}" destId="{DAA501D3-D1AF-41B6-9657-5EBFD2B29888}" srcOrd="0" destOrd="0" presId="urn:microsoft.com/office/officeart/2005/8/layout/vList2"/>
    <dgm:cxn modelId="{4DE29875-DA2D-4E2A-8B21-C0748C1A00DA}" type="presOf" srcId="{F5AAC3AB-6EC1-4237-AB22-88092F227F98}" destId="{44887E01-0B02-4743-AD4B-435BC5D0B751}" srcOrd="0" destOrd="9" presId="urn:microsoft.com/office/officeart/2005/8/layout/vList2"/>
    <dgm:cxn modelId="{6E945C97-4587-47BB-BBC4-4F527497482D}" srcId="{58B60956-9142-4012-BE77-54FFE5DBE92E}" destId="{F777582F-EF0F-4A78-9C92-E745E333E9CC}" srcOrd="8" destOrd="0" parTransId="{EE590A48-0FAF-4B81-98E2-C5F30F3624F5}" sibTransId="{0A0C5D3B-4D21-4E90-89C6-E325B162C02F}"/>
    <dgm:cxn modelId="{0D74189D-6FFC-4BE4-8EB7-65987872DF4D}" type="presOf" srcId="{F2EE1F45-18DB-4943-813E-F98A75849CC2}" destId="{44887E01-0B02-4743-AD4B-435BC5D0B751}" srcOrd="0" destOrd="7" presId="urn:microsoft.com/office/officeart/2005/8/layout/vList2"/>
    <dgm:cxn modelId="{0EFB66A1-51D9-49F1-A0BC-5D7A0EF972E4}" type="presOf" srcId="{13785E13-DEB2-438D-8EB1-369B88451850}" destId="{44887E01-0B02-4743-AD4B-435BC5D0B751}" srcOrd="0" destOrd="0" presId="urn:microsoft.com/office/officeart/2005/8/layout/vList2"/>
    <dgm:cxn modelId="{55F903A5-86A0-41E3-9364-B923E86091DE}" type="presOf" srcId="{70A4E746-7023-48CE-804C-93B164D9CD6B}" destId="{44887E01-0B02-4743-AD4B-435BC5D0B751}" srcOrd="0" destOrd="3" presId="urn:microsoft.com/office/officeart/2005/8/layout/vList2"/>
    <dgm:cxn modelId="{FC4F3EAD-1ACC-4D25-9833-D3ED0D28A58E}" srcId="{58B60956-9142-4012-BE77-54FFE5DBE92E}" destId="{13785E13-DEB2-438D-8EB1-369B88451850}" srcOrd="0" destOrd="0" parTransId="{06568C7A-A64F-4125-B136-0E508E5BDCF0}" sibTransId="{5491D48C-82EF-4E98-BD12-A6276035EA34}"/>
    <dgm:cxn modelId="{CDE448B0-3A76-4C36-AFEF-1397DDDBC545}" type="presOf" srcId="{F777582F-EF0F-4A78-9C92-E745E333E9CC}" destId="{44887E01-0B02-4743-AD4B-435BC5D0B751}" srcOrd="0" destOrd="8" presId="urn:microsoft.com/office/officeart/2005/8/layout/vList2"/>
    <dgm:cxn modelId="{4B8103C6-9B9A-4D38-8C1D-837ECC1DAD6D}" type="presOf" srcId="{C87CE116-A0E1-4325-B584-AEB14229440F}" destId="{44887E01-0B02-4743-AD4B-435BC5D0B751}" srcOrd="0" destOrd="4" presId="urn:microsoft.com/office/officeart/2005/8/layout/vList2"/>
    <dgm:cxn modelId="{DFC8C6D2-49AC-4498-BA31-24A8A287651A}" srcId="{F1DADAC6-953A-4BE6-859D-349CF01CFA5B}" destId="{58B60956-9142-4012-BE77-54FFE5DBE92E}" srcOrd="0" destOrd="0" parTransId="{A03AE81E-E9A3-462A-9E75-DB60B3D67405}" sibTransId="{2FBFD380-F3C0-43CD-AC65-AF207B0C7E17}"/>
    <dgm:cxn modelId="{7E9292D9-8C94-4347-9366-ED431A17B587}" srcId="{58B60956-9142-4012-BE77-54FFE5DBE92E}" destId="{441A4799-3156-4A8F-A5EE-CE5E10DCD248}" srcOrd="6" destOrd="0" parTransId="{6584795F-5229-4FE0-9503-19E6F8009353}" sibTransId="{83DA0E73-FC69-486E-826F-E81B7CA98160}"/>
    <dgm:cxn modelId="{F5AA96DA-0D57-4BC0-8153-7C4990164D54}" type="presOf" srcId="{CCEB95AF-2DC9-433D-A8FF-732D9A8A2738}" destId="{44887E01-0B02-4743-AD4B-435BC5D0B751}" srcOrd="0" destOrd="5" presId="urn:microsoft.com/office/officeart/2005/8/layout/vList2"/>
    <dgm:cxn modelId="{2EE92E2D-F7F4-4F4C-ADA9-816034A9E58E}" type="presParOf" srcId="{9BB03C7C-8DFC-441E-8888-C38BF92A2A3F}" destId="{DAA501D3-D1AF-41B6-9657-5EBFD2B29888}" srcOrd="0" destOrd="0" presId="urn:microsoft.com/office/officeart/2005/8/layout/vList2"/>
    <dgm:cxn modelId="{D888254C-17E3-497C-B096-9D64ADBA1983}" type="presParOf" srcId="{9BB03C7C-8DFC-441E-8888-C38BF92A2A3F}" destId="{44887E01-0B02-4743-AD4B-435BC5D0B75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E30A-4176-45DF-8DC4-A20866A25721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B9F0D5F-1F66-4D7E-BCFC-DD2E5AD07168}">
      <dgm:prSet custT="1"/>
      <dgm:spPr/>
      <dgm:t>
        <a:bodyPr/>
        <a:lstStyle/>
        <a:p>
          <a:r>
            <a:rPr lang="en-US" sz="2000"/>
            <a:t>MD</a:t>
          </a:r>
          <a:endParaRPr lang="en-IN" sz="2000"/>
        </a:p>
      </dgm:t>
    </dgm:pt>
    <dgm:pt modelId="{58547F31-43FD-4F04-8035-F9E2D1D6D908}" type="parTrans" cxnId="{D485D168-DD10-4ED3-B7BA-C868583E1A4B}">
      <dgm:prSet/>
      <dgm:spPr/>
      <dgm:t>
        <a:bodyPr/>
        <a:lstStyle/>
        <a:p>
          <a:endParaRPr lang="en-IN" sz="7200"/>
        </a:p>
      </dgm:t>
    </dgm:pt>
    <dgm:pt modelId="{F4BD0EC1-F8E4-497E-A965-E74214544380}" type="sibTrans" cxnId="{D485D168-DD10-4ED3-B7BA-C868583E1A4B}">
      <dgm:prSet/>
      <dgm:spPr/>
      <dgm:t>
        <a:bodyPr/>
        <a:lstStyle/>
        <a:p>
          <a:endParaRPr lang="en-IN" sz="7200"/>
        </a:p>
      </dgm:t>
    </dgm:pt>
    <dgm:pt modelId="{9B5DAF2A-D4B5-460F-9463-349B1438BE62}">
      <dgm:prSet custT="1"/>
      <dgm:spPr/>
      <dgm:t>
        <a:bodyPr/>
        <a:lstStyle/>
        <a:p>
          <a:r>
            <a:rPr lang="en-US" sz="2000" dirty="0"/>
            <a:t>Broad of director</a:t>
          </a:r>
          <a:endParaRPr lang="en-IN" sz="2000" dirty="0"/>
        </a:p>
      </dgm:t>
    </dgm:pt>
    <dgm:pt modelId="{EAD80F87-B99F-4CB4-9EA9-211B2B550306}" type="parTrans" cxnId="{722BD209-E686-4DF3-A909-B8AC1443602E}">
      <dgm:prSet/>
      <dgm:spPr/>
      <dgm:t>
        <a:bodyPr/>
        <a:lstStyle/>
        <a:p>
          <a:endParaRPr lang="en-IN" sz="7200"/>
        </a:p>
      </dgm:t>
    </dgm:pt>
    <dgm:pt modelId="{61318A77-E071-4FDA-8948-5A2AAE6F22E6}" type="sibTrans" cxnId="{722BD209-E686-4DF3-A909-B8AC1443602E}">
      <dgm:prSet/>
      <dgm:spPr/>
      <dgm:t>
        <a:bodyPr/>
        <a:lstStyle/>
        <a:p>
          <a:endParaRPr lang="en-IN" sz="7200"/>
        </a:p>
      </dgm:t>
    </dgm:pt>
    <dgm:pt modelId="{4F9440F9-9893-444B-9FA2-387FBF55886B}">
      <dgm:prSet custT="1"/>
      <dgm:spPr/>
      <dgm:t>
        <a:bodyPr/>
        <a:lstStyle/>
        <a:p>
          <a:r>
            <a:rPr lang="en-US" sz="2000" dirty="0"/>
            <a:t>Chief of Executive officer</a:t>
          </a:r>
          <a:endParaRPr lang="en-IN" sz="2000" dirty="0"/>
        </a:p>
      </dgm:t>
    </dgm:pt>
    <dgm:pt modelId="{CC4CF3E1-6A53-4F78-BC8B-734D1F6F3F89}" type="parTrans" cxnId="{029E27DE-9705-4EB3-A26D-375873359D6D}">
      <dgm:prSet/>
      <dgm:spPr/>
      <dgm:t>
        <a:bodyPr/>
        <a:lstStyle/>
        <a:p>
          <a:endParaRPr lang="en-IN" sz="7200"/>
        </a:p>
      </dgm:t>
    </dgm:pt>
    <dgm:pt modelId="{631A4B50-7410-4B2E-80BE-0FC44FEB9A18}" type="sibTrans" cxnId="{029E27DE-9705-4EB3-A26D-375873359D6D}">
      <dgm:prSet/>
      <dgm:spPr/>
      <dgm:t>
        <a:bodyPr/>
        <a:lstStyle/>
        <a:p>
          <a:endParaRPr lang="en-IN" sz="7200"/>
        </a:p>
      </dgm:t>
    </dgm:pt>
    <dgm:pt modelId="{FAA5FB72-CD72-4201-A901-7FB42779D764}">
      <dgm:prSet custT="1"/>
      <dgm:spPr/>
      <dgm:t>
        <a:bodyPr/>
        <a:lstStyle/>
        <a:p>
          <a:r>
            <a:rPr lang="en-US" sz="2000" dirty="0"/>
            <a:t>Manager</a:t>
          </a:r>
          <a:endParaRPr lang="en-IN" sz="2000" dirty="0"/>
        </a:p>
      </dgm:t>
    </dgm:pt>
    <dgm:pt modelId="{3974D8B4-6DE9-479C-AB2B-D2918B43E77E}" type="parTrans" cxnId="{97004AA2-2A7F-43BF-B3E3-2E01526AF708}">
      <dgm:prSet/>
      <dgm:spPr/>
      <dgm:t>
        <a:bodyPr/>
        <a:lstStyle/>
        <a:p>
          <a:endParaRPr lang="en-IN" sz="7200"/>
        </a:p>
      </dgm:t>
    </dgm:pt>
    <dgm:pt modelId="{58957789-3C54-4579-B27F-1296E4B13F15}" type="sibTrans" cxnId="{97004AA2-2A7F-43BF-B3E3-2E01526AF708}">
      <dgm:prSet/>
      <dgm:spPr/>
      <dgm:t>
        <a:bodyPr/>
        <a:lstStyle/>
        <a:p>
          <a:endParaRPr lang="en-IN" sz="7200"/>
        </a:p>
      </dgm:t>
    </dgm:pt>
    <dgm:pt modelId="{C81F2B3E-7224-4DAC-99FB-E3B2387A9C32}">
      <dgm:prSet custT="1"/>
      <dgm:spPr/>
      <dgm:t>
        <a:bodyPr/>
        <a:lstStyle/>
        <a:p>
          <a:r>
            <a:rPr lang="en-US" sz="2000" dirty="0"/>
            <a:t>Supervisor</a:t>
          </a:r>
          <a:endParaRPr lang="en-IN" sz="2000" dirty="0"/>
        </a:p>
      </dgm:t>
    </dgm:pt>
    <dgm:pt modelId="{1CCDA484-E46F-43FB-98BD-14C15F0B2CC3}" type="parTrans" cxnId="{086239E1-D070-4E3B-8F00-38D1E74817F3}">
      <dgm:prSet/>
      <dgm:spPr/>
      <dgm:t>
        <a:bodyPr/>
        <a:lstStyle/>
        <a:p>
          <a:endParaRPr lang="en-IN" sz="7200"/>
        </a:p>
      </dgm:t>
    </dgm:pt>
    <dgm:pt modelId="{3E97ABC3-B69B-4868-8620-7366C559BFFC}" type="sibTrans" cxnId="{086239E1-D070-4E3B-8F00-38D1E74817F3}">
      <dgm:prSet/>
      <dgm:spPr/>
      <dgm:t>
        <a:bodyPr/>
        <a:lstStyle/>
        <a:p>
          <a:endParaRPr lang="en-IN" sz="7200"/>
        </a:p>
      </dgm:t>
    </dgm:pt>
    <dgm:pt modelId="{CCCB7ED1-8350-45C1-81EB-02E2FD2902CA}">
      <dgm:prSet custT="1"/>
      <dgm:spPr/>
      <dgm:t>
        <a:bodyPr/>
        <a:lstStyle/>
        <a:p>
          <a:r>
            <a:rPr lang="en-US" sz="2000" dirty="0"/>
            <a:t>Team Leader</a:t>
          </a:r>
          <a:endParaRPr lang="en-IN" sz="2000" dirty="0"/>
        </a:p>
      </dgm:t>
    </dgm:pt>
    <dgm:pt modelId="{BF2CE569-831C-403A-ABD3-576470164AC8}" type="parTrans" cxnId="{3ECD6F07-E900-41A4-AB18-7919A7168661}">
      <dgm:prSet/>
      <dgm:spPr/>
      <dgm:t>
        <a:bodyPr/>
        <a:lstStyle/>
        <a:p>
          <a:endParaRPr lang="en-IN" sz="7200"/>
        </a:p>
      </dgm:t>
    </dgm:pt>
    <dgm:pt modelId="{474556E3-412C-4A07-A79B-2DA6E611D187}" type="sibTrans" cxnId="{3ECD6F07-E900-41A4-AB18-7919A7168661}">
      <dgm:prSet/>
      <dgm:spPr/>
      <dgm:t>
        <a:bodyPr/>
        <a:lstStyle/>
        <a:p>
          <a:endParaRPr lang="en-IN" sz="7200"/>
        </a:p>
      </dgm:t>
    </dgm:pt>
    <dgm:pt modelId="{182EF844-D79C-4A2C-ABCC-6B2BECFC1B20}">
      <dgm:prSet custT="1"/>
      <dgm:spPr/>
      <dgm:t>
        <a:bodyPr/>
        <a:lstStyle/>
        <a:p>
          <a:r>
            <a:rPr lang="en-US" sz="2000" dirty="0"/>
            <a:t>Employee</a:t>
          </a:r>
          <a:endParaRPr lang="en-IN" sz="2000" dirty="0"/>
        </a:p>
      </dgm:t>
    </dgm:pt>
    <dgm:pt modelId="{8F55BDD0-F6C6-467A-8638-DE45E5CBB16B}" type="parTrans" cxnId="{7CF962D5-C42F-4587-89B6-23BFB22E12AC}">
      <dgm:prSet/>
      <dgm:spPr/>
      <dgm:t>
        <a:bodyPr/>
        <a:lstStyle/>
        <a:p>
          <a:endParaRPr lang="en-IN" sz="7200"/>
        </a:p>
      </dgm:t>
    </dgm:pt>
    <dgm:pt modelId="{7BCF8829-7B32-481D-BAA8-7808082569A7}" type="sibTrans" cxnId="{7CF962D5-C42F-4587-89B6-23BFB22E12AC}">
      <dgm:prSet/>
      <dgm:spPr/>
      <dgm:t>
        <a:bodyPr/>
        <a:lstStyle/>
        <a:p>
          <a:endParaRPr lang="en-IN" sz="7200"/>
        </a:p>
      </dgm:t>
    </dgm:pt>
    <dgm:pt modelId="{0D9D8F96-5F35-4AB5-A827-6106E253A5E9}" type="pres">
      <dgm:prSet presAssocID="{FF01E30A-4176-45DF-8DC4-A20866A25721}" presName="cycle" presStyleCnt="0">
        <dgm:presLayoutVars>
          <dgm:dir/>
          <dgm:resizeHandles val="exact"/>
        </dgm:presLayoutVars>
      </dgm:prSet>
      <dgm:spPr/>
    </dgm:pt>
    <dgm:pt modelId="{7DA31533-A691-42D8-8330-A4FFEAF1B6C8}" type="pres">
      <dgm:prSet presAssocID="{EB9F0D5F-1F66-4D7E-BCFC-DD2E5AD07168}" presName="node" presStyleLbl="node1" presStyleIdx="0" presStyleCnt="7">
        <dgm:presLayoutVars>
          <dgm:bulletEnabled val="1"/>
        </dgm:presLayoutVars>
      </dgm:prSet>
      <dgm:spPr/>
    </dgm:pt>
    <dgm:pt modelId="{C6218C6E-0292-4DFF-A718-C4389D34D975}" type="pres">
      <dgm:prSet presAssocID="{EB9F0D5F-1F66-4D7E-BCFC-DD2E5AD07168}" presName="spNode" presStyleCnt="0"/>
      <dgm:spPr/>
    </dgm:pt>
    <dgm:pt modelId="{ADDD8EFF-1E90-440F-BE76-C01EED25A67C}" type="pres">
      <dgm:prSet presAssocID="{F4BD0EC1-F8E4-497E-A965-E74214544380}" presName="sibTrans" presStyleLbl="sibTrans1D1" presStyleIdx="0" presStyleCnt="7"/>
      <dgm:spPr/>
    </dgm:pt>
    <dgm:pt modelId="{ACB8CD43-72B3-4628-BCC0-1D624390833D}" type="pres">
      <dgm:prSet presAssocID="{9B5DAF2A-D4B5-460F-9463-349B1438BE62}" presName="node" presStyleLbl="node1" presStyleIdx="1" presStyleCnt="7" custScaleX="120147" custScaleY="133229">
        <dgm:presLayoutVars>
          <dgm:bulletEnabled val="1"/>
        </dgm:presLayoutVars>
      </dgm:prSet>
      <dgm:spPr/>
    </dgm:pt>
    <dgm:pt modelId="{80AD606C-E4EA-4302-8C86-632743E223E1}" type="pres">
      <dgm:prSet presAssocID="{9B5DAF2A-D4B5-460F-9463-349B1438BE62}" presName="spNode" presStyleCnt="0"/>
      <dgm:spPr/>
    </dgm:pt>
    <dgm:pt modelId="{4035D43A-0AE7-4212-A071-39DF48B96D44}" type="pres">
      <dgm:prSet presAssocID="{61318A77-E071-4FDA-8948-5A2AAE6F22E6}" presName="sibTrans" presStyleLbl="sibTrans1D1" presStyleIdx="1" presStyleCnt="7"/>
      <dgm:spPr/>
    </dgm:pt>
    <dgm:pt modelId="{FC3A05D9-509F-422A-A13F-FF67E827C14A}" type="pres">
      <dgm:prSet presAssocID="{4F9440F9-9893-444B-9FA2-387FBF55886B}" presName="node" presStyleLbl="node1" presStyleIdx="2" presStyleCnt="7" custScaleX="126595" custScaleY="152807">
        <dgm:presLayoutVars>
          <dgm:bulletEnabled val="1"/>
        </dgm:presLayoutVars>
      </dgm:prSet>
      <dgm:spPr/>
    </dgm:pt>
    <dgm:pt modelId="{2AE1D6AA-0BF3-452B-AEA7-333229A74390}" type="pres">
      <dgm:prSet presAssocID="{4F9440F9-9893-444B-9FA2-387FBF55886B}" presName="spNode" presStyleCnt="0"/>
      <dgm:spPr/>
    </dgm:pt>
    <dgm:pt modelId="{3F0FBF54-5012-463B-A3B0-5A359EEAB4FA}" type="pres">
      <dgm:prSet presAssocID="{631A4B50-7410-4B2E-80BE-0FC44FEB9A18}" presName="sibTrans" presStyleLbl="sibTrans1D1" presStyleIdx="2" presStyleCnt="7"/>
      <dgm:spPr/>
    </dgm:pt>
    <dgm:pt modelId="{54157B12-4BC8-41EE-85CC-63CF031EDC10}" type="pres">
      <dgm:prSet presAssocID="{FAA5FB72-CD72-4201-A901-7FB42779D764}" presName="node" presStyleLbl="node1" presStyleIdx="3" presStyleCnt="7" custScaleX="112849" custScaleY="143982">
        <dgm:presLayoutVars>
          <dgm:bulletEnabled val="1"/>
        </dgm:presLayoutVars>
      </dgm:prSet>
      <dgm:spPr/>
    </dgm:pt>
    <dgm:pt modelId="{1441E081-DE66-40F2-B8AB-07B719C0675E}" type="pres">
      <dgm:prSet presAssocID="{FAA5FB72-CD72-4201-A901-7FB42779D764}" presName="spNode" presStyleCnt="0"/>
      <dgm:spPr/>
    </dgm:pt>
    <dgm:pt modelId="{7B581B86-EEB0-4D5F-AF78-1DDB59C47F8C}" type="pres">
      <dgm:prSet presAssocID="{58957789-3C54-4579-B27F-1296E4B13F15}" presName="sibTrans" presStyleLbl="sibTrans1D1" presStyleIdx="3" presStyleCnt="7"/>
      <dgm:spPr/>
    </dgm:pt>
    <dgm:pt modelId="{9BABF649-7DBD-4B0A-916E-9F1BE76C89D7}" type="pres">
      <dgm:prSet presAssocID="{C81F2B3E-7224-4DAC-99FB-E3B2387A9C32}" presName="node" presStyleLbl="node1" presStyleIdx="4" presStyleCnt="7" custScaleX="150272" custScaleY="101627">
        <dgm:presLayoutVars>
          <dgm:bulletEnabled val="1"/>
        </dgm:presLayoutVars>
      </dgm:prSet>
      <dgm:spPr/>
    </dgm:pt>
    <dgm:pt modelId="{CD2987BA-6FF2-48E1-9889-E7622757D0BA}" type="pres">
      <dgm:prSet presAssocID="{C81F2B3E-7224-4DAC-99FB-E3B2387A9C32}" presName="spNode" presStyleCnt="0"/>
      <dgm:spPr/>
    </dgm:pt>
    <dgm:pt modelId="{C2FF642D-429A-44A4-AC27-A0C83D32B096}" type="pres">
      <dgm:prSet presAssocID="{3E97ABC3-B69B-4868-8620-7366C559BFFC}" presName="sibTrans" presStyleLbl="sibTrans1D1" presStyleIdx="4" presStyleCnt="7"/>
      <dgm:spPr/>
    </dgm:pt>
    <dgm:pt modelId="{B40CD6B5-D57C-4BA2-846F-F519FC5C1E17}" type="pres">
      <dgm:prSet presAssocID="{CCCB7ED1-8350-45C1-81EB-02E2FD2902CA}" presName="node" presStyleLbl="node1" presStyleIdx="5" presStyleCnt="7">
        <dgm:presLayoutVars>
          <dgm:bulletEnabled val="1"/>
        </dgm:presLayoutVars>
      </dgm:prSet>
      <dgm:spPr/>
    </dgm:pt>
    <dgm:pt modelId="{54D36441-C0BD-496F-81D5-045FA3DEE451}" type="pres">
      <dgm:prSet presAssocID="{CCCB7ED1-8350-45C1-81EB-02E2FD2902CA}" presName="spNode" presStyleCnt="0"/>
      <dgm:spPr/>
    </dgm:pt>
    <dgm:pt modelId="{31ADBD04-C6AA-441E-9CCF-49015ED7FE20}" type="pres">
      <dgm:prSet presAssocID="{474556E3-412C-4A07-A79B-2DA6E611D187}" presName="sibTrans" presStyleLbl="sibTrans1D1" presStyleIdx="5" presStyleCnt="7"/>
      <dgm:spPr/>
    </dgm:pt>
    <dgm:pt modelId="{6957B720-F9A0-453A-BF51-2D0977E5F1DD}" type="pres">
      <dgm:prSet presAssocID="{182EF844-D79C-4A2C-ABCC-6B2BECFC1B20}" presName="node" presStyleLbl="node1" presStyleIdx="6" presStyleCnt="7" custScaleX="130057" custScaleY="155221">
        <dgm:presLayoutVars>
          <dgm:bulletEnabled val="1"/>
        </dgm:presLayoutVars>
      </dgm:prSet>
      <dgm:spPr/>
    </dgm:pt>
    <dgm:pt modelId="{E65046A9-F2B1-4DCC-B0BA-9854353C2492}" type="pres">
      <dgm:prSet presAssocID="{182EF844-D79C-4A2C-ABCC-6B2BECFC1B20}" presName="spNode" presStyleCnt="0"/>
      <dgm:spPr/>
    </dgm:pt>
    <dgm:pt modelId="{270B193D-EEC7-49B5-A14A-6C02D0F0291B}" type="pres">
      <dgm:prSet presAssocID="{7BCF8829-7B32-481D-BAA8-7808082569A7}" presName="sibTrans" presStyleLbl="sibTrans1D1" presStyleIdx="6" presStyleCnt="7"/>
      <dgm:spPr/>
    </dgm:pt>
  </dgm:ptLst>
  <dgm:cxnLst>
    <dgm:cxn modelId="{F950EF04-6ABC-42AE-8391-B316A70C289E}" type="presOf" srcId="{C81F2B3E-7224-4DAC-99FB-E3B2387A9C32}" destId="{9BABF649-7DBD-4B0A-916E-9F1BE76C89D7}" srcOrd="0" destOrd="0" presId="urn:microsoft.com/office/officeart/2005/8/layout/cycle6"/>
    <dgm:cxn modelId="{3ECD6F07-E900-41A4-AB18-7919A7168661}" srcId="{FF01E30A-4176-45DF-8DC4-A20866A25721}" destId="{CCCB7ED1-8350-45C1-81EB-02E2FD2902CA}" srcOrd="5" destOrd="0" parTransId="{BF2CE569-831C-403A-ABD3-576470164AC8}" sibTransId="{474556E3-412C-4A07-A79B-2DA6E611D187}"/>
    <dgm:cxn modelId="{722BD209-E686-4DF3-A909-B8AC1443602E}" srcId="{FF01E30A-4176-45DF-8DC4-A20866A25721}" destId="{9B5DAF2A-D4B5-460F-9463-349B1438BE62}" srcOrd="1" destOrd="0" parTransId="{EAD80F87-B99F-4CB4-9EA9-211B2B550306}" sibTransId="{61318A77-E071-4FDA-8948-5A2AAE6F22E6}"/>
    <dgm:cxn modelId="{CFCBA20C-99EB-461A-A1A1-7698AC97F25C}" type="presOf" srcId="{FAA5FB72-CD72-4201-A901-7FB42779D764}" destId="{54157B12-4BC8-41EE-85CC-63CF031EDC10}" srcOrd="0" destOrd="0" presId="urn:microsoft.com/office/officeart/2005/8/layout/cycle6"/>
    <dgm:cxn modelId="{4A5BFD13-E3F2-4DD4-8EF2-043B346A622D}" type="presOf" srcId="{9B5DAF2A-D4B5-460F-9463-349B1438BE62}" destId="{ACB8CD43-72B3-4628-BCC0-1D624390833D}" srcOrd="0" destOrd="0" presId="urn:microsoft.com/office/officeart/2005/8/layout/cycle6"/>
    <dgm:cxn modelId="{233D971D-4AD6-4A4C-AB48-EF7BD56C5CFE}" type="presOf" srcId="{61318A77-E071-4FDA-8948-5A2AAE6F22E6}" destId="{4035D43A-0AE7-4212-A071-39DF48B96D44}" srcOrd="0" destOrd="0" presId="urn:microsoft.com/office/officeart/2005/8/layout/cycle6"/>
    <dgm:cxn modelId="{C7CDBA1E-935D-432F-8ED4-E95ACCF2CCFC}" type="presOf" srcId="{EB9F0D5F-1F66-4D7E-BCFC-DD2E5AD07168}" destId="{7DA31533-A691-42D8-8330-A4FFEAF1B6C8}" srcOrd="0" destOrd="0" presId="urn:microsoft.com/office/officeart/2005/8/layout/cycle6"/>
    <dgm:cxn modelId="{6219EE22-939E-45F3-B34A-80C7A1F9E361}" type="presOf" srcId="{58957789-3C54-4579-B27F-1296E4B13F15}" destId="{7B581B86-EEB0-4D5F-AF78-1DDB59C47F8C}" srcOrd="0" destOrd="0" presId="urn:microsoft.com/office/officeart/2005/8/layout/cycle6"/>
    <dgm:cxn modelId="{3DFCD325-5616-47FC-B3AA-F6D55F6DE5CA}" type="presOf" srcId="{CCCB7ED1-8350-45C1-81EB-02E2FD2902CA}" destId="{B40CD6B5-D57C-4BA2-846F-F519FC5C1E17}" srcOrd="0" destOrd="0" presId="urn:microsoft.com/office/officeart/2005/8/layout/cycle6"/>
    <dgm:cxn modelId="{292A382F-7923-4AA7-89D7-0FBB546F368E}" type="presOf" srcId="{3E97ABC3-B69B-4868-8620-7366C559BFFC}" destId="{C2FF642D-429A-44A4-AC27-A0C83D32B096}" srcOrd="0" destOrd="0" presId="urn:microsoft.com/office/officeart/2005/8/layout/cycle6"/>
    <dgm:cxn modelId="{D485D168-DD10-4ED3-B7BA-C868583E1A4B}" srcId="{FF01E30A-4176-45DF-8DC4-A20866A25721}" destId="{EB9F0D5F-1F66-4D7E-BCFC-DD2E5AD07168}" srcOrd="0" destOrd="0" parTransId="{58547F31-43FD-4F04-8035-F9E2D1D6D908}" sibTransId="{F4BD0EC1-F8E4-497E-A965-E74214544380}"/>
    <dgm:cxn modelId="{27B9CA97-73C2-4050-B082-F218A2926896}" type="presOf" srcId="{7BCF8829-7B32-481D-BAA8-7808082569A7}" destId="{270B193D-EEC7-49B5-A14A-6C02D0F0291B}" srcOrd="0" destOrd="0" presId="urn:microsoft.com/office/officeart/2005/8/layout/cycle6"/>
    <dgm:cxn modelId="{97004AA2-2A7F-43BF-B3E3-2E01526AF708}" srcId="{FF01E30A-4176-45DF-8DC4-A20866A25721}" destId="{FAA5FB72-CD72-4201-A901-7FB42779D764}" srcOrd="3" destOrd="0" parTransId="{3974D8B4-6DE9-479C-AB2B-D2918B43E77E}" sibTransId="{58957789-3C54-4579-B27F-1296E4B13F15}"/>
    <dgm:cxn modelId="{E6E25FC4-15E7-4AE9-9A27-7954BE0AB8CF}" type="presOf" srcId="{FF01E30A-4176-45DF-8DC4-A20866A25721}" destId="{0D9D8F96-5F35-4AB5-A827-6106E253A5E9}" srcOrd="0" destOrd="0" presId="urn:microsoft.com/office/officeart/2005/8/layout/cycle6"/>
    <dgm:cxn modelId="{39EE8ACB-7438-4185-B0AA-547FF889CD3B}" type="presOf" srcId="{631A4B50-7410-4B2E-80BE-0FC44FEB9A18}" destId="{3F0FBF54-5012-463B-A3B0-5A359EEAB4FA}" srcOrd="0" destOrd="0" presId="urn:microsoft.com/office/officeart/2005/8/layout/cycle6"/>
    <dgm:cxn modelId="{7CF962D5-C42F-4587-89B6-23BFB22E12AC}" srcId="{FF01E30A-4176-45DF-8DC4-A20866A25721}" destId="{182EF844-D79C-4A2C-ABCC-6B2BECFC1B20}" srcOrd="6" destOrd="0" parTransId="{8F55BDD0-F6C6-467A-8638-DE45E5CBB16B}" sibTransId="{7BCF8829-7B32-481D-BAA8-7808082569A7}"/>
    <dgm:cxn modelId="{86295FD6-6AD4-4621-AAF2-DC5FB05E8716}" type="presOf" srcId="{182EF844-D79C-4A2C-ABCC-6B2BECFC1B20}" destId="{6957B720-F9A0-453A-BF51-2D0977E5F1DD}" srcOrd="0" destOrd="0" presId="urn:microsoft.com/office/officeart/2005/8/layout/cycle6"/>
    <dgm:cxn modelId="{455D85D7-DE6F-45BE-8E4A-6054AAB8C31E}" type="presOf" srcId="{F4BD0EC1-F8E4-497E-A965-E74214544380}" destId="{ADDD8EFF-1E90-440F-BE76-C01EED25A67C}" srcOrd="0" destOrd="0" presId="urn:microsoft.com/office/officeart/2005/8/layout/cycle6"/>
    <dgm:cxn modelId="{06DCC4DA-30DF-41D7-8703-CD72113A6944}" type="presOf" srcId="{474556E3-412C-4A07-A79B-2DA6E611D187}" destId="{31ADBD04-C6AA-441E-9CCF-49015ED7FE20}" srcOrd="0" destOrd="0" presId="urn:microsoft.com/office/officeart/2005/8/layout/cycle6"/>
    <dgm:cxn modelId="{029E27DE-9705-4EB3-A26D-375873359D6D}" srcId="{FF01E30A-4176-45DF-8DC4-A20866A25721}" destId="{4F9440F9-9893-444B-9FA2-387FBF55886B}" srcOrd="2" destOrd="0" parTransId="{CC4CF3E1-6A53-4F78-BC8B-734D1F6F3F89}" sibTransId="{631A4B50-7410-4B2E-80BE-0FC44FEB9A18}"/>
    <dgm:cxn modelId="{086239E1-D070-4E3B-8F00-38D1E74817F3}" srcId="{FF01E30A-4176-45DF-8DC4-A20866A25721}" destId="{C81F2B3E-7224-4DAC-99FB-E3B2387A9C32}" srcOrd="4" destOrd="0" parTransId="{1CCDA484-E46F-43FB-98BD-14C15F0B2CC3}" sibTransId="{3E97ABC3-B69B-4868-8620-7366C559BFFC}"/>
    <dgm:cxn modelId="{26B564F0-6CF9-45B0-9BCF-524C99B5A128}" type="presOf" srcId="{4F9440F9-9893-444B-9FA2-387FBF55886B}" destId="{FC3A05D9-509F-422A-A13F-FF67E827C14A}" srcOrd="0" destOrd="0" presId="urn:microsoft.com/office/officeart/2005/8/layout/cycle6"/>
    <dgm:cxn modelId="{358746AA-0252-44F2-9BE9-ADA62E7926AB}" type="presParOf" srcId="{0D9D8F96-5F35-4AB5-A827-6106E253A5E9}" destId="{7DA31533-A691-42D8-8330-A4FFEAF1B6C8}" srcOrd="0" destOrd="0" presId="urn:microsoft.com/office/officeart/2005/8/layout/cycle6"/>
    <dgm:cxn modelId="{B2E38E05-8F90-459B-8859-7655536DB91F}" type="presParOf" srcId="{0D9D8F96-5F35-4AB5-A827-6106E253A5E9}" destId="{C6218C6E-0292-4DFF-A718-C4389D34D975}" srcOrd="1" destOrd="0" presId="urn:microsoft.com/office/officeart/2005/8/layout/cycle6"/>
    <dgm:cxn modelId="{47E0DD1D-14E3-413C-B4AD-DBEF7C87345C}" type="presParOf" srcId="{0D9D8F96-5F35-4AB5-A827-6106E253A5E9}" destId="{ADDD8EFF-1E90-440F-BE76-C01EED25A67C}" srcOrd="2" destOrd="0" presId="urn:microsoft.com/office/officeart/2005/8/layout/cycle6"/>
    <dgm:cxn modelId="{341EC33F-50DD-4EF1-9371-56C798A84BAF}" type="presParOf" srcId="{0D9D8F96-5F35-4AB5-A827-6106E253A5E9}" destId="{ACB8CD43-72B3-4628-BCC0-1D624390833D}" srcOrd="3" destOrd="0" presId="urn:microsoft.com/office/officeart/2005/8/layout/cycle6"/>
    <dgm:cxn modelId="{5B7F8EDF-BC65-4BA6-8D59-C13CBB017471}" type="presParOf" srcId="{0D9D8F96-5F35-4AB5-A827-6106E253A5E9}" destId="{80AD606C-E4EA-4302-8C86-632743E223E1}" srcOrd="4" destOrd="0" presId="urn:microsoft.com/office/officeart/2005/8/layout/cycle6"/>
    <dgm:cxn modelId="{D38A40F4-F705-4F23-BF14-709C530C69A2}" type="presParOf" srcId="{0D9D8F96-5F35-4AB5-A827-6106E253A5E9}" destId="{4035D43A-0AE7-4212-A071-39DF48B96D44}" srcOrd="5" destOrd="0" presId="urn:microsoft.com/office/officeart/2005/8/layout/cycle6"/>
    <dgm:cxn modelId="{CF8BE709-EE00-48E6-9372-8BE8CE073AB9}" type="presParOf" srcId="{0D9D8F96-5F35-4AB5-A827-6106E253A5E9}" destId="{FC3A05D9-509F-422A-A13F-FF67E827C14A}" srcOrd="6" destOrd="0" presId="urn:microsoft.com/office/officeart/2005/8/layout/cycle6"/>
    <dgm:cxn modelId="{53D45BD1-5425-41EB-9C33-E1595744FD9F}" type="presParOf" srcId="{0D9D8F96-5F35-4AB5-A827-6106E253A5E9}" destId="{2AE1D6AA-0BF3-452B-AEA7-333229A74390}" srcOrd="7" destOrd="0" presId="urn:microsoft.com/office/officeart/2005/8/layout/cycle6"/>
    <dgm:cxn modelId="{2BD66E4A-33EC-4207-8CC1-ED39184E04A5}" type="presParOf" srcId="{0D9D8F96-5F35-4AB5-A827-6106E253A5E9}" destId="{3F0FBF54-5012-463B-A3B0-5A359EEAB4FA}" srcOrd="8" destOrd="0" presId="urn:microsoft.com/office/officeart/2005/8/layout/cycle6"/>
    <dgm:cxn modelId="{32A3F078-97E1-4FA2-95AC-E83ED1BE45EF}" type="presParOf" srcId="{0D9D8F96-5F35-4AB5-A827-6106E253A5E9}" destId="{54157B12-4BC8-41EE-85CC-63CF031EDC10}" srcOrd="9" destOrd="0" presId="urn:microsoft.com/office/officeart/2005/8/layout/cycle6"/>
    <dgm:cxn modelId="{6C003518-C8DB-4C39-868E-ADADA9F5F235}" type="presParOf" srcId="{0D9D8F96-5F35-4AB5-A827-6106E253A5E9}" destId="{1441E081-DE66-40F2-B8AB-07B719C0675E}" srcOrd="10" destOrd="0" presId="urn:microsoft.com/office/officeart/2005/8/layout/cycle6"/>
    <dgm:cxn modelId="{94DE99F0-EA1B-488D-B85C-49ACC09BB6A8}" type="presParOf" srcId="{0D9D8F96-5F35-4AB5-A827-6106E253A5E9}" destId="{7B581B86-EEB0-4D5F-AF78-1DDB59C47F8C}" srcOrd="11" destOrd="0" presId="urn:microsoft.com/office/officeart/2005/8/layout/cycle6"/>
    <dgm:cxn modelId="{729BAC43-1284-44C0-91AB-57849236A039}" type="presParOf" srcId="{0D9D8F96-5F35-4AB5-A827-6106E253A5E9}" destId="{9BABF649-7DBD-4B0A-916E-9F1BE76C89D7}" srcOrd="12" destOrd="0" presId="urn:microsoft.com/office/officeart/2005/8/layout/cycle6"/>
    <dgm:cxn modelId="{9A413183-028A-46A3-86EF-1A4169C65A6B}" type="presParOf" srcId="{0D9D8F96-5F35-4AB5-A827-6106E253A5E9}" destId="{CD2987BA-6FF2-48E1-9889-E7622757D0BA}" srcOrd="13" destOrd="0" presId="urn:microsoft.com/office/officeart/2005/8/layout/cycle6"/>
    <dgm:cxn modelId="{E2377EF3-A298-4A9C-8012-6480FF17FFE3}" type="presParOf" srcId="{0D9D8F96-5F35-4AB5-A827-6106E253A5E9}" destId="{C2FF642D-429A-44A4-AC27-A0C83D32B096}" srcOrd="14" destOrd="0" presId="urn:microsoft.com/office/officeart/2005/8/layout/cycle6"/>
    <dgm:cxn modelId="{6C694096-80E2-4BEC-B84A-6DC3E617E6F4}" type="presParOf" srcId="{0D9D8F96-5F35-4AB5-A827-6106E253A5E9}" destId="{B40CD6B5-D57C-4BA2-846F-F519FC5C1E17}" srcOrd="15" destOrd="0" presId="urn:microsoft.com/office/officeart/2005/8/layout/cycle6"/>
    <dgm:cxn modelId="{E7EA352A-70D3-44A0-9839-28708A9B1E5A}" type="presParOf" srcId="{0D9D8F96-5F35-4AB5-A827-6106E253A5E9}" destId="{54D36441-C0BD-496F-81D5-045FA3DEE451}" srcOrd="16" destOrd="0" presId="urn:microsoft.com/office/officeart/2005/8/layout/cycle6"/>
    <dgm:cxn modelId="{CA9361AF-FCE8-4093-9A7B-CAE983142298}" type="presParOf" srcId="{0D9D8F96-5F35-4AB5-A827-6106E253A5E9}" destId="{31ADBD04-C6AA-441E-9CCF-49015ED7FE20}" srcOrd="17" destOrd="0" presId="urn:microsoft.com/office/officeart/2005/8/layout/cycle6"/>
    <dgm:cxn modelId="{A4169531-953D-4339-B5CE-7A2F3B75928F}" type="presParOf" srcId="{0D9D8F96-5F35-4AB5-A827-6106E253A5E9}" destId="{6957B720-F9A0-453A-BF51-2D0977E5F1DD}" srcOrd="18" destOrd="0" presId="urn:microsoft.com/office/officeart/2005/8/layout/cycle6"/>
    <dgm:cxn modelId="{2931DD7E-714A-4E9A-9A09-A17446D4945D}" type="presParOf" srcId="{0D9D8F96-5F35-4AB5-A827-6106E253A5E9}" destId="{E65046A9-F2B1-4DCC-B0BA-9854353C2492}" srcOrd="19" destOrd="0" presId="urn:microsoft.com/office/officeart/2005/8/layout/cycle6"/>
    <dgm:cxn modelId="{9A50DF44-69EE-456D-B05E-E1DBAB1F2BE6}" type="presParOf" srcId="{0D9D8F96-5F35-4AB5-A827-6106E253A5E9}" destId="{270B193D-EEC7-49B5-A14A-6C02D0F0291B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5D5B2B-A354-4F75-8B99-43FBCE83B4E3}" type="doc">
      <dgm:prSet loTypeId="urn:microsoft.com/office/officeart/2005/8/layout/architecture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4CCF635-310D-4B34-B068-6D60D47A5465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Conditional Formatting  Missing 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32B651-F3EE-4DE8-8B08-54630AEC4F1A}" type="parTrans" cxnId="{BD12B387-37D2-4424-B7E4-F634232C73AA}">
      <dgm:prSet/>
      <dgm:spPr/>
      <dgm:t>
        <a:bodyPr/>
        <a:lstStyle/>
        <a:p>
          <a:endParaRPr lang="en-IN"/>
        </a:p>
      </dgm:t>
    </dgm:pt>
    <dgm:pt modelId="{23D1F50F-26B0-44C1-8EE3-0A8721369519}" type="sibTrans" cxnId="{BD12B387-37D2-4424-B7E4-F634232C73AA}">
      <dgm:prSet/>
      <dgm:spPr/>
      <dgm:t>
        <a:bodyPr/>
        <a:lstStyle/>
        <a:p>
          <a:endParaRPr lang="en-IN"/>
        </a:p>
      </dgm:t>
    </dgm:pt>
    <dgm:pt modelId="{D3B5F302-8D64-4D79-A3E6-7DD2E4B4FF34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  Remove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29E44C5-E1B1-4B00-98D2-A494C97A30D1}" type="parTrans" cxnId="{A74C75E6-F6B9-45A7-BD74-F75B15224EBD}">
      <dgm:prSet/>
      <dgm:spPr/>
      <dgm:t>
        <a:bodyPr/>
        <a:lstStyle/>
        <a:p>
          <a:endParaRPr lang="en-IN"/>
        </a:p>
      </dgm:t>
    </dgm:pt>
    <dgm:pt modelId="{6AC7A994-6BE4-4839-BA46-8A2A4598A857}" type="sibTrans" cxnId="{A74C75E6-F6B9-45A7-BD74-F75B15224EBD}">
      <dgm:prSet/>
      <dgm:spPr/>
      <dgm:t>
        <a:bodyPr/>
        <a:lstStyle/>
        <a:p>
          <a:endParaRPr lang="en-IN"/>
        </a:p>
      </dgm:t>
    </dgm:pt>
    <dgm:pt modelId="{DF77226B-BF77-499F-A037-F13220AE7E73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Formula 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Performnce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00EF92-8AB7-46D8-8564-16022CC90743}" type="parTrans" cxnId="{AF80CFE7-723C-4A50-99A6-FBDBF30B5A6A}">
      <dgm:prSet/>
      <dgm:spPr/>
      <dgm:t>
        <a:bodyPr/>
        <a:lstStyle/>
        <a:p>
          <a:endParaRPr lang="en-IN"/>
        </a:p>
      </dgm:t>
    </dgm:pt>
    <dgm:pt modelId="{AF6171C4-376E-4E88-B822-61641E1F405C}" type="sibTrans" cxnId="{AF80CFE7-723C-4A50-99A6-FBDBF30B5A6A}">
      <dgm:prSet/>
      <dgm:spPr/>
      <dgm:t>
        <a:bodyPr/>
        <a:lstStyle/>
        <a:p>
          <a:endParaRPr lang="en-IN"/>
        </a:p>
      </dgm:t>
    </dgm:pt>
    <dgm:pt modelId="{41342767-A3E2-4DE2-8512-D85DA6071419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Pivot Chat Analysis Summary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D53971B-A37A-4073-B43F-1BFEAF1A7D45}" type="parTrans" cxnId="{68E003F0-85FB-46C5-BC67-4FBF453BF5B4}">
      <dgm:prSet/>
      <dgm:spPr/>
      <dgm:t>
        <a:bodyPr/>
        <a:lstStyle/>
        <a:p>
          <a:endParaRPr lang="en-IN"/>
        </a:p>
      </dgm:t>
    </dgm:pt>
    <dgm:pt modelId="{DAED2FE0-535F-4C48-91B7-605E58F97BFE}" type="sibTrans" cxnId="{68E003F0-85FB-46C5-BC67-4FBF453BF5B4}">
      <dgm:prSet/>
      <dgm:spPr/>
      <dgm:t>
        <a:bodyPr/>
        <a:lstStyle/>
        <a:p>
          <a:endParaRPr lang="en-IN"/>
        </a:p>
      </dgm:t>
    </dgm:pt>
    <dgm:pt modelId="{E9581D67-34E8-4C0B-8257-6AA4B5FD6254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Graph Data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Visualiztion</a:t>
          </a:r>
          <a:endParaRPr lang="en-IN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0973CD-C0C2-44B6-AD7F-CC65DF6DB8B8}" type="parTrans" cxnId="{4E31701A-80D5-440D-A1CD-6978C91C5E4F}">
      <dgm:prSet/>
      <dgm:spPr/>
      <dgm:t>
        <a:bodyPr/>
        <a:lstStyle/>
        <a:p>
          <a:endParaRPr lang="en-IN"/>
        </a:p>
      </dgm:t>
    </dgm:pt>
    <dgm:pt modelId="{C90E0B2B-D8A5-4AD4-8287-EB61BE0EA9EE}" type="sibTrans" cxnId="{4E31701A-80D5-440D-A1CD-6978C91C5E4F}">
      <dgm:prSet/>
      <dgm:spPr/>
      <dgm:t>
        <a:bodyPr/>
        <a:lstStyle/>
        <a:p>
          <a:endParaRPr lang="en-IN"/>
        </a:p>
      </dgm:t>
    </dgm:pt>
    <dgm:pt modelId="{24944C30-8E24-4DE3-AA77-F5E4D845EC31}" type="pres">
      <dgm:prSet presAssocID="{8A5D5B2B-A354-4F75-8B99-43FBCE83B4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B20308-E3CD-4FDC-AA64-C734E4DD0332}" type="pres">
      <dgm:prSet presAssocID="{A4CCF635-310D-4B34-B068-6D60D47A5465}" presName="vertOne" presStyleCnt="0"/>
      <dgm:spPr/>
    </dgm:pt>
    <dgm:pt modelId="{B173BC06-CB13-4CBD-AF77-DE060AE3FCD9}" type="pres">
      <dgm:prSet presAssocID="{A4CCF635-310D-4B34-B068-6D60D47A5465}" presName="txOne" presStyleLbl="node0" presStyleIdx="0" presStyleCnt="5">
        <dgm:presLayoutVars>
          <dgm:chPref val="3"/>
        </dgm:presLayoutVars>
      </dgm:prSet>
      <dgm:spPr/>
    </dgm:pt>
    <dgm:pt modelId="{4CD4C243-1461-4470-ADE8-4117FB4CE54A}" type="pres">
      <dgm:prSet presAssocID="{A4CCF635-310D-4B34-B068-6D60D47A5465}" presName="horzOne" presStyleCnt="0"/>
      <dgm:spPr/>
    </dgm:pt>
    <dgm:pt modelId="{97748920-6F45-4D93-92D2-45198533BC07}" type="pres">
      <dgm:prSet presAssocID="{23D1F50F-26B0-44C1-8EE3-0A8721369519}" presName="sibSpaceOne" presStyleCnt="0"/>
      <dgm:spPr/>
    </dgm:pt>
    <dgm:pt modelId="{ED0D7A9A-9AF7-4218-8A6C-42325E6EFF08}" type="pres">
      <dgm:prSet presAssocID="{D3B5F302-8D64-4D79-A3E6-7DD2E4B4FF34}" presName="vertOne" presStyleCnt="0"/>
      <dgm:spPr/>
    </dgm:pt>
    <dgm:pt modelId="{7C9F4730-36ED-4069-97CC-CB2F0F1F8BE2}" type="pres">
      <dgm:prSet presAssocID="{D3B5F302-8D64-4D79-A3E6-7DD2E4B4FF34}" presName="txOne" presStyleLbl="node0" presStyleIdx="1" presStyleCnt="5">
        <dgm:presLayoutVars>
          <dgm:chPref val="3"/>
        </dgm:presLayoutVars>
      </dgm:prSet>
      <dgm:spPr/>
    </dgm:pt>
    <dgm:pt modelId="{1105A2C2-CAB9-4388-A2EC-3720B2F4C7BB}" type="pres">
      <dgm:prSet presAssocID="{D3B5F302-8D64-4D79-A3E6-7DD2E4B4FF34}" presName="horzOne" presStyleCnt="0"/>
      <dgm:spPr/>
    </dgm:pt>
    <dgm:pt modelId="{42B21F40-A218-4075-A2F5-226398B736AE}" type="pres">
      <dgm:prSet presAssocID="{6AC7A994-6BE4-4839-BA46-8A2A4598A857}" presName="sibSpaceOne" presStyleCnt="0"/>
      <dgm:spPr/>
    </dgm:pt>
    <dgm:pt modelId="{30DA4C9A-CD7C-46FC-B7FB-8D90BD8E9C69}" type="pres">
      <dgm:prSet presAssocID="{DF77226B-BF77-499F-A037-F13220AE7E73}" presName="vertOne" presStyleCnt="0"/>
      <dgm:spPr/>
    </dgm:pt>
    <dgm:pt modelId="{928AE75F-6B0A-4E0F-B338-ED84B0381515}" type="pres">
      <dgm:prSet presAssocID="{DF77226B-BF77-499F-A037-F13220AE7E73}" presName="txOne" presStyleLbl="node0" presStyleIdx="2" presStyleCnt="5">
        <dgm:presLayoutVars>
          <dgm:chPref val="3"/>
        </dgm:presLayoutVars>
      </dgm:prSet>
      <dgm:spPr/>
    </dgm:pt>
    <dgm:pt modelId="{4E1D2F98-94B6-45EF-AC9E-D209A1113E18}" type="pres">
      <dgm:prSet presAssocID="{DF77226B-BF77-499F-A037-F13220AE7E73}" presName="horzOne" presStyleCnt="0"/>
      <dgm:spPr/>
    </dgm:pt>
    <dgm:pt modelId="{A5057932-5DD1-47B8-998D-A2D6D010CE70}" type="pres">
      <dgm:prSet presAssocID="{AF6171C4-376E-4E88-B822-61641E1F405C}" presName="sibSpaceOne" presStyleCnt="0"/>
      <dgm:spPr/>
    </dgm:pt>
    <dgm:pt modelId="{FBBC2033-80DA-465A-B837-91E7110C7F3E}" type="pres">
      <dgm:prSet presAssocID="{41342767-A3E2-4DE2-8512-D85DA6071419}" presName="vertOne" presStyleCnt="0"/>
      <dgm:spPr/>
    </dgm:pt>
    <dgm:pt modelId="{9FA24D29-E23D-4A0B-B211-F5EE5DFDE4FA}" type="pres">
      <dgm:prSet presAssocID="{41342767-A3E2-4DE2-8512-D85DA6071419}" presName="txOne" presStyleLbl="node0" presStyleIdx="3" presStyleCnt="5">
        <dgm:presLayoutVars>
          <dgm:chPref val="3"/>
        </dgm:presLayoutVars>
      </dgm:prSet>
      <dgm:spPr/>
    </dgm:pt>
    <dgm:pt modelId="{3FD2B687-E815-49BA-B660-5F993368B4EC}" type="pres">
      <dgm:prSet presAssocID="{41342767-A3E2-4DE2-8512-D85DA6071419}" presName="horzOne" presStyleCnt="0"/>
      <dgm:spPr/>
    </dgm:pt>
    <dgm:pt modelId="{712C4E34-F8FF-41CE-A029-58FAF7C6656C}" type="pres">
      <dgm:prSet presAssocID="{DAED2FE0-535F-4C48-91B7-605E58F97BFE}" presName="sibSpaceOne" presStyleCnt="0"/>
      <dgm:spPr/>
    </dgm:pt>
    <dgm:pt modelId="{87981B1C-2B1A-4C0C-9B2E-C93341DFBF61}" type="pres">
      <dgm:prSet presAssocID="{E9581D67-34E8-4C0B-8257-6AA4B5FD6254}" presName="vertOne" presStyleCnt="0"/>
      <dgm:spPr/>
    </dgm:pt>
    <dgm:pt modelId="{BB7DF925-35BD-4724-BE5D-19892F25AB8C}" type="pres">
      <dgm:prSet presAssocID="{E9581D67-34E8-4C0B-8257-6AA4B5FD6254}" presName="txOne" presStyleLbl="node0" presStyleIdx="4" presStyleCnt="5">
        <dgm:presLayoutVars>
          <dgm:chPref val="3"/>
        </dgm:presLayoutVars>
      </dgm:prSet>
      <dgm:spPr/>
    </dgm:pt>
    <dgm:pt modelId="{43EB7280-2C81-4F93-A5A2-9421406F62D3}" type="pres">
      <dgm:prSet presAssocID="{E9581D67-34E8-4C0B-8257-6AA4B5FD6254}" presName="horzOne" presStyleCnt="0"/>
      <dgm:spPr/>
    </dgm:pt>
  </dgm:ptLst>
  <dgm:cxnLst>
    <dgm:cxn modelId="{01612F15-59D8-4DEE-9FD3-18167BF5AFCB}" type="presOf" srcId="{A4CCF635-310D-4B34-B068-6D60D47A5465}" destId="{B173BC06-CB13-4CBD-AF77-DE060AE3FCD9}" srcOrd="0" destOrd="0" presId="urn:microsoft.com/office/officeart/2005/8/layout/architecture"/>
    <dgm:cxn modelId="{2B87A716-F432-42CE-878A-684C5B4C4928}" type="presOf" srcId="{DF77226B-BF77-499F-A037-F13220AE7E73}" destId="{928AE75F-6B0A-4E0F-B338-ED84B0381515}" srcOrd="0" destOrd="0" presId="urn:microsoft.com/office/officeart/2005/8/layout/architecture"/>
    <dgm:cxn modelId="{4E31701A-80D5-440D-A1CD-6978C91C5E4F}" srcId="{8A5D5B2B-A354-4F75-8B99-43FBCE83B4E3}" destId="{E9581D67-34E8-4C0B-8257-6AA4B5FD6254}" srcOrd="4" destOrd="0" parTransId="{170973CD-C0C2-44B6-AD7F-CC65DF6DB8B8}" sibTransId="{C90E0B2B-D8A5-4AD4-8287-EB61BE0EA9EE}"/>
    <dgm:cxn modelId="{A05CF763-4882-4451-98E4-01F498074D76}" type="presOf" srcId="{E9581D67-34E8-4C0B-8257-6AA4B5FD6254}" destId="{BB7DF925-35BD-4724-BE5D-19892F25AB8C}" srcOrd="0" destOrd="0" presId="urn:microsoft.com/office/officeart/2005/8/layout/architecture"/>
    <dgm:cxn modelId="{DEC63072-5E71-46E5-B3D7-44050FAF41F7}" type="presOf" srcId="{8A5D5B2B-A354-4F75-8B99-43FBCE83B4E3}" destId="{24944C30-8E24-4DE3-AA77-F5E4D845EC31}" srcOrd="0" destOrd="0" presId="urn:microsoft.com/office/officeart/2005/8/layout/architecture"/>
    <dgm:cxn modelId="{BD12B387-37D2-4424-B7E4-F634232C73AA}" srcId="{8A5D5B2B-A354-4F75-8B99-43FBCE83B4E3}" destId="{A4CCF635-310D-4B34-B068-6D60D47A5465}" srcOrd="0" destOrd="0" parTransId="{4B32B651-F3EE-4DE8-8B08-54630AEC4F1A}" sibTransId="{23D1F50F-26B0-44C1-8EE3-0A8721369519}"/>
    <dgm:cxn modelId="{C61A3CA6-A30A-478B-BED1-10AA6163002D}" type="presOf" srcId="{41342767-A3E2-4DE2-8512-D85DA6071419}" destId="{9FA24D29-E23D-4A0B-B211-F5EE5DFDE4FA}" srcOrd="0" destOrd="0" presId="urn:microsoft.com/office/officeart/2005/8/layout/architecture"/>
    <dgm:cxn modelId="{62FEA8D6-C8C1-45E3-8E77-B343D913806A}" type="presOf" srcId="{D3B5F302-8D64-4D79-A3E6-7DD2E4B4FF34}" destId="{7C9F4730-36ED-4069-97CC-CB2F0F1F8BE2}" srcOrd="0" destOrd="0" presId="urn:microsoft.com/office/officeart/2005/8/layout/architecture"/>
    <dgm:cxn modelId="{A74C75E6-F6B9-45A7-BD74-F75B15224EBD}" srcId="{8A5D5B2B-A354-4F75-8B99-43FBCE83B4E3}" destId="{D3B5F302-8D64-4D79-A3E6-7DD2E4B4FF34}" srcOrd="1" destOrd="0" parTransId="{029E44C5-E1B1-4B00-98D2-A494C97A30D1}" sibTransId="{6AC7A994-6BE4-4839-BA46-8A2A4598A857}"/>
    <dgm:cxn modelId="{AF80CFE7-723C-4A50-99A6-FBDBF30B5A6A}" srcId="{8A5D5B2B-A354-4F75-8B99-43FBCE83B4E3}" destId="{DF77226B-BF77-499F-A037-F13220AE7E73}" srcOrd="2" destOrd="0" parTransId="{E000EF92-8AB7-46D8-8564-16022CC90743}" sibTransId="{AF6171C4-376E-4E88-B822-61641E1F405C}"/>
    <dgm:cxn modelId="{68E003F0-85FB-46C5-BC67-4FBF453BF5B4}" srcId="{8A5D5B2B-A354-4F75-8B99-43FBCE83B4E3}" destId="{41342767-A3E2-4DE2-8512-D85DA6071419}" srcOrd="3" destOrd="0" parTransId="{8D53971B-A37A-4073-B43F-1BFEAF1A7D45}" sibTransId="{DAED2FE0-535F-4C48-91B7-605E58F97BFE}"/>
    <dgm:cxn modelId="{CABE3467-AAD5-4038-8755-14D6C16D4EAE}" type="presParOf" srcId="{24944C30-8E24-4DE3-AA77-F5E4D845EC31}" destId="{C4B20308-E3CD-4FDC-AA64-C734E4DD0332}" srcOrd="0" destOrd="0" presId="urn:microsoft.com/office/officeart/2005/8/layout/architecture"/>
    <dgm:cxn modelId="{576FB74F-EAA9-4A72-A77A-8ED048DBA04F}" type="presParOf" srcId="{C4B20308-E3CD-4FDC-AA64-C734E4DD0332}" destId="{B173BC06-CB13-4CBD-AF77-DE060AE3FCD9}" srcOrd="0" destOrd="0" presId="urn:microsoft.com/office/officeart/2005/8/layout/architecture"/>
    <dgm:cxn modelId="{35EB78ED-E895-4E4A-B635-CCA945AFEA1D}" type="presParOf" srcId="{C4B20308-E3CD-4FDC-AA64-C734E4DD0332}" destId="{4CD4C243-1461-4470-ADE8-4117FB4CE54A}" srcOrd="1" destOrd="0" presId="urn:microsoft.com/office/officeart/2005/8/layout/architecture"/>
    <dgm:cxn modelId="{2745CF51-BC39-4DB9-8A26-003D4D0710F8}" type="presParOf" srcId="{24944C30-8E24-4DE3-AA77-F5E4D845EC31}" destId="{97748920-6F45-4D93-92D2-45198533BC07}" srcOrd="1" destOrd="0" presId="urn:microsoft.com/office/officeart/2005/8/layout/architecture"/>
    <dgm:cxn modelId="{EEA3902F-4942-4092-B2BC-766E7D445349}" type="presParOf" srcId="{24944C30-8E24-4DE3-AA77-F5E4D845EC31}" destId="{ED0D7A9A-9AF7-4218-8A6C-42325E6EFF08}" srcOrd="2" destOrd="0" presId="urn:microsoft.com/office/officeart/2005/8/layout/architecture"/>
    <dgm:cxn modelId="{2293E3F7-9D74-437D-8738-F416D1177F04}" type="presParOf" srcId="{ED0D7A9A-9AF7-4218-8A6C-42325E6EFF08}" destId="{7C9F4730-36ED-4069-97CC-CB2F0F1F8BE2}" srcOrd="0" destOrd="0" presId="urn:microsoft.com/office/officeart/2005/8/layout/architecture"/>
    <dgm:cxn modelId="{C35761CC-BF78-46F1-BD32-798D898A4EC1}" type="presParOf" srcId="{ED0D7A9A-9AF7-4218-8A6C-42325E6EFF08}" destId="{1105A2C2-CAB9-4388-A2EC-3720B2F4C7BB}" srcOrd="1" destOrd="0" presId="urn:microsoft.com/office/officeart/2005/8/layout/architecture"/>
    <dgm:cxn modelId="{13F3DFB3-5DB9-4F57-AF7E-880A14C505F4}" type="presParOf" srcId="{24944C30-8E24-4DE3-AA77-F5E4D845EC31}" destId="{42B21F40-A218-4075-A2F5-226398B736AE}" srcOrd="3" destOrd="0" presId="urn:microsoft.com/office/officeart/2005/8/layout/architecture"/>
    <dgm:cxn modelId="{BABF45AF-9AD7-498D-823E-F95D65874EF5}" type="presParOf" srcId="{24944C30-8E24-4DE3-AA77-F5E4D845EC31}" destId="{30DA4C9A-CD7C-46FC-B7FB-8D90BD8E9C69}" srcOrd="4" destOrd="0" presId="urn:microsoft.com/office/officeart/2005/8/layout/architecture"/>
    <dgm:cxn modelId="{9F867B95-F345-49AC-87E8-41B46C6FDCC0}" type="presParOf" srcId="{30DA4C9A-CD7C-46FC-B7FB-8D90BD8E9C69}" destId="{928AE75F-6B0A-4E0F-B338-ED84B0381515}" srcOrd="0" destOrd="0" presId="urn:microsoft.com/office/officeart/2005/8/layout/architecture"/>
    <dgm:cxn modelId="{FC04DA14-30D6-4864-970F-E098CEB80195}" type="presParOf" srcId="{30DA4C9A-CD7C-46FC-B7FB-8D90BD8E9C69}" destId="{4E1D2F98-94B6-45EF-AC9E-D209A1113E18}" srcOrd="1" destOrd="0" presId="urn:microsoft.com/office/officeart/2005/8/layout/architecture"/>
    <dgm:cxn modelId="{C3230665-E4B2-4D9F-9EE7-1D33B946E348}" type="presParOf" srcId="{24944C30-8E24-4DE3-AA77-F5E4D845EC31}" destId="{A5057932-5DD1-47B8-998D-A2D6D010CE70}" srcOrd="5" destOrd="0" presId="urn:microsoft.com/office/officeart/2005/8/layout/architecture"/>
    <dgm:cxn modelId="{F277711A-820C-4F9B-A033-92216FD83886}" type="presParOf" srcId="{24944C30-8E24-4DE3-AA77-F5E4D845EC31}" destId="{FBBC2033-80DA-465A-B837-91E7110C7F3E}" srcOrd="6" destOrd="0" presId="urn:microsoft.com/office/officeart/2005/8/layout/architecture"/>
    <dgm:cxn modelId="{0C39B857-FD7C-4B54-ABCF-36B6E9E567DA}" type="presParOf" srcId="{FBBC2033-80DA-465A-B837-91E7110C7F3E}" destId="{9FA24D29-E23D-4A0B-B211-F5EE5DFDE4FA}" srcOrd="0" destOrd="0" presId="urn:microsoft.com/office/officeart/2005/8/layout/architecture"/>
    <dgm:cxn modelId="{9BA97103-4EF2-45DE-A3A6-70C5305CB7FE}" type="presParOf" srcId="{FBBC2033-80DA-465A-B837-91E7110C7F3E}" destId="{3FD2B687-E815-49BA-B660-5F993368B4EC}" srcOrd="1" destOrd="0" presId="urn:microsoft.com/office/officeart/2005/8/layout/architecture"/>
    <dgm:cxn modelId="{924892BF-C8B3-4724-9CBB-5F5DCD567925}" type="presParOf" srcId="{24944C30-8E24-4DE3-AA77-F5E4D845EC31}" destId="{712C4E34-F8FF-41CE-A029-58FAF7C6656C}" srcOrd="7" destOrd="0" presId="urn:microsoft.com/office/officeart/2005/8/layout/architecture"/>
    <dgm:cxn modelId="{E1BBAD1D-E336-4C8F-96DB-FBAD8BBFC360}" type="presParOf" srcId="{24944C30-8E24-4DE3-AA77-F5E4D845EC31}" destId="{87981B1C-2B1A-4C0C-9B2E-C93341DFBF61}" srcOrd="8" destOrd="0" presId="urn:microsoft.com/office/officeart/2005/8/layout/architecture"/>
    <dgm:cxn modelId="{CBB30724-E52B-40F3-8E5A-4C8F12F5AD85}" type="presParOf" srcId="{87981B1C-2B1A-4C0C-9B2E-C93341DFBF61}" destId="{BB7DF925-35BD-4724-BE5D-19892F25AB8C}" srcOrd="0" destOrd="0" presId="urn:microsoft.com/office/officeart/2005/8/layout/architecture"/>
    <dgm:cxn modelId="{291B6BA8-021E-4980-8A28-8466E82D29F1}" type="presParOf" srcId="{87981B1C-2B1A-4C0C-9B2E-C93341DFBF61}" destId="{43EB7280-2C81-4F93-A5A2-9421406F62D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C360A7-8119-465A-AB92-56C5DDA74A07}" type="doc">
      <dgm:prSet loTypeId="urn:microsoft.com/office/officeart/2005/8/layout/chart3" loCatId="cycle" qsTypeId="urn:microsoft.com/office/officeart/2005/8/quickstyle/3d2" qsCatId="3D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6C7F077-31D2-44CA-8B55-DA1C8E730549}">
      <dgm:prSet/>
      <dgm:spPr/>
      <dgm:t>
        <a:bodyPr/>
        <a:lstStyle/>
        <a:p>
          <a:r>
            <a:rPr lang="en-US"/>
            <a:t>Employee – Kaggle</a:t>
          </a:r>
          <a:endParaRPr lang="en-IN"/>
        </a:p>
      </dgm:t>
    </dgm:pt>
    <dgm:pt modelId="{551A28CD-9933-4D74-B10C-70363EC5F31D}" type="parTrans" cxnId="{DD5E70A2-B439-437B-8544-EBB054D52EBB}">
      <dgm:prSet/>
      <dgm:spPr/>
      <dgm:t>
        <a:bodyPr/>
        <a:lstStyle/>
        <a:p>
          <a:endParaRPr lang="en-IN"/>
        </a:p>
      </dgm:t>
    </dgm:pt>
    <dgm:pt modelId="{CEAF39B1-537D-418F-81A4-12EC6BB970F9}" type="sibTrans" cxnId="{DD5E70A2-B439-437B-8544-EBB054D52EBB}">
      <dgm:prSet/>
      <dgm:spPr/>
      <dgm:t>
        <a:bodyPr/>
        <a:lstStyle/>
        <a:p>
          <a:endParaRPr lang="en-IN"/>
        </a:p>
      </dgm:t>
    </dgm:pt>
    <dgm:pt modelId="{04731401-4C3E-44F1-A849-0BFE38E86075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76D70CB4-B30D-406E-B0B5-5EF15BB850D9}" type="parTrans" cxnId="{12FB87F4-6F41-4308-9AB4-FA1FD6CDD839}">
      <dgm:prSet/>
      <dgm:spPr/>
      <dgm:t>
        <a:bodyPr/>
        <a:lstStyle/>
        <a:p>
          <a:endParaRPr lang="en-IN"/>
        </a:p>
      </dgm:t>
    </dgm:pt>
    <dgm:pt modelId="{A477F662-14DE-4F98-9219-2AE11D7CF2E8}" type="sibTrans" cxnId="{12FB87F4-6F41-4308-9AB4-FA1FD6CDD839}">
      <dgm:prSet/>
      <dgm:spPr/>
      <dgm:t>
        <a:bodyPr/>
        <a:lstStyle/>
        <a:p>
          <a:endParaRPr lang="en-IN"/>
        </a:p>
      </dgm:t>
    </dgm:pt>
    <dgm:pt modelId="{06123175-5D7A-47B6-94C4-883A157A286C}">
      <dgm:prSet/>
      <dgm:spPr/>
      <dgm:t>
        <a:bodyPr/>
        <a:lstStyle/>
        <a:p>
          <a:r>
            <a:rPr lang="en-US"/>
            <a:t>Employee id – Numerical</a:t>
          </a:r>
          <a:endParaRPr lang="en-IN"/>
        </a:p>
      </dgm:t>
    </dgm:pt>
    <dgm:pt modelId="{0B11BD77-E238-45FE-A6BB-0A50BB54AC93}" type="parTrans" cxnId="{86DE374C-033E-412D-A7A6-5C9EE4FEFAE1}">
      <dgm:prSet/>
      <dgm:spPr/>
      <dgm:t>
        <a:bodyPr/>
        <a:lstStyle/>
        <a:p>
          <a:endParaRPr lang="en-IN"/>
        </a:p>
      </dgm:t>
    </dgm:pt>
    <dgm:pt modelId="{BAAB1B1F-5D5D-4A40-8191-29B3B759BC66}" type="sibTrans" cxnId="{86DE374C-033E-412D-A7A6-5C9EE4FEFAE1}">
      <dgm:prSet/>
      <dgm:spPr/>
      <dgm:t>
        <a:bodyPr/>
        <a:lstStyle/>
        <a:p>
          <a:endParaRPr lang="en-IN"/>
        </a:p>
      </dgm:t>
    </dgm:pt>
    <dgm:pt modelId="{DABF900F-8473-4A70-8D55-003B2295550A}">
      <dgm:prSet/>
      <dgm:spPr/>
      <dgm:t>
        <a:bodyPr/>
        <a:lstStyle/>
        <a:p>
          <a:r>
            <a:rPr lang="en-US"/>
            <a:t>Name – Text</a:t>
          </a:r>
          <a:endParaRPr lang="en-IN"/>
        </a:p>
      </dgm:t>
    </dgm:pt>
    <dgm:pt modelId="{CE1F7B76-3827-41BD-9485-A3399464F454}" type="parTrans" cxnId="{B5020824-DB63-4113-8132-BB30DC712687}">
      <dgm:prSet/>
      <dgm:spPr/>
      <dgm:t>
        <a:bodyPr/>
        <a:lstStyle/>
        <a:p>
          <a:endParaRPr lang="en-IN"/>
        </a:p>
      </dgm:t>
    </dgm:pt>
    <dgm:pt modelId="{F274B37F-1CD0-48B1-9AED-A9EA3C4E2079}" type="sibTrans" cxnId="{B5020824-DB63-4113-8132-BB30DC712687}">
      <dgm:prSet/>
      <dgm:spPr/>
      <dgm:t>
        <a:bodyPr/>
        <a:lstStyle/>
        <a:p>
          <a:endParaRPr lang="en-IN"/>
        </a:p>
      </dgm:t>
    </dgm:pt>
    <dgm:pt modelId="{898CAD99-D1EE-4001-A8C8-7A70C1DD8F05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17FB8528-54E2-4FEA-92C7-CA9151EB306A}" type="parTrans" cxnId="{8F0C8263-4321-4AF4-AFC9-187949FA58A2}">
      <dgm:prSet/>
      <dgm:spPr/>
      <dgm:t>
        <a:bodyPr/>
        <a:lstStyle/>
        <a:p>
          <a:endParaRPr lang="en-IN"/>
        </a:p>
      </dgm:t>
    </dgm:pt>
    <dgm:pt modelId="{A9FE35D3-EB47-45CF-95E9-170588CE0B59}" type="sibTrans" cxnId="{8F0C8263-4321-4AF4-AFC9-187949FA58A2}">
      <dgm:prSet/>
      <dgm:spPr/>
      <dgm:t>
        <a:bodyPr/>
        <a:lstStyle/>
        <a:p>
          <a:endParaRPr lang="en-IN"/>
        </a:p>
      </dgm:t>
    </dgm:pt>
    <dgm:pt modelId="{9971A97C-7BA0-4F92-978C-DCEC47EFACE4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EE150FC1-4CC4-4521-81CD-142987A818BA}" type="parTrans" cxnId="{1CBEB34A-C74C-4B22-93ED-2F12F9087B6F}">
      <dgm:prSet/>
      <dgm:spPr/>
      <dgm:t>
        <a:bodyPr/>
        <a:lstStyle/>
        <a:p>
          <a:endParaRPr lang="en-IN"/>
        </a:p>
      </dgm:t>
    </dgm:pt>
    <dgm:pt modelId="{D162E0FC-DA57-4F24-B979-B9396702CF18}" type="sibTrans" cxnId="{1CBEB34A-C74C-4B22-93ED-2F12F9087B6F}">
      <dgm:prSet/>
      <dgm:spPr/>
      <dgm:t>
        <a:bodyPr/>
        <a:lstStyle/>
        <a:p>
          <a:endParaRPr lang="en-IN"/>
        </a:p>
      </dgm:t>
    </dgm:pt>
    <dgm:pt modelId="{3757CB39-4D72-4A74-A096-51C31705157B}">
      <dgm:prSet/>
      <dgm:spPr/>
      <dgm:t>
        <a:bodyPr/>
        <a:lstStyle/>
        <a:p>
          <a:r>
            <a:rPr lang="en-US"/>
            <a:t>Gender – Male, Female </a:t>
          </a:r>
          <a:endParaRPr lang="en-IN"/>
        </a:p>
      </dgm:t>
    </dgm:pt>
    <dgm:pt modelId="{DAFD234E-9FA6-4B46-A6F4-47DD3292445A}" type="parTrans" cxnId="{8891990F-5266-4DF9-9455-7FF153497C83}">
      <dgm:prSet/>
      <dgm:spPr/>
      <dgm:t>
        <a:bodyPr/>
        <a:lstStyle/>
        <a:p>
          <a:endParaRPr lang="en-IN"/>
        </a:p>
      </dgm:t>
    </dgm:pt>
    <dgm:pt modelId="{9185D428-EDDB-45C9-82E5-4518EA1957DC}" type="sibTrans" cxnId="{8891990F-5266-4DF9-9455-7FF153497C83}">
      <dgm:prSet/>
      <dgm:spPr/>
      <dgm:t>
        <a:bodyPr/>
        <a:lstStyle/>
        <a:p>
          <a:endParaRPr lang="en-IN"/>
        </a:p>
      </dgm:t>
    </dgm:pt>
    <dgm:pt modelId="{E69AF14D-9412-4193-864F-26DA8FB868A5}">
      <dgm:prSet/>
      <dgm:spPr/>
    </dgm:pt>
    <dgm:pt modelId="{A182E2B2-C274-42A8-9411-DE04DEE9B5CE}" type="parTrans" cxnId="{A35A665D-C437-44F6-ACE8-19499392CA6F}">
      <dgm:prSet/>
      <dgm:spPr/>
      <dgm:t>
        <a:bodyPr/>
        <a:lstStyle/>
        <a:p>
          <a:endParaRPr lang="en-IN"/>
        </a:p>
      </dgm:t>
    </dgm:pt>
    <dgm:pt modelId="{F2FC3960-B63E-482A-867F-AED5F4C9B843}" type="sibTrans" cxnId="{A35A665D-C437-44F6-ACE8-19499392CA6F}">
      <dgm:prSet/>
      <dgm:spPr/>
      <dgm:t>
        <a:bodyPr/>
        <a:lstStyle/>
        <a:p>
          <a:endParaRPr lang="en-IN"/>
        </a:p>
      </dgm:t>
    </dgm:pt>
    <dgm:pt modelId="{7BCEA284-EBE1-4B74-BEFF-1A14626E7F99}" type="pres">
      <dgm:prSet presAssocID="{32C360A7-8119-465A-AB92-56C5DDA74A07}" presName="compositeShape" presStyleCnt="0">
        <dgm:presLayoutVars>
          <dgm:chMax val="7"/>
          <dgm:dir/>
          <dgm:resizeHandles val="exact"/>
        </dgm:presLayoutVars>
      </dgm:prSet>
      <dgm:spPr/>
    </dgm:pt>
    <dgm:pt modelId="{A76D0C62-BA4B-41C6-A4CA-967C9583A2B1}" type="pres">
      <dgm:prSet presAssocID="{32C360A7-8119-465A-AB92-56C5DDA74A07}" presName="wedge1" presStyleLbl="node1" presStyleIdx="0" presStyleCnt="7"/>
      <dgm:spPr/>
    </dgm:pt>
    <dgm:pt modelId="{C3FC741B-6CDE-47E7-A4BE-ECCDA48B0AA0}" type="pres">
      <dgm:prSet presAssocID="{32C360A7-8119-465A-AB92-56C5DDA74A07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6CB493FE-4715-4803-81C5-0947F32F05DE}" type="pres">
      <dgm:prSet presAssocID="{32C360A7-8119-465A-AB92-56C5DDA74A07}" presName="wedge2" presStyleLbl="node1" presStyleIdx="1" presStyleCnt="7"/>
      <dgm:spPr/>
    </dgm:pt>
    <dgm:pt modelId="{829B97A9-B173-4668-BF2F-5A9702814A4D}" type="pres">
      <dgm:prSet presAssocID="{32C360A7-8119-465A-AB92-56C5DDA74A07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BD2A5A2-B6CC-453D-A85F-FBDA7F4DD42A}" type="pres">
      <dgm:prSet presAssocID="{32C360A7-8119-465A-AB92-56C5DDA74A07}" presName="wedge3" presStyleLbl="node1" presStyleIdx="2" presStyleCnt="7"/>
      <dgm:spPr/>
    </dgm:pt>
    <dgm:pt modelId="{C3774403-DBA0-4A62-B20F-D920B96AFF7E}" type="pres">
      <dgm:prSet presAssocID="{32C360A7-8119-465A-AB92-56C5DDA74A07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A683710-ACAA-423E-9156-1D06E5223FC3}" type="pres">
      <dgm:prSet presAssocID="{32C360A7-8119-465A-AB92-56C5DDA74A07}" presName="wedge4" presStyleLbl="node1" presStyleIdx="3" presStyleCnt="7"/>
      <dgm:spPr/>
    </dgm:pt>
    <dgm:pt modelId="{00A811A3-BEB8-4DC6-985E-D888F3F6E6C4}" type="pres">
      <dgm:prSet presAssocID="{32C360A7-8119-465A-AB92-56C5DDA74A07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1F2CB1C-C07E-4B3E-B9F3-CE879FB7AC19}" type="pres">
      <dgm:prSet presAssocID="{32C360A7-8119-465A-AB92-56C5DDA74A07}" presName="wedge5" presStyleLbl="node1" presStyleIdx="4" presStyleCnt="7"/>
      <dgm:spPr/>
    </dgm:pt>
    <dgm:pt modelId="{A5D8A350-A280-4D63-B95C-CA132E2D1F64}" type="pres">
      <dgm:prSet presAssocID="{32C360A7-8119-465A-AB92-56C5DDA74A07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8F2C808-C275-497B-AA1F-A4B855760230}" type="pres">
      <dgm:prSet presAssocID="{32C360A7-8119-465A-AB92-56C5DDA74A07}" presName="wedge6" presStyleLbl="node1" presStyleIdx="5" presStyleCnt="7"/>
      <dgm:spPr/>
    </dgm:pt>
    <dgm:pt modelId="{7E55676C-F5CF-4A2C-8DB2-7B4962D6A838}" type="pres">
      <dgm:prSet presAssocID="{32C360A7-8119-465A-AB92-56C5DDA74A07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5505976-28D1-4EA6-B578-2F2F51C7C4C4}" type="pres">
      <dgm:prSet presAssocID="{32C360A7-8119-465A-AB92-56C5DDA74A07}" presName="wedge7" presStyleLbl="node1" presStyleIdx="6" presStyleCnt="7"/>
      <dgm:spPr/>
    </dgm:pt>
    <dgm:pt modelId="{A7408E92-00BC-45E5-8C5C-2F72E386E4FF}" type="pres">
      <dgm:prSet presAssocID="{32C360A7-8119-465A-AB92-56C5DDA74A07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8891990F-5266-4DF9-9455-7FF153497C83}" srcId="{32C360A7-8119-465A-AB92-56C5DDA74A07}" destId="{3757CB39-4D72-4A74-A096-51C31705157B}" srcOrd="6" destOrd="0" parTransId="{DAFD234E-9FA6-4B46-A6F4-47DD3292445A}" sibTransId="{9185D428-EDDB-45C9-82E5-4518EA1957DC}"/>
    <dgm:cxn modelId="{2154F91C-D525-4B83-B707-95503B44993E}" type="presOf" srcId="{3757CB39-4D72-4A74-A096-51C31705157B}" destId="{A7408E92-00BC-45E5-8C5C-2F72E386E4FF}" srcOrd="1" destOrd="0" presId="urn:microsoft.com/office/officeart/2005/8/layout/chart3"/>
    <dgm:cxn modelId="{B5020824-DB63-4113-8132-BB30DC712687}" srcId="{32C360A7-8119-465A-AB92-56C5DDA74A07}" destId="{DABF900F-8473-4A70-8D55-003B2295550A}" srcOrd="3" destOrd="0" parTransId="{CE1F7B76-3827-41BD-9485-A3399464F454}" sibTransId="{F274B37F-1CD0-48B1-9AED-A9EA3C4E2079}"/>
    <dgm:cxn modelId="{5CF0C226-CC28-4340-9C92-531134B36D03}" type="presOf" srcId="{04731401-4C3E-44F1-A849-0BFE38E86075}" destId="{829B97A9-B173-4668-BF2F-5A9702814A4D}" srcOrd="1" destOrd="0" presId="urn:microsoft.com/office/officeart/2005/8/layout/chart3"/>
    <dgm:cxn modelId="{46ACC832-29F9-4205-977E-2B114D6C0A83}" type="presOf" srcId="{DABF900F-8473-4A70-8D55-003B2295550A}" destId="{5A683710-ACAA-423E-9156-1D06E5223FC3}" srcOrd="0" destOrd="0" presId="urn:microsoft.com/office/officeart/2005/8/layout/chart3"/>
    <dgm:cxn modelId="{D407975B-A1DC-4881-A4FC-64FE7274E378}" type="presOf" srcId="{3757CB39-4D72-4A74-A096-51C31705157B}" destId="{95505976-28D1-4EA6-B578-2F2F51C7C4C4}" srcOrd="0" destOrd="0" presId="urn:microsoft.com/office/officeart/2005/8/layout/chart3"/>
    <dgm:cxn modelId="{A35A665D-C437-44F6-ACE8-19499392CA6F}" srcId="{32C360A7-8119-465A-AB92-56C5DDA74A07}" destId="{E69AF14D-9412-4193-864F-26DA8FB868A5}" srcOrd="7" destOrd="0" parTransId="{A182E2B2-C274-42A8-9411-DE04DEE9B5CE}" sibTransId="{F2FC3960-B63E-482A-867F-AED5F4C9B843}"/>
    <dgm:cxn modelId="{515CDC61-8AED-406D-8378-E11AB6756315}" type="presOf" srcId="{DABF900F-8473-4A70-8D55-003B2295550A}" destId="{00A811A3-BEB8-4DC6-985E-D888F3F6E6C4}" srcOrd="1" destOrd="0" presId="urn:microsoft.com/office/officeart/2005/8/layout/chart3"/>
    <dgm:cxn modelId="{90E93442-D31F-47E0-AB10-6EE2B1F538AE}" type="presOf" srcId="{32C360A7-8119-465A-AB92-56C5DDA74A07}" destId="{7BCEA284-EBE1-4B74-BEFF-1A14626E7F99}" srcOrd="0" destOrd="0" presId="urn:microsoft.com/office/officeart/2005/8/layout/chart3"/>
    <dgm:cxn modelId="{8F0C8263-4321-4AF4-AFC9-187949FA58A2}" srcId="{32C360A7-8119-465A-AB92-56C5DDA74A07}" destId="{898CAD99-D1EE-4001-A8C8-7A70C1DD8F05}" srcOrd="4" destOrd="0" parTransId="{17FB8528-54E2-4FEA-92C7-CA9151EB306A}" sibTransId="{A9FE35D3-EB47-45CF-95E9-170588CE0B59}"/>
    <dgm:cxn modelId="{24BA3D65-E505-4B73-B670-60D8F8E2CD41}" type="presOf" srcId="{9971A97C-7BA0-4F92-978C-DCEC47EFACE4}" destId="{7E55676C-F5CF-4A2C-8DB2-7B4962D6A838}" srcOrd="1" destOrd="0" presId="urn:microsoft.com/office/officeart/2005/8/layout/chart3"/>
    <dgm:cxn modelId="{1CBEB34A-C74C-4B22-93ED-2F12F9087B6F}" srcId="{32C360A7-8119-465A-AB92-56C5DDA74A07}" destId="{9971A97C-7BA0-4F92-978C-DCEC47EFACE4}" srcOrd="5" destOrd="0" parTransId="{EE150FC1-4CC4-4521-81CD-142987A818BA}" sibTransId="{D162E0FC-DA57-4F24-B979-B9396702CF18}"/>
    <dgm:cxn modelId="{86DE374C-033E-412D-A7A6-5C9EE4FEFAE1}" srcId="{32C360A7-8119-465A-AB92-56C5DDA74A07}" destId="{06123175-5D7A-47B6-94C4-883A157A286C}" srcOrd="2" destOrd="0" parTransId="{0B11BD77-E238-45FE-A6BB-0A50BB54AC93}" sibTransId="{BAAB1B1F-5D5D-4A40-8191-29B3B759BC66}"/>
    <dgm:cxn modelId="{DDE2D34D-F673-48E9-B22B-3E3233DE7EBB}" type="presOf" srcId="{04731401-4C3E-44F1-A849-0BFE38E86075}" destId="{6CB493FE-4715-4803-81C5-0947F32F05DE}" srcOrd="0" destOrd="0" presId="urn:microsoft.com/office/officeart/2005/8/layout/chart3"/>
    <dgm:cxn modelId="{1F0EA09B-BEFB-4E01-8437-37C78F759024}" type="presOf" srcId="{06123175-5D7A-47B6-94C4-883A157A286C}" destId="{C3774403-DBA0-4A62-B20F-D920B96AFF7E}" srcOrd="1" destOrd="0" presId="urn:microsoft.com/office/officeart/2005/8/layout/chart3"/>
    <dgm:cxn modelId="{DD5E70A2-B439-437B-8544-EBB054D52EBB}" srcId="{32C360A7-8119-465A-AB92-56C5DDA74A07}" destId="{96C7F077-31D2-44CA-8B55-DA1C8E730549}" srcOrd="0" destOrd="0" parTransId="{551A28CD-9933-4D74-B10C-70363EC5F31D}" sibTransId="{CEAF39B1-537D-418F-81A4-12EC6BB970F9}"/>
    <dgm:cxn modelId="{E04A44AA-8B5B-4322-981A-01BD8F1E4546}" type="presOf" srcId="{9971A97C-7BA0-4F92-978C-DCEC47EFACE4}" destId="{A8F2C808-C275-497B-AA1F-A4B855760230}" srcOrd="0" destOrd="0" presId="urn:microsoft.com/office/officeart/2005/8/layout/chart3"/>
    <dgm:cxn modelId="{10059CB5-9EC3-469B-8C68-0B28BDC5E499}" type="presOf" srcId="{898CAD99-D1EE-4001-A8C8-7A70C1DD8F05}" destId="{C1F2CB1C-C07E-4B3E-B9F3-CE879FB7AC19}" srcOrd="0" destOrd="0" presId="urn:microsoft.com/office/officeart/2005/8/layout/chart3"/>
    <dgm:cxn modelId="{643227CA-4DD1-47E2-BC59-E810A89B1790}" type="presOf" srcId="{898CAD99-D1EE-4001-A8C8-7A70C1DD8F05}" destId="{A5D8A350-A280-4D63-B95C-CA132E2D1F64}" srcOrd="1" destOrd="0" presId="urn:microsoft.com/office/officeart/2005/8/layout/chart3"/>
    <dgm:cxn modelId="{9B57C8DB-E18F-496E-AF2C-601CF0E64482}" type="presOf" srcId="{06123175-5D7A-47B6-94C4-883A157A286C}" destId="{BBD2A5A2-B6CC-453D-A85F-FBDA7F4DD42A}" srcOrd="0" destOrd="0" presId="urn:microsoft.com/office/officeart/2005/8/layout/chart3"/>
    <dgm:cxn modelId="{E7069FE5-DF9D-464F-841E-52EC0465A497}" type="presOf" srcId="{96C7F077-31D2-44CA-8B55-DA1C8E730549}" destId="{A76D0C62-BA4B-41C6-A4CA-967C9583A2B1}" srcOrd="0" destOrd="0" presId="urn:microsoft.com/office/officeart/2005/8/layout/chart3"/>
    <dgm:cxn modelId="{4A431DF1-B206-4B62-822A-07B4E52446E3}" type="presOf" srcId="{96C7F077-31D2-44CA-8B55-DA1C8E730549}" destId="{C3FC741B-6CDE-47E7-A4BE-ECCDA48B0AA0}" srcOrd="1" destOrd="0" presId="urn:microsoft.com/office/officeart/2005/8/layout/chart3"/>
    <dgm:cxn modelId="{12FB87F4-6F41-4308-9AB4-FA1FD6CDD839}" srcId="{32C360A7-8119-465A-AB92-56C5DDA74A07}" destId="{04731401-4C3E-44F1-A849-0BFE38E86075}" srcOrd="1" destOrd="0" parTransId="{76D70CB4-B30D-406E-B0B5-5EF15BB850D9}" sibTransId="{A477F662-14DE-4F98-9219-2AE11D7CF2E8}"/>
    <dgm:cxn modelId="{96F613A3-FAC8-4E65-94AE-E79F98FB909B}" type="presParOf" srcId="{7BCEA284-EBE1-4B74-BEFF-1A14626E7F99}" destId="{A76D0C62-BA4B-41C6-A4CA-967C9583A2B1}" srcOrd="0" destOrd="0" presId="urn:microsoft.com/office/officeart/2005/8/layout/chart3"/>
    <dgm:cxn modelId="{833CC19D-9701-4D4B-AD65-94071E533E4B}" type="presParOf" srcId="{7BCEA284-EBE1-4B74-BEFF-1A14626E7F99}" destId="{C3FC741B-6CDE-47E7-A4BE-ECCDA48B0AA0}" srcOrd="1" destOrd="0" presId="urn:microsoft.com/office/officeart/2005/8/layout/chart3"/>
    <dgm:cxn modelId="{5F8636E7-6034-4DC4-803C-AD60CB78B0E8}" type="presParOf" srcId="{7BCEA284-EBE1-4B74-BEFF-1A14626E7F99}" destId="{6CB493FE-4715-4803-81C5-0947F32F05DE}" srcOrd="2" destOrd="0" presId="urn:microsoft.com/office/officeart/2005/8/layout/chart3"/>
    <dgm:cxn modelId="{A326C467-02AF-4DB3-925A-7443696AEA29}" type="presParOf" srcId="{7BCEA284-EBE1-4B74-BEFF-1A14626E7F99}" destId="{829B97A9-B173-4668-BF2F-5A9702814A4D}" srcOrd="3" destOrd="0" presId="urn:microsoft.com/office/officeart/2005/8/layout/chart3"/>
    <dgm:cxn modelId="{FF9907E2-6EC5-4D9C-9351-B49E371DB5E6}" type="presParOf" srcId="{7BCEA284-EBE1-4B74-BEFF-1A14626E7F99}" destId="{BBD2A5A2-B6CC-453D-A85F-FBDA7F4DD42A}" srcOrd="4" destOrd="0" presId="urn:microsoft.com/office/officeart/2005/8/layout/chart3"/>
    <dgm:cxn modelId="{06F3E533-C8FD-4A09-9F93-EDC757FEF37A}" type="presParOf" srcId="{7BCEA284-EBE1-4B74-BEFF-1A14626E7F99}" destId="{C3774403-DBA0-4A62-B20F-D920B96AFF7E}" srcOrd="5" destOrd="0" presId="urn:microsoft.com/office/officeart/2005/8/layout/chart3"/>
    <dgm:cxn modelId="{4CA47E5A-96EE-4D69-BE66-C4000B72B16E}" type="presParOf" srcId="{7BCEA284-EBE1-4B74-BEFF-1A14626E7F99}" destId="{5A683710-ACAA-423E-9156-1D06E5223FC3}" srcOrd="6" destOrd="0" presId="urn:microsoft.com/office/officeart/2005/8/layout/chart3"/>
    <dgm:cxn modelId="{C9E32444-2DC2-46DF-9A5D-7395DAD3792F}" type="presParOf" srcId="{7BCEA284-EBE1-4B74-BEFF-1A14626E7F99}" destId="{00A811A3-BEB8-4DC6-985E-D888F3F6E6C4}" srcOrd="7" destOrd="0" presId="urn:microsoft.com/office/officeart/2005/8/layout/chart3"/>
    <dgm:cxn modelId="{DAA26411-26AD-4A84-A2A1-D022D2E0976D}" type="presParOf" srcId="{7BCEA284-EBE1-4B74-BEFF-1A14626E7F99}" destId="{C1F2CB1C-C07E-4B3E-B9F3-CE879FB7AC19}" srcOrd="8" destOrd="0" presId="urn:microsoft.com/office/officeart/2005/8/layout/chart3"/>
    <dgm:cxn modelId="{6692AC90-E2FF-4147-838F-C7733A9BB3EF}" type="presParOf" srcId="{7BCEA284-EBE1-4B74-BEFF-1A14626E7F99}" destId="{A5D8A350-A280-4D63-B95C-CA132E2D1F64}" srcOrd="9" destOrd="0" presId="urn:microsoft.com/office/officeart/2005/8/layout/chart3"/>
    <dgm:cxn modelId="{53EF3C42-E31F-4267-8E53-25DA2589037F}" type="presParOf" srcId="{7BCEA284-EBE1-4B74-BEFF-1A14626E7F99}" destId="{A8F2C808-C275-497B-AA1F-A4B855760230}" srcOrd="10" destOrd="0" presId="urn:microsoft.com/office/officeart/2005/8/layout/chart3"/>
    <dgm:cxn modelId="{A300FD5A-1196-4296-82E6-CC598259DFDD}" type="presParOf" srcId="{7BCEA284-EBE1-4B74-BEFF-1A14626E7F99}" destId="{7E55676C-F5CF-4A2C-8DB2-7B4962D6A838}" srcOrd="11" destOrd="0" presId="urn:microsoft.com/office/officeart/2005/8/layout/chart3"/>
    <dgm:cxn modelId="{1182E1EE-4DC9-4FDA-A3C5-DB106FCCABA1}" type="presParOf" srcId="{7BCEA284-EBE1-4B74-BEFF-1A14626E7F99}" destId="{95505976-28D1-4EA6-B578-2F2F51C7C4C4}" srcOrd="12" destOrd="0" presId="urn:microsoft.com/office/officeart/2005/8/layout/chart3"/>
    <dgm:cxn modelId="{39967A1C-F0D1-4F83-8406-080FA308774D}" type="presParOf" srcId="{7BCEA284-EBE1-4B74-BEFF-1A14626E7F99}" destId="{A7408E92-00BC-45E5-8C5C-2F72E386E4FF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7D0E38-96FA-4AEB-B70D-760DD9E5100C}" type="doc">
      <dgm:prSet loTypeId="urn:microsoft.com/office/officeart/2005/8/layout/target3" loCatId="relationship" qsTypeId="urn:microsoft.com/office/officeart/2005/8/quickstyle/3d5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A4E0E57-05B7-4FB4-8709-50E92F3F7F37}">
      <dgm:prSet/>
      <dgm:spPr/>
      <dgm:t>
        <a:bodyPr/>
        <a:lstStyle/>
        <a:p>
          <a:r>
            <a:rPr lang="en-IN" dirty="0"/>
            <a:t>Formula:</a:t>
          </a:r>
        </a:p>
      </dgm:t>
    </dgm:pt>
    <dgm:pt modelId="{85785141-1473-4FC1-A61A-3E12989EDBB8}" type="parTrans" cxnId="{03B6DD7D-CBEF-48B5-AAB4-0153F926EB9C}">
      <dgm:prSet/>
      <dgm:spPr/>
      <dgm:t>
        <a:bodyPr/>
        <a:lstStyle/>
        <a:p>
          <a:endParaRPr lang="en-IN"/>
        </a:p>
      </dgm:t>
    </dgm:pt>
    <dgm:pt modelId="{3CFD4AC2-DA1C-4E9F-B470-7D5DB7917393}" type="sibTrans" cxnId="{03B6DD7D-CBEF-48B5-AAB4-0153F926EB9C}">
      <dgm:prSet/>
      <dgm:spPr/>
      <dgm:t>
        <a:bodyPr/>
        <a:lstStyle/>
        <a:p>
          <a:endParaRPr lang="en-IN"/>
        </a:p>
      </dgm:t>
    </dgm:pt>
    <dgm:pt modelId="{9833A1EC-2235-44DE-997D-10BCB9694769}">
      <dgm:prSet/>
      <dgm:spPr/>
      <dgm:t>
        <a:bodyPr/>
        <a:lstStyle/>
        <a:p>
          <a:r>
            <a:rPr lang="en-IN" dirty="0"/>
            <a:t>Performance Level : </a:t>
          </a:r>
        </a:p>
      </dgm:t>
    </dgm:pt>
    <dgm:pt modelId="{249AB723-5851-4E0E-AE84-CBE840CD863A}" type="parTrans" cxnId="{E77F9B3C-F381-46F0-BCB2-D6250B99AD83}">
      <dgm:prSet/>
      <dgm:spPr/>
      <dgm:t>
        <a:bodyPr/>
        <a:lstStyle/>
        <a:p>
          <a:endParaRPr lang="en-IN"/>
        </a:p>
      </dgm:t>
    </dgm:pt>
    <dgm:pt modelId="{9DB58088-4E7A-4595-A0C0-90661BE1645F}" type="sibTrans" cxnId="{E77F9B3C-F381-46F0-BCB2-D6250B99AD83}">
      <dgm:prSet/>
      <dgm:spPr/>
      <dgm:t>
        <a:bodyPr/>
        <a:lstStyle/>
        <a:p>
          <a:endParaRPr lang="en-IN"/>
        </a:p>
      </dgm:t>
    </dgm:pt>
    <dgm:pt modelId="{7DEA5BE8-D14A-402A-96C2-C068EA53FC6C}">
      <dgm:prSet/>
      <dgm:spPr/>
      <dgm:t>
        <a:bodyPr/>
        <a:lstStyle/>
        <a:p>
          <a:r>
            <a:rPr lang="en-IN" dirty="0"/>
            <a:t>IFS(Z8&gt;=5,"VERY HIGH",Z8&gt;=4,"HIGH",Z8&gt;=3,"MEDIUM",TRUE,"LOW")</a:t>
          </a:r>
        </a:p>
      </dgm:t>
    </dgm:pt>
    <dgm:pt modelId="{EC51BC56-C08D-4631-B269-D1BF44CF08D6}" type="parTrans" cxnId="{65619C79-8BBE-4A08-90FF-3A783816667D}">
      <dgm:prSet/>
      <dgm:spPr/>
      <dgm:t>
        <a:bodyPr/>
        <a:lstStyle/>
        <a:p>
          <a:endParaRPr lang="en-IN"/>
        </a:p>
      </dgm:t>
    </dgm:pt>
    <dgm:pt modelId="{E3F7C042-BC0C-4909-8242-56487360EB13}" type="sibTrans" cxnId="{65619C79-8BBE-4A08-90FF-3A783816667D}">
      <dgm:prSet/>
      <dgm:spPr/>
      <dgm:t>
        <a:bodyPr/>
        <a:lstStyle/>
        <a:p>
          <a:endParaRPr lang="en-IN"/>
        </a:p>
      </dgm:t>
    </dgm:pt>
    <dgm:pt modelId="{D618DC43-68A2-4628-B00D-FA29689BB9AA}" type="pres">
      <dgm:prSet presAssocID="{CD7D0E38-96FA-4AEB-B70D-760DD9E5100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A92B43D-6E61-4704-B66E-9BAB409BD4A8}" type="pres">
      <dgm:prSet presAssocID="{6A4E0E57-05B7-4FB4-8709-50E92F3F7F37}" presName="circle1" presStyleLbl="node1" presStyleIdx="0" presStyleCnt="3"/>
      <dgm:spPr/>
    </dgm:pt>
    <dgm:pt modelId="{26936B50-1D69-47EE-BB07-E5211715CBD0}" type="pres">
      <dgm:prSet presAssocID="{6A4E0E57-05B7-4FB4-8709-50E92F3F7F37}" presName="space" presStyleCnt="0"/>
      <dgm:spPr/>
    </dgm:pt>
    <dgm:pt modelId="{0FC80A2E-1208-482D-BF17-357E991697B6}" type="pres">
      <dgm:prSet presAssocID="{6A4E0E57-05B7-4FB4-8709-50E92F3F7F37}" presName="rect1" presStyleLbl="alignAcc1" presStyleIdx="0" presStyleCnt="3"/>
      <dgm:spPr/>
    </dgm:pt>
    <dgm:pt modelId="{526684B9-6610-40E4-BD19-2007A4DA9C8F}" type="pres">
      <dgm:prSet presAssocID="{9833A1EC-2235-44DE-997D-10BCB9694769}" presName="vertSpace2" presStyleLbl="node1" presStyleIdx="0" presStyleCnt="3"/>
      <dgm:spPr/>
    </dgm:pt>
    <dgm:pt modelId="{DE20A980-FCB6-4374-99E3-2142BC3117E9}" type="pres">
      <dgm:prSet presAssocID="{9833A1EC-2235-44DE-997D-10BCB9694769}" presName="circle2" presStyleLbl="node1" presStyleIdx="1" presStyleCnt="3"/>
      <dgm:spPr/>
    </dgm:pt>
    <dgm:pt modelId="{A3E439E7-6EFB-406A-A6C5-06CCC37C9712}" type="pres">
      <dgm:prSet presAssocID="{9833A1EC-2235-44DE-997D-10BCB9694769}" presName="rect2" presStyleLbl="alignAcc1" presStyleIdx="1" presStyleCnt="3"/>
      <dgm:spPr/>
    </dgm:pt>
    <dgm:pt modelId="{786E63A1-010F-40F4-B035-9DCDB4A5AE35}" type="pres">
      <dgm:prSet presAssocID="{7DEA5BE8-D14A-402A-96C2-C068EA53FC6C}" presName="vertSpace3" presStyleLbl="node1" presStyleIdx="1" presStyleCnt="3"/>
      <dgm:spPr/>
    </dgm:pt>
    <dgm:pt modelId="{A7DB7934-95B5-45B6-B15D-F15251033720}" type="pres">
      <dgm:prSet presAssocID="{7DEA5BE8-D14A-402A-96C2-C068EA53FC6C}" presName="circle3" presStyleLbl="node1" presStyleIdx="2" presStyleCnt="3"/>
      <dgm:spPr/>
    </dgm:pt>
    <dgm:pt modelId="{520024EC-0B61-4E84-B69D-D127DFBB764F}" type="pres">
      <dgm:prSet presAssocID="{7DEA5BE8-D14A-402A-96C2-C068EA53FC6C}" presName="rect3" presStyleLbl="alignAcc1" presStyleIdx="2" presStyleCnt="3"/>
      <dgm:spPr/>
    </dgm:pt>
    <dgm:pt modelId="{F598D0F2-5DFE-4A71-A2A3-B729543FAB04}" type="pres">
      <dgm:prSet presAssocID="{6A4E0E57-05B7-4FB4-8709-50E92F3F7F37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4160C228-666F-4084-8D19-772DF8038942}" type="pres">
      <dgm:prSet presAssocID="{9833A1EC-2235-44DE-997D-10BCB9694769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B057485-42AA-418A-999D-AF9B788E5438}" type="pres">
      <dgm:prSet presAssocID="{7DEA5BE8-D14A-402A-96C2-C068EA53FC6C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07B79401-6A45-4EE6-A2EF-507C69B149D7}" type="presOf" srcId="{7DEA5BE8-D14A-402A-96C2-C068EA53FC6C}" destId="{520024EC-0B61-4E84-B69D-D127DFBB764F}" srcOrd="0" destOrd="0" presId="urn:microsoft.com/office/officeart/2005/8/layout/target3"/>
    <dgm:cxn modelId="{9035313C-0764-4989-AD2E-9066C99EBAB6}" type="presOf" srcId="{6A4E0E57-05B7-4FB4-8709-50E92F3F7F37}" destId="{0FC80A2E-1208-482D-BF17-357E991697B6}" srcOrd="0" destOrd="0" presId="urn:microsoft.com/office/officeart/2005/8/layout/target3"/>
    <dgm:cxn modelId="{E77F9B3C-F381-46F0-BCB2-D6250B99AD83}" srcId="{CD7D0E38-96FA-4AEB-B70D-760DD9E5100C}" destId="{9833A1EC-2235-44DE-997D-10BCB9694769}" srcOrd="1" destOrd="0" parTransId="{249AB723-5851-4E0E-AE84-CBE840CD863A}" sibTransId="{9DB58088-4E7A-4595-A0C0-90661BE1645F}"/>
    <dgm:cxn modelId="{03F1C03E-5FE6-46D8-8B55-C4DBE8CA59D6}" type="presOf" srcId="{6A4E0E57-05B7-4FB4-8709-50E92F3F7F37}" destId="{F598D0F2-5DFE-4A71-A2A3-B729543FAB04}" srcOrd="1" destOrd="0" presId="urn:microsoft.com/office/officeart/2005/8/layout/target3"/>
    <dgm:cxn modelId="{1FDC3043-86D7-40DB-8224-718D54ACB01D}" type="presOf" srcId="{CD7D0E38-96FA-4AEB-B70D-760DD9E5100C}" destId="{D618DC43-68A2-4628-B00D-FA29689BB9AA}" srcOrd="0" destOrd="0" presId="urn:microsoft.com/office/officeart/2005/8/layout/target3"/>
    <dgm:cxn modelId="{8A591C66-F167-456A-B7DC-F9EF1C12576A}" type="presOf" srcId="{7DEA5BE8-D14A-402A-96C2-C068EA53FC6C}" destId="{DB057485-42AA-418A-999D-AF9B788E5438}" srcOrd="1" destOrd="0" presId="urn:microsoft.com/office/officeart/2005/8/layout/target3"/>
    <dgm:cxn modelId="{65619C79-8BBE-4A08-90FF-3A783816667D}" srcId="{CD7D0E38-96FA-4AEB-B70D-760DD9E5100C}" destId="{7DEA5BE8-D14A-402A-96C2-C068EA53FC6C}" srcOrd="2" destOrd="0" parTransId="{EC51BC56-C08D-4631-B269-D1BF44CF08D6}" sibTransId="{E3F7C042-BC0C-4909-8242-56487360EB13}"/>
    <dgm:cxn modelId="{03B6DD7D-CBEF-48B5-AAB4-0153F926EB9C}" srcId="{CD7D0E38-96FA-4AEB-B70D-760DD9E5100C}" destId="{6A4E0E57-05B7-4FB4-8709-50E92F3F7F37}" srcOrd="0" destOrd="0" parTransId="{85785141-1473-4FC1-A61A-3E12989EDBB8}" sibTransId="{3CFD4AC2-DA1C-4E9F-B470-7D5DB7917393}"/>
    <dgm:cxn modelId="{C2A87B8C-733E-4B22-8D72-64C3F2B8203F}" type="presOf" srcId="{9833A1EC-2235-44DE-997D-10BCB9694769}" destId="{4160C228-666F-4084-8D19-772DF8038942}" srcOrd="1" destOrd="0" presId="urn:microsoft.com/office/officeart/2005/8/layout/target3"/>
    <dgm:cxn modelId="{9650679D-AB56-4035-A39A-0F897D942A8F}" type="presOf" srcId="{9833A1EC-2235-44DE-997D-10BCB9694769}" destId="{A3E439E7-6EFB-406A-A6C5-06CCC37C9712}" srcOrd="0" destOrd="0" presId="urn:microsoft.com/office/officeart/2005/8/layout/target3"/>
    <dgm:cxn modelId="{C2C1687D-DE88-403D-B0F6-71C9102B8B49}" type="presParOf" srcId="{D618DC43-68A2-4628-B00D-FA29689BB9AA}" destId="{FA92B43D-6E61-4704-B66E-9BAB409BD4A8}" srcOrd="0" destOrd="0" presId="urn:microsoft.com/office/officeart/2005/8/layout/target3"/>
    <dgm:cxn modelId="{5B07B648-3CFE-4E26-A370-5DB071850F28}" type="presParOf" srcId="{D618DC43-68A2-4628-B00D-FA29689BB9AA}" destId="{26936B50-1D69-47EE-BB07-E5211715CBD0}" srcOrd="1" destOrd="0" presId="urn:microsoft.com/office/officeart/2005/8/layout/target3"/>
    <dgm:cxn modelId="{A07D3777-CF4B-4FD8-A6D2-79B3CCB4173C}" type="presParOf" srcId="{D618DC43-68A2-4628-B00D-FA29689BB9AA}" destId="{0FC80A2E-1208-482D-BF17-357E991697B6}" srcOrd="2" destOrd="0" presId="urn:microsoft.com/office/officeart/2005/8/layout/target3"/>
    <dgm:cxn modelId="{D9C4CC43-E304-4442-9C16-0EF0111D40E7}" type="presParOf" srcId="{D618DC43-68A2-4628-B00D-FA29689BB9AA}" destId="{526684B9-6610-40E4-BD19-2007A4DA9C8F}" srcOrd="3" destOrd="0" presId="urn:microsoft.com/office/officeart/2005/8/layout/target3"/>
    <dgm:cxn modelId="{8D510EAB-65AD-4FC2-9D71-1DDF68C81B9B}" type="presParOf" srcId="{D618DC43-68A2-4628-B00D-FA29689BB9AA}" destId="{DE20A980-FCB6-4374-99E3-2142BC3117E9}" srcOrd="4" destOrd="0" presId="urn:microsoft.com/office/officeart/2005/8/layout/target3"/>
    <dgm:cxn modelId="{2013830E-3286-4930-8FC1-44D72C27C842}" type="presParOf" srcId="{D618DC43-68A2-4628-B00D-FA29689BB9AA}" destId="{A3E439E7-6EFB-406A-A6C5-06CCC37C9712}" srcOrd="5" destOrd="0" presId="urn:microsoft.com/office/officeart/2005/8/layout/target3"/>
    <dgm:cxn modelId="{EA47FB8D-9989-42DA-B6C0-B93B65B5CB83}" type="presParOf" srcId="{D618DC43-68A2-4628-B00D-FA29689BB9AA}" destId="{786E63A1-010F-40F4-B035-9DCDB4A5AE35}" srcOrd="6" destOrd="0" presId="urn:microsoft.com/office/officeart/2005/8/layout/target3"/>
    <dgm:cxn modelId="{7ACD9745-6E81-4632-95B3-AE94696D4D7A}" type="presParOf" srcId="{D618DC43-68A2-4628-B00D-FA29689BB9AA}" destId="{A7DB7934-95B5-45B6-B15D-F15251033720}" srcOrd="7" destOrd="0" presId="urn:microsoft.com/office/officeart/2005/8/layout/target3"/>
    <dgm:cxn modelId="{0FA77669-CD6E-49FD-9F4C-7879A82C94BF}" type="presParOf" srcId="{D618DC43-68A2-4628-B00D-FA29689BB9AA}" destId="{520024EC-0B61-4E84-B69D-D127DFBB764F}" srcOrd="8" destOrd="0" presId="urn:microsoft.com/office/officeart/2005/8/layout/target3"/>
    <dgm:cxn modelId="{7A5A8EE2-D7FB-4B74-8E38-0DD244EB5529}" type="presParOf" srcId="{D618DC43-68A2-4628-B00D-FA29689BB9AA}" destId="{F598D0F2-5DFE-4A71-A2A3-B729543FAB04}" srcOrd="9" destOrd="0" presId="urn:microsoft.com/office/officeart/2005/8/layout/target3"/>
    <dgm:cxn modelId="{17091222-D828-4C81-8BD2-535A3657E723}" type="presParOf" srcId="{D618DC43-68A2-4628-B00D-FA29689BB9AA}" destId="{4160C228-666F-4084-8D19-772DF8038942}" srcOrd="10" destOrd="0" presId="urn:microsoft.com/office/officeart/2005/8/layout/target3"/>
    <dgm:cxn modelId="{59B0905E-21E7-4B11-87A5-F001DFF88279}" type="presParOf" srcId="{D618DC43-68A2-4628-B00D-FA29689BB9AA}" destId="{DB057485-42AA-418A-999D-AF9B788E543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365F4D-DEFE-4C70-AE27-C52C251F52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4E9692-74B5-48F0-8F85-79148F2698D7}">
      <dgm:prSet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7E14C89E-4EDC-4387-9E40-AA7E6075524D}" type="parTrans" cxnId="{DCF64B50-0637-4F5F-A432-64F4222659D6}">
      <dgm:prSet/>
      <dgm:spPr/>
      <dgm:t>
        <a:bodyPr/>
        <a:lstStyle/>
        <a:p>
          <a:endParaRPr lang="en-IN"/>
        </a:p>
      </dgm:t>
    </dgm:pt>
    <dgm:pt modelId="{6E6B7215-F803-4A4C-AC5B-8B5EDF026570}" type="sibTrans" cxnId="{DCF64B50-0637-4F5F-A432-64F4222659D6}">
      <dgm:prSet/>
      <dgm:spPr/>
      <dgm:t>
        <a:bodyPr/>
        <a:lstStyle/>
        <a:p>
          <a:endParaRPr lang="en-IN"/>
        </a:p>
      </dgm:t>
    </dgm:pt>
    <dgm:pt modelId="{2297B997-57ED-4EFF-9E4E-F8C00D2F96F4}">
      <dgm:prSet/>
      <dgm:spPr/>
      <dgm:t>
        <a:bodyPr/>
        <a:lstStyle/>
        <a:p>
          <a:r>
            <a:rPr lang="en-US"/>
            <a:t>Employee id</a:t>
          </a:r>
          <a:endParaRPr lang="en-IN"/>
        </a:p>
      </dgm:t>
    </dgm:pt>
    <dgm:pt modelId="{B5717623-13FA-4D8A-8704-04E490D371D5}" type="parTrans" cxnId="{6C3C3897-F7F9-4577-B0F9-0AA67FA141DC}">
      <dgm:prSet/>
      <dgm:spPr/>
      <dgm:t>
        <a:bodyPr/>
        <a:lstStyle/>
        <a:p>
          <a:endParaRPr lang="en-IN"/>
        </a:p>
      </dgm:t>
    </dgm:pt>
    <dgm:pt modelId="{D76324B6-6792-4C94-96F8-CDBB27F9B218}" type="sibTrans" cxnId="{6C3C3897-F7F9-4577-B0F9-0AA67FA141DC}">
      <dgm:prSet/>
      <dgm:spPr/>
      <dgm:t>
        <a:bodyPr/>
        <a:lstStyle/>
        <a:p>
          <a:endParaRPr lang="en-IN"/>
        </a:p>
      </dgm:t>
    </dgm:pt>
    <dgm:pt modelId="{34BD621A-3718-4D78-BE1E-19FDC19387E4}">
      <dgm:prSet/>
      <dgm:spPr/>
      <dgm:t>
        <a:bodyPr/>
        <a:lstStyle/>
        <a:p>
          <a:r>
            <a:rPr lang="en-US" dirty="0"/>
            <a:t>First Name</a:t>
          </a:r>
          <a:endParaRPr lang="en-IN" dirty="0"/>
        </a:p>
      </dgm:t>
    </dgm:pt>
    <dgm:pt modelId="{1C4CF4CB-0726-4799-8226-3A9018F1EFD4}" type="parTrans" cxnId="{5B5B45D6-5A38-446A-A2CE-429F572DEF72}">
      <dgm:prSet/>
      <dgm:spPr/>
      <dgm:t>
        <a:bodyPr/>
        <a:lstStyle/>
        <a:p>
          <a:endParaRPr lang="en-IN"/>
        </a:p>
      </dgm:t>
    </dgm:pt>
    <dgm:pt modelId="{390F6E9C-27E0-4DB5-AE81-A1CB560D4EE5}" type="sibTrans" cxnId="{5B5B45D6-5A38-446A-A2CE-429F572DEF72}">
      <dgm:prSet/>
      <dgm:spPr/>
      <dgm:t>
        <a:bodyPr/>
        <a:lstStyle/>
        <a:p>
          <a:endParaRPr lang="en-IN"/>
        </a:p>
      </dgm:t>
    </dgm:pt>
    <dgm:pt modelId="{B0B4FA95-CBAF-475B-9B3D-3B548AC62B2D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E089C546-B0B1-4A58-B8E8-3A28CF25DA71}" type="parTrans" cxnId="{981628CB-7898-4C6D-84E9-8BB41C6BDC08}">
      <dgm:prSet/>
      <dgm:spPr/>
      <dgm:t>
        <a:bodyPr/>
        <a:lstStyle/>
        <a:p>
          <a:endParaRPr lang="en-IN"/>
        </a:p>
      </dgm:t>
    </dgm:pt>
    <dgm:pt modelId="{B6F8D9BA-58E2-448D-BAC1-234B9F8CB716}" type="sibTrans" cxnId="{981628CB-7898-4C6D-84E9-8BB41C6BDC08}">
      <dgm:prSet/>
      <dgm:spPr/>
      <dgm:t>
        <a:bodyPr/>
        <a:lstStyle/>
        <a:p>
          <a:endParaRPr lang="en-IN"/>
        </a:p>
      </dgm:t>
    </dgm:pt>
    <dgm:pt modelId="{72C6A7E0-1A90-4418-BA65-743EFAFE545B}">
      <dgm:prSet/>
      <dgm:spPr/>
      <dgm:t>
        <a:bodyPr/>
        <a:lstStyle/>
        <a:p>
          <a:r>
            <a:rPr lang="en-US"/>
            <a:t>Business Unit </a:t>
          </a:r>
          <a:endParaRPr lang="en-IN"/>
        </a:p>
      </dgm:t>
    </dgm:pt>
    <dgm:pt modelId="{CA098B39-59EA-4BCD-A2B0-6714497D65E2}" type="parTrans" cxnId="{0ADF3D52-3BF0-4EBC-B137-F8D7A0939ED8}">
      <dgm:prSet/>
      <dgm:spPr/>
      <dgm:t>
        <a:bodyPr/>
        <a:lstStyle/>
        <a:p>
          <a:endParaRPr lang="en-IN"/>
        </a:p>
      </dgm:t>
    </dgm:pt>
    <dgm:pt modelId="{3ED2966F-3CCF-4F92-8BFD-B0E4D6BECC58}" type="sibTrans" cxnId="{0ADF3D52-3BF0-4EBC-B137-F8D7A0939ED8}">
      <dgm:prSet/>
      <dgm:spPr/>
      <dgm:t>
        <a:bodyPr/>
        <a:lstStyle/>
        <a:p>
          <a:endParaRPr lang="en-IN"/>
        </a:p>
      </dgm:t>
    </dgm:pt>
    <dgm:pt modelId="{6A6FF91F-9A5C-44E4-8C97-C3DF28DCE642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9AF50AC7-75E1-45B0-805F-1879ACBD3EE7}" type="parTrans" cxnId="{7979FA32-A3C6-4D22-8668-BACAE6D952F4}">
      <dgm:prSet/>
      <dgm:spPr/>
      <dgm:t>
        <a:bodyPr/>
        <a:lstStyle/>
        <a:p>
          <a:endParaRPr lang="en-IN"/>
        </a:p>
      </dgm:t>
    </dgm:pt>
    <dgm:pt modelId="{FB69C94C-6EAC-49BB-B9B6-1E7A8270E1D5}" type="sibTrans" cxnId="{7979FA32-A3C6-4D22-8668-BACAE6D952F4}">
      <dgm:prSet/>
      <dgm:spPr/>
      <dgm:t>
        <a:bodyPr/>
        <a:lstStyle/>
        <a:p>
          <a:endParaRPr lang="en-IN"/>
        </a:p>
      </dgm:t>
    </dgm:pt>
    <dgm:pt modelId="{AE1AE212-DD83-41A7-BCF0-EFB70BB5F985}">
      <dgm:prSet/>
      <dgm:spPr/>
      <dgm:t>
        <a:bodyPr/>
        <a:lstStyle/>
        <a:p>
          <a:r>
            <a:rPr lang="en-US" dirty="0"/>
            <a:t>Employee Types</a:t>
          </a:r>
          <a:endParaRPr lang="en-IN" dirty="0"/>
        </a:p>
      </dgm:t>
    </dgm:pt>
    <dgm:pt modelId="{2BF7C8B7-BCE5-47EF-A920-532B36899A49}" type="parTrans" cxnId="{A9278AA2-91A2-4350-9BE1-F681FBC72CA0}">
      <dgm:prSet/>
      <dgm:spPr/>
      <dgm:t>
        <a:bodyPr/>
        <a:lstStyle/>
        <a:p>
          <a:endParaRPr lang="en-IN"/>
        </a:p>
      </dgm:t>
    </dgm:pt>
    <dgm:pt modelId="{71AD074A-5215-499B-ABF3-7715A4049109}" type="sibTrans" cxnId="{A9278AA2-91A2-4350-9BE1-F681FBC72CA0}">
      <dgm:prSet/>
      <dgm:spPr/>
      <dgm:t>
        <a:bodyPr/>
        <a:lstStyle/>
        <a:p>
          <a:endParaRPr lang="en-IN"/>
        </a:p>
      </dgm:t>
    </dgm:pt>
    <dgm:pt modelId="{E74657A3-D396-442B-84C0-B35028D6FB50}" type="pres">
      <dgm:prSet presAssocID="{C5365F4D-DEFE-4C70-AE27-C52C251F5263}" presName="linear" presStyleCnt="0">
        <dgm:presLayoutVars>
          <dgm:animLvl val="lvl"/>
          <dgm:resizeHandles val="exact"/>
        </dgm:presLayoutVars>
      </dgm:prSet>
      <dgm:spPr/>
    </dgm:pt>
    <dgm:pt modelId="{B144982B-38B6-411E-A300-0BA1D8BD4E54}" type="pres">
      <dgm:prSet presAssocID="{004E9692-74B5-48F0-8F85-79148F2698D7}" presName="parentText" presStyleLbl="node1" presStyleIdx="0" presStyleCnt="1" custScaleX="72464" custLinFactNeighborX="-12962" custLinFactNeighborY="1657">
        <dgm:presLayoutVars>
          <dgm:chMax val="0"/>
          <dgm:bulletEnabled val="1"/>
        </dgm:presLayoutVars>
      </dgm:prSet>
      <dgm:spPr/>
    </dgm:pt>
    <dgm:pt modelId="{E8D639D6-73F6-4926-99F0-256DC3B43C1C}" type="pres">
      <dgm:prSet presAssocID="{004E9692-74B5-48F0-8F85-79148F2698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506EF27-3205-474A-B149-99B79A124305}" type="presOf" srcId="{6A6FF91F-9A5C-44E4-8C97-C3DF28DCE642}" destId="{E8D639D6-73F6-4926-99F0-256DC3B43C1C}" srcOrd="0" destOrd="4" presId="urn:microsoft.com/office/officeart/2005/8/layout/vList2"/>
    <dgm:cxn modelId="{7979FA32-A3C6-4D22-8668-BACAE6D952F4}" srcId="{004E9692-74B5-48F0-8F85-79148F2698D7}" destId="{6A6FF91F-9A5C-44E4-8C97-C3DF28DCE642}" srcOrd="4" destOrd="0" parTransId="{9AF50AC7-75E1-45B0-805F-1879ACBD3EE7}" sibTransId="{FB69C94C-6EAC-49BB-B9B6-1E7A8270E1D5}"/>
    <dgm:cxn modelId="{936F8964-95AB-4E8B-8F3B-7A1D17620369}" type="presOf" srcId="{AE1AE212-DD83-41A7-BCF0-EFB70BB5F985}" destId="{E8D639D6-73F6-4926-99F0-256DC3B43C1C}" srcOrd="0" destOrd="5" presId="urn:microsoft.com/office/officeart/2005/8/layout/vList2"/>
    <dgm:cxn modelId="{26DBCC66-F755-435C-AF37-1CAA5DB5C129}" type="presOf" srcId="{C5365F4D-DEFE-4C70-AE27-C52C251F5263}" destId="{E74657A3-D396-442B-84C0-B35028D6FB50}" srcOrd="0" destOrd="0" presId="urn:microsoft.com/office/officeart/2005/8/layout/vList2"/>
    <dgm:cxn modelId="{DCF64B50-0637-4F5F-A432-64F4222659D6}" srcId="{C5365F4D-DEFE-4C70-AE27-C52C251F5263}" destId="{004E9692-74B5-48F0-8F85-79148F2698D7}" srcOrd="0" destOrd="0" parTransId="{7E14C89E-4EDC-4387-9E40-AA7E6075524D}" sibTransId="{6E6B7215-F803-4A4C-AC5B-8B5EDF026570}"/>
    <dgm:cxn modelId="{0ADF3D52-3BF0-4EBC-B137-F8D7A0939ED8}" srcId="{004E9692-74B5-48F0-8F85-79148F2698D7}" destId="{72C6A7E0-1A90-4418-BA65-743EFAFE545B}" srcOrd="3" destOrd="0" parTransId="{CA098B39-59EA-4BCD-A2B0-6714497D65E2}" sibTransId="{3ED2966F-3CCF-4F92-8BFD-B0E4D6BECC58}"/>
    <dgm:cxn modelId="{8FDA6584-411A-46FE-BF04-FB8E52B21247}" type="presOf" srcId="{004E9692-74B5-48F0-8F85-79148F2698D7}" destId="{B144982B-38B6-411E-A300-0BA1D8BD4E54}" srcOrd="0" destOrd="0" presId="urn:microsoft.com/office/officeart/2005/8/layout/vList2"/>
    <dgm:cxn modelId="{F8E5D595-CAF9-4D30-B3B6-33D9BF069C56}" type="presOf" srcId="{72C6A7E0-1A90-4418-BA65-743EFAFE545B}" destId="{E8D639D6-73F6-4926-99F0-256DC3B43C1C}" srcOrd="0" destOrd="3" presId="urn:microsoft.com/office/officeart/2005/8/layout/vList2"/>
    <dgm:cxn modelId="{6C3C3897-F7F9-4577-B0F9-0AA67FA141DC}" srcId="{004E9692-74B5-48F0-8F85-79148F2698D7}" destId="{2297B997-57ED-4EFF-9E4E-F8C00D2F96F4}" srcOrd="0" destOrd="0" parTransId="{B5717623-13FA-4D8A-8704-04E490D371D5}" sibTransId="{D76324B6-6792-4C94-96F8-CDBB27F9B218}"/>
    <dgm:cxn modelId="{A9278AA2-91A2-4350-9BE1-F681FBC72CA0}" srcId="{004E9692-74B5-48F0-8F85-79148F2698D7}" destId="{AE1AE212-DD83-41A7-BCF0-EFB70BB5F985}" srcOrd="5" destOrd="0" parTransId="{2BF7C8B7-BCE5-47EF-A920-532B36899A49}" sibTransId="{71AD074A-5215-499B-ABF3-7715A4049109}"/>
    <dgm:cxn modelId="{172497AF-C116-42EF-837A-C8BB1E6E2524}" type="presOf" srcId="{34BD621A-3718-4D78-BE1E-19FDC19387E4}" destId="{E8D639D6-73F6-4926-99F0-256DC3B43C1C}" srcOrd="0" destOrd="1" presId="urn:microsoft.com/office/officeart/2005/8/layout/vList2"/>
    <dgm:cxn modelId="{981628CB-7898-4C6D-84E9-8BB41C6BDC08}" srcId="{004E9692-74B5-48F0-8F85-79148F2698D7}" destId="{B0B4FA95-CBAF-475B-9B3D-3B548AC62B2D}" srcOrd="2" destOrd="0" parTransId="{E089C546-B0B1-4A58-B8E8-3A28CF25DA71}" sibTransId="{B6F8D9BA-58E2-448D-BAC1-234B9F8CB716}"/>
    <dgm:cxn modelId="{5B5B45D6-5A38-446A-A2CE-429F572DEF72}" srcId="{004E9692-74B5-48F0-8F85-79148F2698D7}" destId="{34BD621A-3718-4D78-BE1E-19FDC19387E4}" srcOrd="1" destOrd="0" parTransId="{1C4CF4CB-0726-4799-8226-3A9018F1EFD4}" sibTransId="{390F6E9C-27E0-4DB5-AE81-A1CB560D4EE5}"/>
    <dgm:cxn modelId="{D316CDDD-51F1-4F2A-8F7C-08F62D2EBA68}" type="presOf" srcId="{B0B4FA95-CBAF-475B-9B3D-3B548AC62B2D}" destId="{E8D639D6-73F6-4926-99F0-256DC3B43C1C}" srcOrd="0" destOrd="2" presId="urn:microsoft.com/office/officeart/2005/8/layout/vList2"/>
    <dgm:cxn modelId="{A34082EC-E92F-4E50-A2C2-8BC7A18D90DF}" type="presOf" srcId="{2297B997-57ED-4EFF-9E4E-F8C00D2F96F4}" destId="{E8D639D6-73F6-4926-99F0-256DC3B43C1C}" srcOrd="0" destOrd="0" presId="urn:microsoft.com/office/officeart/2005/8/layout/vList2"/>
    <dgm:cxn modelId="{F7C9CC8A-7AFB-4834-86F8-EC1F5915B617}" type="presParOf" srcId="{E74657A3-D396-442B-84C0-B35028D6FB50}" destId="{B144982B-38B6-411E-A300-0BA1D8BD4E54}" srcOrd="0" destOrd="0" presId="urn:microsoft.com/office/officeart/2005/8/layout/vList2"/>
    <dgm:cxn modelId="{5EE153CB-50C9-49D4-B71D-072FB222DBDC}" type="presParOf" srcId="{E74657A3-D396-442B-84C0-B35028D6FB50}" destId="{E8D639D6-73F6-4926-99F0-256DC3B43C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86AFE2-E597-4E1C-9BA4-B81527F049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231C78-294A-40BA-BEA9-1C6F3B0FDC74}">
      <dgm:prSet/>
      <dgm:spPr/>
      <dgm:t>
        <a:bodyPr/>
        <a:lstStyle/>
        <a:p>
          <a:r>
            <a:rPr lang="en-US" dirty="0"/>
            <a:t>Feature Collection</a:t>
          </a:r>
          <a:endParaRPr lang="en-IN" dirty="0"/>
        </a:p>
      </dgm:t>
    </dgm:pt>
    <dgm:pt modelId="{E2C8260F-4973-4E05-982C-B508320A9A6B}" type="parTrans" cxnId="{6DA2A95D-4395-4A58-871D-6F20E86F435E}">
      <dgm:prSet/>
      <dgm:spPr/>
      <dgm:t>
        <a:bodyPr/>
        <a:lstStyle/>
        <a:p>
          <a:endParaRPr lang="en-IN"/>
        </a:p>
      </dgm:t>
    </dgm:pt>
    <dgm:pt modelId="{01477DC7-412A-48F2-A636-28DEF8E71E01}" type="sibTrans" cxnId="{6DA2A95D-4395-4A58-871D-6F20E86F435E}">
      <dgm:prSet/>
      <dgm:spPr/>
      <dgm:t>
        <a:bodyPr/>
        <a:lstStyle/>
        <a:p>
          <a:endParaRPr lang="en-IN"/>
        </a:p>
      </dgm:t>
    </dgm:pt>
    <dgm:pt modelId="{B6BFF1F5-586D-4E3E-97C8-3E548E780410}">
      <dgm:prSet/>
      <dgm:spPr/>
      <dgm:t>
        <a:bodyPr/>
        <a:lstStyle/>
        <a:p>
          <a:r>
            <a:rPr lang="en-US" dirty="0"/>
            <a:t>Formula</a:t>
          </a:r>
          <a:endParaRPr lang="en-IN" dirty="0"/>
        </a:p>
      </dgm:t>
    </dgm:pt>
    <dgm:pt modelId="{D217E654-3D12-4B9E-A209-09BAABE27F1A}" type="parTrans" cxnId="{44066870-65CE-4692-BF69-24E309668BD9}">
      <dgm:prSet/>
      <dgm:spPr/>
      <dgm:t>
        <a:bodyPr/>
        <a:lstStyle/>
        <a:p>
          <a:endParaRPr lang="en-IN"/>
        </a:p>
      </dgm:t>
    </dgm:pt>
    <dgm:pt modelId="{6BE02045-4250-4379-99D1-2FB8CC264F2A}" type="sibTrans" cxnId="{44066870-65CE-4692-BF69-24E309668BD9}">
      <dgm:prSet/>
      <dgm:spPr/>
      <dgm:t>
        <a:bodyPr/>
        <a:lstStyle/>
        <a:p>
          <a:endParaRPr lang="en-IN"/>
        </a:p>
      </dgm:t>
    </dgm:pt>
    <dgm:pt modelId="{AAA8D2E3-ED46-4A01-B8EF-5D8FCBDE37B8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817E2C89-B54E-4576-AA62-D506801B628B}" type="parTrans" cxnId="{70CDDE24-6F8F-4E93-8710-035153FA3485}">
      <dgm:prSet/>
      <dgm:spPr/>
      <dgm:t>
        <a:bodyPr/>
        <a:lstStyle/>
        <a:p>
          <a:endParaRPr lang="en-IN"/>
        </a:p>
      </dgm:t>
    </dgm:pt>
    <dgm:pt modelId="{89AC89B6-CF3A-47CE-9F4A-D3A01C54F4DB}" type="sibTrans" cxnId="{70CDDE24-6F8F-4E93-8710-035153FA3485}">
      <dgm:prSet/>
      <dgm:spPr/>
      <dgm:t>
        <a:bodyPr/>
        <a:lstStyle/>
        <a:p>
          <a:endParaRPr lang="en-IN"/>
        </a:p>
      </dgm:t>
    </dgm:pt>
    <dgm:pt modelId="{A791C291-B2A4-407B-A425-354D9A7F14AC}" type="pres">
      <dgm:prSet presAssocID="{CB86AFE2-E597-4E1C-9BA4-B81527F04934}" presName="linear" presStyleCnt="0">
        <dgm:presLayoutVars>
          <dgm:animLvl val="lvl"/>
          <dgm:resizeHandles val="exact"/>
        </dgm:presLayoutVars>
      </dgm:prSet>
      <dgm:spPr/>
    </dgm:pt>
    <dgm:pt modelId="{8B78C273-79CB-46CC-A38C-91AC5FF45E17}" type="pres">
      <dgm:prSet presAssocID="{11231C78-294A-40BA-BEA9-1C6F3B0FDC74}" presName="parentText" presStyleLbl="node1" presStyleIdx="0" presStyleCnt="1" custScaleX="45607" custLinFactNeighborX="-26145" custLinFactNeighborY="2156">
        <dgm:presLayoutVars>
          <dgm:chMax val="0"/>
          <dgm:bulletEnabled val="1"/>
        </dgm:presLayoutVars>
      </dgm:prSet>
      <dgm:spPr/>
    </dgm:pt>
    <dgm:pt modelId="{926C9953-3551-4614-A129-63374C618701}" type="pres">
      <dgm:prSet presAssocID="{11231C78-294A-40BA-BEA9-1C6F3B0FDC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CDDE24-6F8F-4E93-8710-035153FA3485}" srcId="{11231C78-294A-40BA-BEA9-1C6F3B0FDC74}" destId="{AAA8D2E3-ED46-4A01-B8EF-5D8FCBDE37B8}" srcOrd="1" destOrd="0" parTransId="{817E2C89-B54E-4576-AA62-D506801B628B}" sibTransId="{89AC89B6-CF3A-47CE-9F4A-D3A01C54F4DB}"/>
    <dgm:cxn modelId="{BD48493D-11D6-417D-807E-C3553D3FC3B6}" type="presOf" srcId="{B6BFF1F5-586D-4E3E-97C8-3E548E780410}" destId="{926C9953-3551-4614-A129-63374C618701}" srcOrd="0" destOrd="0" presId="urn:microsoft.com/office/officeart/2005/8/layout/vList2"/>
    <dgm:cxn modelId="{6DA2A95D-4395-4A58-871D-6F20E86F435E}" srcId="{CB86AFE2-E597-4E1C-9BA4-B81527F04934}" destId="{11231C78-294A-40BA-BEA9-1C6F3B0FDC74}" srcOrd="0" destOrd="0" parTransId="{E2C8260F-4973-4E05-982C-B508320A9A6B}" sibTransId="{01477DC7-412A-48F2-A636-28DEF8E71E01}"/>
    <dgm:cxn modelId="{44066870-65CE-4692-BF69-24E309668BD9}" srcId="{11231C78-294A-40BA-BEA9-1C6F3B0FDC74}" destId="{B6BFF1F5-586D-4E3E-97C8-3E548E780410}" srcOrd="0" destOrd="0" parTransId="{D217E654-3D12-4B9E-A209-09BAABE27F1A}" sibTransId="{6BE02045-4250-4379-99D1-2FB8CC264F2A}"/>
    <dgm:cxn modelId="{B29C4459-1C25-411C-A8B3-0E206020E839}" type="presOf" srcId="{CB86AFE2-E597-4E1C-9BA4-B81527F04934}" destId="{A791C291-B2A4-407B-A425-354D9A7F14AC}" srcOrd="0" destOrd="0" presId="urn:microsoft.com/office/officeart/2005/8/layout/vList2"/>
    <dgm:cxn modelId="{FCA83AA4-A0B3-43EF-A8C0-6A3FB38BF673}" type="presOf" srcId="{11231C78-294A-40BA-BEA9-1C6F3B0FDC74}" destId="{8B78C273-79CB-46CC-A38C-91AC5FF45E17}" srcOrd="0" destOrd="0" presId="urn:microsoft.com/office/officeart/2005/8/layout/vList2"/>
    <dgm:cxn modelId="{35565AC1-CC45-4B24-B4F0-EF955E68256E}" type="presOf" srcId="{AAA8D2E3-ED46-4A01-B8EF-5D8FCBDE37B8}" destId="{926C9953-3551-4614-A129-63374C618701}" srcOrd="0" destOrd="1" presId="urn:microsoft.com/office/officeart/2005/8/layout/vList2"/>
    <dgm:cxn modelId="{94C5CF16-E6B1-4CEA-833E-96AED9F5E50F}" type="presParOf" srcId="{A791C291-B2A4-407B-A425-354D9A7F14AC}" destId="{8B78C273-79CB-46CC-A38C-91AC5FF45E17}" srcOrd="0" destOrd="0" presId="urn:microsoft.com/office/officeart/2005/8/layout/vList2"/>
    <dgm:cxn modelId="{314DA17E-AECB-4261-9A38-A2DE0D289BA6}" type="presParOf" srcId="{A791C291-B2A4-407B-A425-354D9A7F14AC}" destId="{926C9953-3551-4614-A129-63374C61870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BEFC8A-B372-49AF-BE90-4F69991761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1E9C68-8C12-4FCB-B861-B78788CD9AB4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88D0EB2E-4CF1-4633-AB71-F5A712E9D5FA}" type="parTrans" cxnId="{AE940504-D7A5-49AD-BC53-6E67FD166678}">
      <dgm:prSet/>
      <dgm:spPr/>
      <dgm:t>
        <a:bodyPr/>
        <a:lstStyle/>
        <a:p>
          <a:endParaRPr lang="en-IN"/>
        </a:p>
      </dgm:t>
    </dgm:pt>
    <dgm:pt modelId="{17F15295-1779-4EFB-A072-1850D47B05B2}" type="sibTrans" cxnId="{AE940504-D7A5-49AD-BC53-6E67FD166678}">
      <dgm:prSet/>
      <dgm:spPr/>
      <dgm:t>
        <a:bodyPr/>
        <a:lstStyle/>
        <a:p>
          <a:endParaRPr lang="en-IN"/>
        </a:p>
      </dgm:t>
    </dgm:pt>
    <dgm:pt modelId="{2619C7D5-1BC0-4D1E-9574-FDC7955ED1B5}">
      <dgm:prSet/>
      <dgm:spPr/>
      <dgm:t>
        <a:bodyPr/>
        <a:lstStyle/>
        <a:p>
          <a:r>
            <a:rPr lang="en-US"/>
            <a:t>Missing Value</a:t>
          </a:r>
          <a:endParaRPr lang="en-IN"/>
        </a:p>
      </dgm:t>
    </dgm:pt>
    <dgm:pt modelId="{0E201712-A5B4-4FBC-998D-E6F6BE8987D5}" type="parTrans" cxnId="{3CD8A711-56E4-4F59-9D2C-6FD1EBA806DE}">
      <dgm:prSet/>
      <dgm:spPr/>
      <dgm:t>
        <a:bodyPr/>
        <a:lstStyle/>
        <a:p>
          <a:endParaRPr lang="en-IN"/>
        </a:p>
      </dgm:t>
    </dgm:pt>
    <dgm:pt modelId="{4EF52839-65A6-43BB-9F93-F9A2F3CD10ED}" type="sibTrans" cxnId="{3CD8A711-56E4-4F59-9D2C-6FD1EBA806DE}">
      <dgm:prSet/>
      <dgm:spPr/>
      <dgm:t>
        <a:bodyPr/>
        <a:lstStyle/>
        <a:p>
          <a:endParaRPr lang="en-IN"/>
        </a:p>
      </dgm:t>
    </dgm:pt>
    <dgm:pt modelId="{3BA7D111-82A3-4C0A-8746-2A9168C0289C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FC729969-AEB4-4433-8C30-3A2B3B67A49A}" type="parTrans" cxnId="{6F758F84-6F2F-4B2E-BED7-B91AF68F3D7C}">
      <dgm:prSet/>
      <dgm:spPr/>
      <dgm:t>
        <a:bodyPr/>
        <a:lstStyle/>
        <a:p>
          <a:endParaRPr lang="en-IN"/>
        </a:p>
      </dgm:t>
    </dgm:pt>
    <dgm:pt modelId="{459FCE9F-0837-4764-B5BD-8695B8DA0E98}" type="sibTrans" cxnId="{6F758F84-6F2F-4B2E-BED7-B91AF68F3D7C}">
      <dgm:prSet/>
      <dgm:spPr/>
      <dgm:t>
        <a:bodyPr/>
        <a:lstStyle/>
        <a:p>
          <a:endParaRPr lang="en-IN"/>
        </a:p>
      </dgm:t>
    </dgm:pt>
    <dgm:pt modelId="{27AEE74E-8D03-41EF-8BE2-421F6FC8EFAD}" type="pres">
      <dgm:prSet presAssocID="{2CBEFC8A-B372-49AF-BE90-4F699917610C}" presName="linear" presStyleCnt="0">
        <dgm:presLayoutVars>
          <dgm:animLvl val="lvl"/>
          <dgm:resizeHandles val="exact"/>
        </dgm:presLayoutVars>
      </dgm:prSet>
      <dgm:spPr/>
    </dgm:pt>
    <dgm:pt modelId="{402EBF66-EBCA-44BD-8486-61C509CD004A}" type="pres">
      <dgm:prSet presAssocID="{821E9C68-8C12-4FCB-B861-B78788CD9A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FBD15E2-088C-4CE6-86B6-DD556F895F55}" type="pres">
      <dgm:prSet presAssocID="{821E9C68-8C12-4FCB-B861-B78788CD9A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E940504-D7A5-49AD-BC53-6E67FD166678}" srcId="{2CBEFC8A-B372-49AF-BE90-4F699917610C}" destId="{821E9C68-8C12-4FCB-B861-B78788CD9AB4}" srcOrd="0" destOrd="0" parTransId="{88D0EB2E-4CF1-4633-AB71-F5A712E9D5FA}" sibTransId="{17F15295-1779-4EFB-A072-1850D47B05B2}"/>
    <dgm:cxn modelId="{3CD8A711-56E4-4F59-9D2C-6FD1EBA806DE}" srcId="{821E9C68-8C12-4FCB-B861-B78788CD9AB4}" destId="{2619C7D5-1BC0-4D1E-9574-FDC7955ED1B5}" srcOrd="0" destOrd="0" parTransId="{0E201712-A5B4-4FBC-998D-E6F6BE8987D5}" sibTransId="{4EF52839-65A6-43BB-9F93-F9A2F3CD10ED}"/>
    <dgm:cxn modelId="{6FD48256-E19F-44F5-B9CE-45BAA033388D}" type="presOf" srcId="{821E9C68-8C12-4FCB-B861-B78788CD9AB4}" destId="{402EBF66-EBCA-44BD-8486-61C509CD004A}" srcOrd="0" destOrd="0" presId="urn:microsoft.com/office/officeart/2005/8/layout/vList2"/>
    <dgm:cxn modelId="{6F758F84-6F2F-4B2E-BED7-B91AF68F3D7C}" srcId="{821E9C68-8C12-4FCB-B861-B78788CD9AB4}" destId="{3BA7D111-82A3-4C0A-8746-2A9168C0289C}" srcOrd="1" destOrd="0" parTransId="{FC729969-AEB4-4433-8C30-3A2B3B67A49A}" sibTransId="{459FCE9F-0837-4764-B5BD-8695B8DA0E98}"/>
    <dgm:cxn modelId="{EA68C392-0BAC-4D11-A426-3C4B0F7C57CA}" type="presOf" srcId="{3BA7D111-82A3-4C0A-8746-2A9168C0289C}" destId="{DFBD15E2-088C-4CE6-86B6-DD556F895F55}" srcOrd="0" destOrd="1" presId="urn:microsoft.com/office/officeart/2005/8/layout/vList2"/>
    <dgm:cxn modelId="{86F47BB5-DE95-44C2-9E30-6CE6AB074CD4}" type="presOf" srcId="{2619C7D5-1BC0-4D1E-9574-FDC7955ED1B5}" destId="{DFBD15E2-088C-4CE6-86B6-DD556F895F55}" srcOrd="0" destOrd="0" presId="urn:microsoft.com/office/officeart/2005/8/layout/vList2"/>
    <dgm:cxn modelId="{23B0BFB7-33A7-474E-B4FE-7828C3872F73}" type="presOf" srcId="{2CBEFC8A-B372-49AF-BE90-4F699917610C}" destId="{27AEE74E-8D03-41EF-8BE2-421F6FC8EFAD}" srcOrd="0" destOrd="0" presId="urn:microsoft.com/office/officeart/2005/8/layout/vList2"/>
    <dgm:cxn modelId="{BC056600-8843-46A4-B001-743A6CAB223C}" type="presParOf" srcId="{27AEE74E-8D03-41EF-8BE2-421F6FC8EFAD}" destId="{402EBF66-EBCA-44BD-8486-61C509CD004A}" srcOrd="0" destOrd="0" presId="urn:microsoft.com/office/officeart/2005/8/layout/vList2"/>
    <dgm:cxn modelId="{5DF4A33E-ABE5-432A-9117-31480A209DF4}" type="presParOf" srcId="{27AEE74E-8D03-41EF-8BE2-421F6FC8EFAD}" destId="{DFBD15E2-088C-4CE6-86B6-DD556F895F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79190F-22A1-4281-8CE0-5DF528D4E6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4372D2-BA0E-4382-AD16-618A54FEE79E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3D1AAE73-1D40-4D49-9C6D-B6C3C9319B98}" type="parTrans" cxnId="{3D018A2E-3C54-475F-A435-1B95D2322748}">
      <dgm:prSet/>
      <dgm:spPr/>
      <dgm:t>
        <a:bodyPr/>
        <a:lstStyle/>
        <a:p>
          <a:endParaRPr lang="en-IN"/>
        </a:p>
      </dgm:t>
    </dgm:pt>
    <dgm:pt modelId="{A093C9E9-E03D-485A-9A60-38D3789DC306}" type="sibTrans" cxnId="{3D018A2E-3C54-475F-A435-1B95D2322748}">
      <dgm:prSet/>
      <dgm:spPr/>
      <dgm:t>
        <a:bodyPr/>
        <a:lstStyle/>
        <a:p>
          <a:endParaRPr lang="en-IN"/>
        </a:p>
      </dgm:t>
    </dgm:pt>
    <dgm:pt modelId="{0A620F4B-1124-4C0D-8777-C49E4CF76398}">
      <dgm:prSet/>
      <dgm:spPr/>
      <dgm:t>
        <a:bodyPr/>
        <a:lstStyle/>
        <a:p>
          <a:r>
            <a:rPr lang="en-US"/>
            <a:t>High</a:t>
          </a:r>
          <a:endParaRPr lang="en-IN"/>
        </a:p>
      </dgm:t>
    </dgm:pt>
    <dgm:pt modelId="{9FAB7B79-615C-434F-8434-99559EE86742}" type="parTrans" cxnId="{A9CE02C1-6FFD-49CD-9AE3-FD1F24DC29E9}">
      <dgm:prSet/>
      <dgm:spPr/>
      <dgm:t>
        <a:bodyPr/>
        <a:lstStyle/>
        <a:p>
          <a:endParaRPr lang="en-IN"/>
        </a:p>
      </dgm:t>
    </dgm:pt>
    <dgm:pt modelId="{739A6701-59B6-4E22-B5FD-55BA2900D5ED}" type="sibTrans" cxnId="{A9CE02C1-6FFD-49CD-9AE3-FD1F24DC29E9}">
      <dgm:prSet/>
      <dgm:spPr/>
      <dgm:t>
        <a:bodyPr/>
        <a:lstStyle/>
        <a:p>
          <a:endParaRPr lang="en-IN"/>
        </a:p>
      </dgm:t>
    </dgm:pt>
    <dgm:pt modelId="{E429E3F9-8F7B-49C2-BF0A-5EAD0A778BB2}">
      <dgm:prSet/>
      <dgm:spPr/>
      <dgm:t>
        <a:bodyPr/>
        <a:lstStyle/>
        <a:p>
          <a:r>
            <a:rPr lang="en-US" dirty="0"/>
            <a:t>Medium</a:t>
          </a:r>
          <a:endParaRPr lang="en-IN" dirty="0"/>
        </a:p>
      </dgm:t>
    </dgm:pt>
    <dgm:pt modelId="{B5ACDD48-FA1E-4522-A2F0-A7169358BC3B}" type="parTrans" cxnId="{F7DECC38-194B-4A93-9DFC-2CBD269384D3}">
      <dgm:prSet/>
      <dgm:spPr/>
      <dgm:t>
        <a:bodyPr/>
        <a:lstStyle/>
        <a:p>
          <a:endParaRPr lang="en-IN"/>
        </a:p>
      </dgm:t>
    </dgm:pt>
    <dgm:pt modelId="{1FCFD176-C5E5-4097-8CC1-52D1BBC73A5E}" type="sibTrans" cxnId="{F7DECC38-194B-4A93-9DFC-2CBD269384D3}">
      <dgm:prSet/>
      <dgm:spPr/>
      <dgm:t>
        <a:bodyPr/>
        <a:lstStyle/>
        <a:p>
          <a:endParaRPr lang="en-IN"/>
        </a:p>
      </dgm:t>
    </dgm:pt>
    <dgm:pt modelId="{AEE5AF28-20E0-4E87-8FC6-89FB2F011832}">
      <dgm:prSet/>
      <dgm:spPr/>
      <dgm:t>
        <a:bodyPr/>
        <a:lstStyle/>
        <a:p>
          <a:r>
            <a:rPr lang="en-US"/>
            <a:t>Low</a:t>
          </a:r>
          <a:endParaRPr lang="en-IN"/>
        </a:p>
      </dgm:t>
    </dgm:pt>
    <dgm:pt modelId="{1F995C09-2009-4484-808C-88B09CE68F67}" type="parTrans" cxnId="{98889601-272D-4D47-9EE2-1C8A726D6E29}">
      <dgm:prSet/>
      <dgm:spPr/>
      <dgm:t>
        <a:bodyPr/>
        <a:lstStyle/>
        <a:p>
          <a:endParaRPr lang="en-IN"/>
        </a:p>
      </dgm:t>
    </dgm:pt>
    <dgm:pt modelId="{5197C395-3AC4-4E91-B223-BBCD9E24258F}" type="sibTrans" cxnId="{98889601-272D-4D47-9EE2-1C8A726D6E29}">
      <dgm:prSet/>
      <dgm:spPr/>
      <dgm:t>
        <a:bodyPr/>
        <a:lstStyle/>
        <a:p>
          <a:endParaRPr lang="en-IN"/>
        </a:p>
      </dgm:t>
    </dgm:pt>
    <dgm:pt modelId="{E0C005AB-C0E5-4D3E-BBB6-DEA8FA0CA7B6}" type="pres">
      <dgm:prSet presAssocID="{E079190F-22A1-4281-8CE0-5DF528D4E683}" presName="linear" presStyleCnt="0">
        <dgm:presLayoutVars>
          <dgm:animLvl val="lvl"/>
          <dgm:resizeHandles val="exact"/>
        </dgm:presLayoutVars>
      </dgm:prSet>
      <dgm:spPr/>
    </dgm:pt>
    <dgm:pt modelId="{2CEF59E7-F59E-49BD-8520-881CED008244}" type="pres">
      <dgm:prSet presAssocID="{EE4372D2-BA0E-4382-AD16-618A54FEE79E}" presName="parentText" presStyleLbl="node1" presStyleIdx="0" presStyleCnt="1" custScaleX="96837">
        <dgm:presLayoutVars>
          <dgm:chMax val="0"/>
          <dgm:bulletEnabled val="1"/>
        </dgm:presLayoutVars>
      </dgm:prSet>
      <dgm:spPr/>
    </dgm:pt>
    <dgm:pt modelId="{8F0D4E97-EF25-4B19-9BD1-182A4D171A2C}" type="pres">
      <dgm:prSet presAssocID="{EE4372D2-BA0E-4382-AD16-618A54FEE7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8889601-272D-4D47-9EE2-1C8A726D6E29}" srcId="{EE4372D2-BA0E-4382-AD16-618A54FEE79E}" destId="{AEE5AF28-20E0-4E87-8FC6-89FB2F011832}" srcOrd="2" destOrd="0" parTransId="{1F995C09-2009-4484-808C-88B09CE68F67}" sibTransId="{5197C395-3AC4-4E91-B223-BBCD9E24258F}"/>
    <dgm:cxn modelId="{B00E9012-1B8A-4DB8-946C-25F0B266DCDB}" type="presOf" srcId="{E079190F-22A1-4281-8CE0-5DF528D4E683}" destId="{E0C005AB-C0E5-4D3E-BBB6-DEA8FA0CA7B6}" srcOrd="0" destOrd="0" presId="urn:microsoft.com/office/officeart/2005/8/layout/vList2"/>
    <dgm:cxn modelId="{3D018A2E-3C54-475F-A435-1B95D2322748}" srcId="{E079190F-22A1-4281-8CE0-5DF528D4E683}" destId="{EE4372D2-BA0E-4382-AD16-618A54FEE79E}" srcOrd="0" destOrd="0" parTransId="{3D1AAE73-1D40-4D49-9C6D-B6C3C9319B98}" sibTransId="{A093C9E9-E03D-485A-9A60-38D3789DC306}"/>
    <dgm:cxn modelId="{ECE9CC33-B155-4A2A-A02E-4AF673C7357E}" type="presOf" srcId="{AEE5AF28-20E0-4E87-8FC6-89FB2F011832}" destId="{8F0D4E97-EF25-4B19-9BD1-182A4D171A2C}" srcOrd="0" destOrd="2" presId="urn:microsoft.com/office/officeart/2005/8/layout/vList2"/>
    <dgm:cxn modelId="{9660FA35-1552-4F1A-A81E-1133C4EA65EA}" type="presOf" srcId="{EE4372D2-BA0E-4382-AD16-618A54FEE79E}" destId="{2CEF59E7-F59E-49BD-8520-881CED008244}" srcOrd="0" destOrd="0" presId="urn:microsoft.com/office/officeart/2005/8/layout/vList2"/>
    <dgm:cxn modelId="{F7DECC38-194B-4A93-9DFC-2CBD269384D3}" srcId="{EE4372D2-BA0E-4382-AD16-618A54FEE79E}" destId="{E429E3F9-8F7B-49C2-BF0A-5EAD0A778BB2}" srcOrd="1" destOrd="0" parTransId="{B5ACDD48-FA1E-4522-A2F0-A7169358BC3B}" sibTransId="{1FCFD176-C5E5-4097-8CC1-52D1BBC73A5E}"/>
    <dgm:cxn modelId="{8F43E93B-A75F-40C9-837B-CAFBD1A4AA5C}" type="presOf" srcId="{0A620F4B-1124-4C0D-8777-C49E4CF76398}" destId="{8F0D4E97-EF25-4B19-9BD1-182A4D171A2C}" srcOrd="0" destOrd="0" presId="urn:microsoft.com/office/officeart/2005/8/layout/vList2"/>
    <dgm:cxn modelId="{A9CE02C1-6FFD-49CD-9AE3-FD1F24DC29E9}" srcId="{EE4372D2-BA0E-4382-AD16-618A54FEE79E}" destId="{0A620F4B-1124-4C0D-8777-C49E4CF76398}" srcOrd="0" destOrd="0" parTransId="{9FAB7B79-615C-434F-8434-99559EE86742}" sibTransId="{739A6701-59B6-4E22-B5FD-55BA2900D5ED}"/>
    <dgm:cxn modelId="{EA5145E9-EC0B-40F0-B887-AC969F32BAFF}" type="presOf" srcId="{E429E3F9-8F7B-49C2-BF0A-5EAD0A778BB2}" destId="{8F0D4E97-EF25-4B19-9BD1-182A4D171A2C}" srcOrd="0" destOrd="1" presId="urn:microsoft.com/office/officeart/2005/8/layout/vList2"/>
    <dgm:cxn modelId="{11D16A7D-A68C-4E55-984D-D89204BD7C74}" type="presParOf" srcId="{E0C005AB-C0E5-4D3E-BBB6-DEA8FA0CA7B6}" destId="{2CEF59E7-F59E-49BD-8520-881CED008244}" srcOrd="0" destOrd="0" presId="urn:microsoft.com/office/officeart/2005/8/layout/vList2"/>
    <dgm:cxn modelId="{230F66BF-ECD2-4E74-994F-257132D9BDB5}" type="presParOf" srcId="{E0C005AB-C0E5-4D3E-BBB6-DEA8FA0CA7B6}" destId="{8F0D4E97-EF25-4B19-9BD1-182A4D171A2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27421-CAB1-4E08-9EEC-5BAEDDB8EFDF}">
      <dsp:nvSpPr>
        <dsp:cNvPr id="0" name=""/>
        <dsp:cNvSpPr/>
      </dsp:nvSpPr>
      <dsp:spPr>
        <a:xfrm>
          <a:off x="4256" y="58479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STUDENT NAME : Daniel Jude David</a:t>
          </a:r>
          <a:endParaRPr lang="en-IN" sz="1300" kern="1200" dirty="0"/>
        </a:p>
      </dsp:txBody>
      <dsp:txXfrm>
        <a:off x="4256" y="584796"/>
        <a:ext cx="1775612" cy="887806"/>
      </dsp:txXfrm>
    </dsp:sp>
    <dsp:sp modelId="{BBADB295-FA7C-4798-9FE6-83A8267BBE11}">
      <dsp:nvSpPr>
        <dsp:cNvPr id="0" name=""/>
        <dsp:cNvSpPr/>
      </dsp:nvSpPr>
      <dsp:spPr>
        <a:xfrm>
          <a:off x="2152748" y="58479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REGISTER NO    :  122203702 (ansunm1611d22cp007)</a:t>
          </a:r>
          <a:endParaRPr lang="en-IN" sz="1300" kern="1200" dirty="0"/>
        </a:p>
      </dsp:txBody>
      <dsp:txXfrm>
        <a:off x="2152748" y="584796"/>
        <a:ext cx="1775612" cy="887806"/>
      </dsp:txXfrm>
    </dsp:sp>
    <dsp:sp modelId="{7841C903-1DF1-436E-B5DC-953AC45ECB0C}">
      <dsp:nvSpPr>
        <dsp:cNvPr id="0" name=""/>
        <dsp:cNvSpPr/>
      </dsp:nvSpPr>
      <dsp:spPr>
        <a:xfrm>
          <a:off x="4301239" y="58479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DEPARTMENT    :  </a:t>
          </a:r>
          <a:r>
            <a:rPr lang="en-US" sz="1300" kern="1200" dirty="0" err="1"/>
            <a:t>B.Com</a:t>
          </a:r>
          <a:r>
            <a:rPr lang="en-US" sz="1300" kern="1200" dirty="0"/>
            <a:t> Corporate Secretaryship </a:t>
          </a:r>
          <a:endParaRPr lang="en-IN" sz="1300" kern="1200" dirty="0"/>
        </a:p>
      </dsp:txBody>
      <dsp:txXfrm>
        <a:off x="4301239" y="584796"/>
        <a:ext cx="1775612" cy="887806"/>
      </dsp:txXfrm>
    </dsp:sp>
    <dsp:sp modelId="{A02ACB9D-5B1D-43FE-AF8A-1221E78F9F67}">
      <dsp:nvSpPr>
        <dsp:cNvPr id="0" name=""/>
        <dsp:cNvSpPr/>
      </dsp:nvSpPr>
      <dsp:spPr>
        <a:xfrm>
          <a:off x="6449730" y="584796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COLLEGE          :  Patrician College of Arts and Science     </a:t>
          </a:r>
          <a:endParaRPr lang="en-IN" sz="1300" kern="1200" dirty="0"/>
        </a:p>
      </dsp:txBody>
      <dsp:txXfrm>
        <a:off x="6449730" y="584796"/>
        <a:ext cx="1775612" cy="8878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501D3-D1AF-41B6-9657-5EBFD2B29888}">
      <dsp:nvSpPr>
        <dsp:cNvPr id="0" name=""/>
        <dsp:cNvSpPr/>
      </dsp:nvSpPr>
      <dsp:spPr>
        <a:xfrm>
          <a:off x="0" y="0"/>
          <a:ext cx="4817806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Summary</a:t>
          </a:r>
          <a:endParaRPr lang="en-IN" sz="2200" kern="1200"/>
        </a:p>
      </dsp:txBody>
      <dsp:txXfrm>
        <a:off x="25130" y="25130"/>
        <a:ext cx="4767546" cy="464540"/>
      </dsp:txXfrm>
    </dsp:sp>
    <dsp:sp modelId="{44887E01-0B02-4743-AD4B-435BC5D0B751}">
      <dsp:nvSpPr>
        <dsp:cNvPr id="0" name=""/>
        <dsp:cNvSpPr/>
      </dsp:nvSpPr>
      <dsp:spPr>
        <a:xfrm>
          <a:off x="0" y="515034"/>
          <a:ext cx="4817806" cy="277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6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Data Collection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First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Last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Business Unit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Data cleaning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Performance Level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Formula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Missing Value 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Employee States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Employee types</a:t>
          </a:r>
          <a:endParaRPr lang="en-IN" sz="1700" kern="1200"/>
        </a:p>
      </dsp:txBody>
      <dsp:txXfrm>
        <a:off x="0" y="515034"/>
        <a:ext cx="4817806" cy="2777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31533-A691-42D8-8330-A4FFEAF1B6C8}">
      <dsp:nvSpPr>
        <dsp:cNvPr id="0" name=""/>
        <dsp:cNvSpPr/>
      </dsp:nvSpPr>
      <dsp:spPr>
        <a:xfrm>
          <a:off x="2424554" y="-78016"/>
          <a:ext cx="1120311" cy="7282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MD</a:t>
          </a:r>
          <a:endParaRPr lang="en-IN" sz="2000" kern="1200"/>
        </a:p>
      </dsp:txBody>
      <dsp:txXfrm>
        <a:off x="2460102" y="-42468"/>
        <a:ext cx="1049215" cy="657106"/>
      </dsp:txXfrm>
    </dsp:sp>
    <dsp:sp modelId="{ADDD8EFF-1E90-440F-BE76-C01EED25A67C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2642922" y="78451"/>
              </a:moveTo>
              <a:arcTo wR="2077416" hR="2077416" stAng="17147771" swAng="904177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8CD43-72B3-4628-BCC0-1D624390833D}">
      <dsp:nvSpPr>
        <dsp:cNvPr id="0" name=""/>
        <dsp:cNvSpPr/>
      </dsp:nvSpPr>
      <dsp:spPr>
        <a:xfrm>
          <a:off x="3935889" y="583164"/>
          <a:ext cx="1346020" cy="9701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Broad of director</a:t>
          </a:r>
          <a:endParaRPr lang="en-IN" sz="2000" kern="1200" dirty="0"/>
        </a:p>
      </dsp:txBody>
      <dsp:txXfrm>
        <a:off x="3983249" y="630524"/>
        <a:ext cx="1251300" cy="875456"/>
      </dsp:txXfrm>
    </dsp:sp>
    <dsp:sp modelId="{4035D43A-0AE7-4212-A071-39DF48B96D44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3993197" y="1274022"/>
              </a:moveTo>
              <a:arcTo wR="2077416" hR="2077416" stAng="20234940" swAng="1197132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A05D9-509F-422A-A13F-FF67E827C14A}">
      <dsp:nvSpPr>
        <dsp:cNvPr id="0" name=""/>
        <dsp:cNvSpPr/>
      </dsp:nvSpPr>
      <dsp:spPr>
        <a:xfrm>
          <a:off x="4300912" y="2269397"/>
          <a:ext cx="1418258" cy="11127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Chief of Executive officer</a:t>
          </a:r>
          <a:endParaRPr lang="en-IN" sz="2000" kern="1200" dirty="0"/>
        </a:p>
      </dsp:txBody>
      <dsp:txXfrm>
        <a:off x="4355232" y="2323717"/>
        <a:ext cx="1309618" cy="1004104"/>
      </dsp:txXfrm>
    </dsp:sp>
    <dsp:sp modelId="{3F0FBF54-5012-463B-A3B0-5A359EEAB4FA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3885626" y="3100172"/>
              </a:moveTo>
              <a:arcTo wR="2077416" hR="2077416" stAng="1769597" swAng="768035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57B12-4BC8-41EE-85CC-63CF031EDC10}">
      <dsp:nvSpPr>
        <dsp:cNvPr id="0" name=""/>
        <dsp:cNvSpPr/>
      </dsp:nvSpPr>
      <dsp:spPr>
        <a:xfrm>
          <a:off x="3253937" y="3710947"/>
          <a:ext cx="1264260" cy="104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Manager</a:t>
          </a:r>
          <a:endParaRPr lang="en-IN" sz="2000" kern="1200" dirty="0"/>
        </a:p>
      </dsp:txBody>
      <dsp:txXfrm>
        <a:off x="3305120" y="3762130"/>
        <a:ext cx="1161894" cy="946114"/>
      </dsp:txXfrm>
    </dsp:sp>
    <dsp:sp modelId="{7B581B86-EEB0-4D5F-AF78-1DDB59C47F8C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2343377" y="4137736"/>
              </a:moveTo>
              <a:arcTo wR="2077416" hR="2077416" stAng="4958670" swAng="534522"/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BF649-7DBD-4B0A-916E-9F1BE76C89D7}">
      <dsp:nvSpPr>
        <dsp:cNvPr id="0" name=""/>
        <dsp:cNvSpPr/>
      </dsp:nvSpPr>
      <dsp:spPr>
        <a:xfrm>
          <a:off x="1241596" y="3865162"/>
          <a:ext cx="1683514" cy="740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Supervisor</a:t>
          </a:r>
          <a:endParaRPr lang="en-IN" sz="2000" kern="1200" dirty="0"/>
        </a:p>
      </dsp:txBody>
      <dsp:txXfrm>
        <a:off x="1277722" y="3901288"/>
        <a:ext cx="1611262" cy="667798"/>
      </dsp:txXfrm>
    </dsp:sp>
    <dsp:sp modelId="{C2FF642D-429A-44A4-AC27-A0C83D32B096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635975" y="3573379"/>
              </a:moveTo>
              <a:arcTo wR="2077416" hR="2077416" stAng="8036198" swAng="1343787"/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CD6B5-D57C-4BA2-846F-F519FC5C1E17}">
      <dsp:nvSpPr>
        <dsp:cNvPr id="0" name=""/>
        <dsp:cNvSpPr/>
      </dsp:nvSpPr>
      <dsp:spPr>
        <a:xfrm>
          <a:off x="399224" y="2461668"/>
          <a:ext cx="1120311" cy="7282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Team Leader</a:t>
          </a:r>
          <a:endParaRPr lang="en-IN" sz="2000" kern="1200" dirty="0"/>
        </a:p>
      </dsp:txBody>
      <dsp:txXfrm>
        <a:off x="434772" y="2497216"/>
        <a:ext cx="1049215" cy="657106"/>
      </dsp:txXfrm>
    </dsp:sp>
    <dsp:sp modelId="{31ADBD04-C6AA-441E-9CCF-49015ED7FE20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1941" y="2167207"/>
              </a:moveTo>
              <a:arcTo wR="2077416" hR="2077416" stAng="10651365" swAng="1369284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7B720-F9A0-453A-BF51-2D0977E5F1DD}">
      <dsp:nvSpPr>
        <dsp:cNvPr id="0" name=""/>
        <dsp:cNvSpPr/>
      </dsp:nvSpPr>
      <dsp:spPr>
        <a:xfrm>
          <a:off x="631999" y="503091"/>
          <a:ext cx="1457043" cy="11303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Employee</a:t>
          </a:r>
          <a:endParaRPr lang="en-IN" sz="2000" kern="1200" dirty="0"/>
        </a:p>
      </dsp:txBody>
      <dsp:txXfrm>
        <a:off x="687177" y="558269"/>
        <a:ext cx="1346687" cy="1019967"/>
      </dsp:txXfrm>
    </dsp:sp>
    <dsp:sp modelId="{270B193D-EEC7-49B5-A14A-6C02D0F0291B}">
      <dsp:nvSpPr>
        <dsp:cNvPr id="0" name=""/>
        <dsp:cNvSpPr/>
      </dsp:nvSpPr>
      <dsp:spPr>
        <a:xfrm>
          <a:off x="907294" y="286084"/>
          <a:ext cx="4154832" cy="4154832"/>
        </a:xfrm>
        <a:custGeom>
          <a:avLst/>
          <a:gdLst/>
          <a:ahLst/>
          <a:cxnLst/>
          <a:rect l="0" t="0" r="0" b="0"/>
          <a:pathLst>
            <a:path>
              <a:moveTo>
                <a:pt x="1156502" y="215273"/>
              </a:moveTo>
              <a:arcTo wR="2077416" hR="2077416" stAng="14621131" swAng="633838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3BC06-CB13-4CBD-AF77-DE060AE3FCD9}">
      <dsp:nvSpPr>
        <dsp:cNvPr id="0" name=""/>
        <dsp:cNvSpPr/>
      </dsp:nvSpPr>
      <dsp:spPr>
        <a:xfrm>
          <a:off x="683" y="0"/>
          <a:ext cx="1208856" cy="253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Conditional Formatting  Missing </a:t>
          </a:r>
          <a:endParaRPr lang="en-IN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089" y="35406"/>
        <a:ext cx="1138044" cy="2462274"/>
      </dsp:txXfrm>
    </dsp:sp>
    <dsp:sp modelId="{7C9F4730-36ED-4069-97CC-CB2F0F1F8BE2}">
      <dsp:nvSpPr>
        <dsp:cNvPr id="0" name=""/>
        <dsp:cNvSpPr/>
      </dsp:nvSpPr>
      <dsp:spPr>
        <a:xfrm>
          <a:off x="1412627" y="0"/>
          <a:ext cx="1208856" cy="253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  Remove</a:t>
          </a:r>
          <a:endParaRPr lang="en-IN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48033" y="35406"/>
        <a:ext cx="1138044" cy="2462274"/>
      </dsp:txXfrm>
    </dsp:sp>
    <dsp:sp modelId="{928AE75F-6B0A-4E0F-B338-ED84B0381515}">
      <dsp:nvSpPr>
        <dsp:cNvPr id="0" name=""/>
        <dsp:cNvSpPr/>
      </dsp:nvSpPr>
      <dsp:spPr>
        <a:xfrm>
          <a:off x="2824571" y="0"/>
          <a:ext cx="1208856" cy="253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Formula  </a:t>
          </a:r>
          <a:r>
            <a:rPr lang="en-US" sz="15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Performnce</a:t>
          </a:r>
          <a:endParaRPr lang="en-IN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59977" y="35406"/>
        <a:ext cx="1138044" cy="2462274"/>
      </dsp:txXfrm>
    </dsp:sp>
    <dsp:sp modelId="{9FA24D29-E23D-4A0B-B211-F5EE5DFDE4FA}">
      <dsp:nvSpPr>
        <dsp:cNvPr id="0" name=""/>
        <dsp:cNvSpPr/>
      </dsp:nvSpPr>
      <dsp:spPr>
        <a:xfrm>
          <a:off x="4236516" y="0"/>
          <a:ext cx="1208856" cy="253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Pivot Chat Analysis Summary</a:t>
          </a:r>
          <a:endParaRPr lang="en-IN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271922" y="35406"/>
        <a:ext cx="1138044" cy="2462274"/>
      </dsp:txXfrm>
    </dsp:sp>
    <dsp:sp modelId="{BB7DF925-35BD-4724-BE5D-19892F25AB8C}">
      <dsp:nvSpPr>
        <dsp:cNvPr id="0" name=""/>
        <dsp:cNvSpPr/>
      </dsp:nvSpPr>
      <dsp:spPr>
        <a:xfrm>
          <a:off x="5648460" y="0"/>
          <a:ext cx="1208856" cy="2533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Graph Data </a:t>
          </a:r>
          <a:r>
            <a:rPr lang="en-US" sz="15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Visualiztion</a:t>
          </a:r>
          <a:endParaRPr lang="en-IN" sz="15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83866" y="35406"/>
        <a:ext cx="1138044" cy="2462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D0C62-BA4B-41C6-A4CA-967C9583A2B1}">
      <dsp:nvSpPr>
        <dsp:cNvPr id="0" name=""/>
        <dsp:cNvSpPr/>
      </dsp:nvSpPr>
      <dsp:spPr>
        <a:xfrm>
          <a:off x="3091800" y="276034"/>
          <a:ext cx="4032504" cy="4032504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– Kaggle</a:t>
          </a:r>
          <a:endParaRPr lang="en-IN" sz="1500" kern="1200"/>
        </a:p>
      </dsp:txBody>
      <dsp:txXfrm>
        <a:off x="5147897" y="660082"/>
        <a:ext cx="1104138" cy="696087"/>
      </dsp:txXfrm>
    </dsp:sp>
    <dsp:sp modelId="{6CB493FE-4715-4803-81C5-0947F32F05DE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2">
                <a:hueOff val="-3229508"/>
                <a:satOff val="3723"/>
                <a:lumOff val="1242"/>
                <a:alphaOff val="0"/>
                <a:tint val="96000"/>
                <a:lumMod val="100000"/>
              </a:schemeClr>
            </a:gs>
            <a:gs pos="78000">
              <a:schemeClr val="accent2">
                <a:hueOff val="-3229508"/>
                <a:satOff val="3723"/>
                <a:lumOff val="12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26 – Features</a:t>
          </a:r>
          <a:endParaRPr lang="en-IN" sz="1500" kern="1200"/>
        </a:p>
      </dsp:txBody>
      <dsp:txXfrm>
        <a:off x="5747972" y="1932241"/>
        <a:ext cx="1171346" cy="744093"/>
      </dsp:txXfrm>
    </dsp:sp>
    <dsp:sp modelId="{BBD2A5A2-B6CC-453D-A85F-FBDA7F4DD42A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2">
                <a:hueOff val="-6459016"/>
                <a:satOff val="7446"/>
                <a:lumOff val="2483"/>
                <a:alphaOff val="0"/>
                <a:tint val="96000"/>
                <a:lumMod val="100000"/>
              </a:schemeClr>
            </a:gs>
            <a:gs pos="78000">
              <a:schemeClr val="accent2">
                <a:hueOff val="-6459016"/>
                <a:satOff val="7446"/>
                <a:lumOff val="24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id – Numerical</a:t>
          </a:r>
          <a:endParaRPr lang="en-IN" sz="1500" kern="1200"/>
        </a:p>
      </dsp:txBody>
      <dsp:txXfrm>
        <a:off x="5579951" y="2892361"/>
        <a:ext cx="1056132" cy="768096"/>
      </dsp:txXfrm>
    </dsp:sp>
    <dsp:sp modelId="{5A683710-ACAA-423E-9156-1D06E5223FC3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Name – Text</a:t>
          </a:r>
          <a:endParaRPr lang="en-IN" sz="1500" kern="1200"/>
        </a:p>
      </dsp:txBody>
      <dsp:txXfrm>
        <a:off x="4463811" y="3660457"/>
        <a:ext cx="1080135" cy="768096"/>
      </dsp:txXfrm>
    </dsp:sp>
    <dsp:sp modelId="{C1F2CB1C-C07E-4B3E-B9F3-CE879FB7AC19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2">
                <a:hueOff val="-12918031"/>
                <a:satOff val="14892"/>
                <a:lumOff val="4967"/>
                <a:alphaOff val="0"/>
                <a:tint val="96000"/>
                <a:lumMod val="100000"/>
              </a:schemeClr>
            </a:gs>
            <a:gs pos="78000">
              <a:schemeClr val="accent2">
                <a:hueOff val="-12918031"/>
                <a:satOff val="14892"/>
                <a:lumOff val="49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Employee Types</a:t>
          </a:r>
          <a:endParaRPr lang="en-IN" sz="1500" kern="1200"/>
        </a:p>
      </dsp:txBody>
      <dsp:txXfrm>
        <a:off x="3371675" y="2892361"/>
        <a:ext cx="1056132" cy="768096"/>
      </dsp:txXfrm>
    </dsp:sp>
    <dsp:sp modelId="{A8F2C808-C275-497B-AA1F-A4B855760230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2">
                <a:hueOff val="-16147538"/>
                <a:satOff val="18615"/>
                <a:lumOff val="6208"/>
                <a:alphaOff val="0"/>
                <a:tint val="96000"/>
                <a:lumMod val="100000"/>
              </a:schemeClr>
            </a:gs>
            <a:gs pos="78000">
              <a:schemeClr val="accent2">
                <a:hueOff val="-16147538"/>
                <a:satOff val="18615"/>
                <a:lumOff val="62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Level</a:t>
          </a:r>
          <a:endParaRPr lang="en-IN" sz="1500" kern="1200"/>
        </a:p>
      </dsp:txBody>
      <dsp:txXfrm>
        <a:off x="3088440" y="1932241"/>
        <a:ext cx="1171346" cy="744093"/>
      </dsp:txXfrm>
    </dsp:sp>
    <dsp:sp modelId="{95505976-28D1-4EA6-B578-2F2F51C7C4C4}">
      <dsp:nvSpPr>
        <dsp:cNvPr id="0" name=""/>
        <dsp:cNvSpPr/>
      </dsp:nvSpPr>
      <dsp:spPr>
        <a:xfrm>
          <a:off x="2987627" y="492061"/>
          <a:ext cx="4032504" cy="4032504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Gender – Male, Female </a:t>
          </a:r>
          <a:endParaRPr lang="en-IN" sz="1500" kern="1200"/>
        </a:p>
      </dsp:txBody>
      <dsp:txXfrm>
        <a:off x="3861336" y="876109"/>
        <a:ext cx="1104138" cy="6960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2B43D-6E61-4704-B66E-9BAB409BD4A8}">
      <dsp:nvSpPr>
        <dsp:cNvPr id="0" name=""/>
        <dsp:cNvSpPr/>
      </dsp:nvSpPr>
      <dsp:spPr>
        <a:xfrm>
          <a:off x="0" y="0"/>
          <a:ext cx="3590809" cy="359080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80A2E-1208-482D-BF17-357E991697B6}">
      <dsp:nvSpPr>
        <dsp:cNvPr id="0" name=""/>
        <dsp:cNvSpPr/>
      </dsp:nvSpPr>
      <dsp:spPr>
        <a:xfrm>
          <a:off x="1795404" y="0"/>
          <a:ext cx="7272395" cy="35908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Formula:</a:t>
          </a:r>
        </a:p>
      </dsp:txBody>
      <dsp:txXfrm>
        <a:off x="1795404" y="0"/>
        <a:ext cx="7272395" cy="1077245"/>
      </dsp:txXfrm>
    </dsp:sp>
    <dsp:sp modelId="{DE20A980-FCB6-4374-99E3-2142BC3117E9}">
      <dsp:nvSpPr>
        <dsp:cNvPr id="0" name=""/>
        <dsp:cNvSpPr/>
      </dsp:nvSpPr>
      <dsp:spPr>
        <a:xfrm>
          <a:off x="628392" y="1077245"/>
          <a:ext cx="2334023" cy="2334023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499663"/>
            <a:satOff val="5472"/>
            <a:lumOff val="-11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439E7-6EFB-406A-A6C5-06CCC37C9712}">
      <dsp:nvSpPr>
        <dsp:cNvPr id="0" name=""/>
        <dsp:cNvSpPr/>
      </dsp:nvSpPr>
      <dsp:spPr>
        <a:xfrm>
          <a:off x="1795404" y="1077245"/>
          <a:ext cx="7272395" cy="23340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499663"/>
              <a:satOff val="5472"/>
              <a:lumOff val="-1177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Performance Level : </a:t>
          </a:r>
        </a:p>
      </dsp:txBody>
      <dsp:txXfrm>
        <a:off x="1795404" y="1077245"/>
        <a:ext cx="7272395" cy="1077241"/>
      </dsp:txXfrm>
    </dsp:sp>
    <dsp:sp modelId="{A7DB7934-95B5-45B6-B15D-F15251033720}">
      <dsp:nvSpPr>
        <dsp:cNvPr id="0" name=""/>
        <dsp:cNvSpPr/>
      </dsp:nvSpPr>
      <dsp:spPr>
        <a:xfrm>
          <a:off x="1256783" y="2154486"/>
          <a:ext cx="1077241" cy="1077241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999327"/>
            <a:satOff val="10945"/>
            <a:lumOff val="-23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24EC-0B61-4E84-B69D-D127DFBB764F}">
      <dsp:nvSpPr>
        <dsp:cNvPr id="0" name=""/>
        <dsp:cNvSpPr/>
      </dsp:nvSpPr>
      <dsp:spPr>
        <a:xfrm>
          <a:off x="1795404" y="2154486"/>
          <a:ext cx="7272395" cy="10772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999327"/>
              <a:satOff val="10945"/>
              <a:lumOff val="-2353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IFS(Z8&gt;=5,"VERY HIGH",Z8&gt;=4,"HIGH",Z8&gt;=3,"MEDIUM",TRUE,"LOW")</a:t>
          </a:r>
        </a:p>
      </dsp:txBody>
      <dsp:txXfrm>
        <a:off x="1795404" y="2154486"/>
        <a:ext cx="7272395" cy="1077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982B-38B6-411E-A300-0BA1D8BD4E54}">
      <dsp:nvSpPr>
        <dsp:cNvPr id="0" name=""/>
        <dsp:cNvSpPr/>
      </dsp:nvSpPr>
      <dsp:spPr>
        <a:xfrm>
          <a:off x="34393" y="90377"/>
          <a:ext cx="3092183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  <a:endParaRPr lang="en-IN" sz="2100" kern="1200" dirty="0"/>
        </a:p>
      </dsp:txBody>
      <dsp:txXfrm>
        <a:off x="58381" y="114365"/>
        <a:ext cx="3044207" cy="443423"/>
      </dsp:txXfrm>
    </dsp:sp>
    <dsp:sp modelId="{E8D639D6-73F6-4926-99F0-256DC3B43C1C}">
      <dsp:nvSpPr>
        <dsp:cNvPr id="0" name=""/>
        <dsp:cNvSpPr/>
      </dsp:nvSpPr>
      <dsp:spPr>
        <a:xfrm>
          <a:off x="0" y="555847"/>
          <a:ext cx="4267200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48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Employee id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First Name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Last Name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Business Unit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Employee States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Employee Types</a:t>
          </a:r>
          <a:endParaRPr lang="en-IN" sz="1600" kern="1200" dirty="0"/>
        </a:p>
      </dsp:txBody>
      <dsp:txXfrm>
        <a:off x="0" y="555847"/>
        <a:ext cx="4267200" cy="1564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8C273-79CB-46CC-A38C-91AC5FF45E17}">
      <dsp:nvSpPr>
        <dsp:cNvPr id="0" name=""/>
        <dsp:cNvSpPr/>
      </dsp:nvSpPr>
      <dsp:spPr>
        <a:xfrm>
          <a:off x="64151" y="14304"/>
          <a:ext cx="2782444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Collection</a:t>
          </a:r>
          <a:endParaRPr lang="en-IN" sz="2200" kern="1200" dirty="0"/>
        </a:p>
      </dsp:txBody>
      <dsp:txXfrm>
        <a:off x="89281" y="39434"/>
        <a:ext cx="2732184" cy="464540"/>
      </dsp:txXfrm>
    </dsp:sp>
    <dsp:sp modelId="{926C9953-3551-4614-A129-63374C618701}">
      <dsp:nvSpPr>
        <dsp:cNvPr id="0" name=""/>
        <dsp:cNvSpPr/>
      </dsp:nvSpPr>
      <dsp:spPr>
        <a:xfrm>
          <a:off x="0" y="517076"/>
          <a:ext cx="6100916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0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Formula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Performance level</a:t>
          </a:r>
          <a:endParaRPr lang="en-IN" sz="1700" kern="1200"/>
        </a:p>
      </dsp:txBody>
      <dsp:txXfrm>
        <a:off x="0" y="517076"/>
        <a:ext cx="6100916" cy="557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EBF66-EBCA-44BD-8486-61C509CD004A}">
      <dsp:nvSpPr>
        <dsp:cNvPr id="0" name=""/>
        <dsp:cNvSpPr/>
      </dsp:nvSpPr>
      <dsp:spPr>
        <a:xfrm>
          <a:off x="0" y="2276"/>
          <a:ext cx="3151504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  <a:endParaRPr lang="en-IN" sz="2200" kern="1200"/>
        </a:p>
      </dsp:txBody>
      <dsp:txXfrm>
        <a:off x="25130" y="27406"/>
        <a:ext cx="3101244" cy="464540"/>
      </dsp:txXfrm>
    </dsp:sp>
    <dsp:sp modelId="{DFBD15E2-088C-4CE6-86B6-DD556F895F55}">
      <dsp:nvSpPr>
        <dsp:cNvPr id="0" name=""/>
        <dsp:cNvSpPr/>
      </dsp:nvSpPr>
      <dsp:spPr>
        <a:xfrm>
          <a:off x="0" y="517076"/>
          <a:ext cx="3151504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6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Missing Value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Performance level</a:t>
          </a:r>
          <a:endParaRPr lang="en-IN" sz="1700" kern="1200"/>
        </a:p>
      </dsp:txBody>
      <dsp:txXfrm>
        <a:off x="0" y="517076"/>
        <a:ext cx="3151504" cy="5578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9E7-F59E-49BD-8520-881CED008244}">
      <dsp:nvSpPr>
        <dsp:cNvPr id="0" name=""/>
        <dsp:cNvSpPr/>
      </dsp:nvSpPr>
      <dsp:spPr>
        <a:xfrm>
          <a:off x="71523" y="29311"/>
          <a:ext cx="4379483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Performance Level</a:t>
          </a:r>
          <a:endParaRPr lang="en-IN" sz="2100" kern="1200" dirty="0"/>
        </a:p>
      </dsp:txBody>
      <dsp:txXfrm>
        <a:off x="95511" y="53299"/>
        <a:ext cx="4331507" cy="443423"/>
      </dsp:txXfrm>
    </dsp:sp>
    <dsp:sp modelId="{8F0D4E97-EF25-4B19-9BD1-182A4D171A2C}">
      <dsp:nvSpPr>
        <dsp:cNvPr id="0" name=""/>
        <dsp:cNvSpPr/>
      </dsp:nvSpPr>
      <dsp:spPr>
        <a:xfrm>
          <a:off x="0" y="520711"/>
          <a:ext cx="4522531" cy="804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High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Medium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Low</a:t>
          </a:r>
          <a:endParaRPr lang="en-IN" sz="1600" kern="1200"/>
        </a:p>
      </dsp:txBody>
      <dsp:txXfrm>
        <a:off x="0" y="520711"/>
        <a:ext cx="4522531" cy="804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18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5776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89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888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73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543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6001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928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0054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459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3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68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24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80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24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20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97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26" Type="http://schemas.openxmlformats.org/officeDocument/2006/relationships/diagramColors" Target="../diagrams/colors10.xml"/><Relationship Id="rId3" Type="http://schemas.openxmlformats.org/officeDocument/2006/relationships/diagramData" Target="../diagrams/data6.xml"/><Relationship Id="rId21" Type="http://schemas.openxmlformats.org/officeDocument/2006/relationships/diagramColors" Target="../diagrams/colors9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5" Type="http://schemas.openxmlformats.org/officeDocument/2006/relationships/diagramQuickStyle" Target="../diagrams/quickStyle10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24" Type="http://schemas.openxmlformats.org/officeDocument/2006/relationships/diagramLayout" Target="../diagrams/layout10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23" Type="http://schemas.openxmlformats.org/officeDocument/2006/relationships/diagramData" Target="../diagrams/data10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Relationship Id="rId27" Type="http://schemas.microsoft.com/office/2007/relationships/diagramDrawing" Target="../diagrams/drawin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6A35F5-444D-5EFB-DBC1-7FCE375E9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640328"/>
              </p:ext>
            </p:extLst>
          </p:nvPr>
        </p:nvGraphicFramePr>
        <p:xfrm>
          <a:off x="1371600" y="2971800"/>
          <a:ext cx="8229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53D0C9D-A597-DE74-FFA9-FDA703ADC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227051"/>
              </p:ext>
            </p:extLst>
          </p:nvPr>
        </p:nvGraphicFramePr>
        <p:xfrm>
          <a:off x="1197108" y="1255454"/>
          <a:ext cx="4267200" cy="218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E3BC276-00C2-3168-CA49-D400C841B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17123"/>
              </p:ext>
            </p:extLst>
          </p:nvPr>
        </p:nvGraphicFramePr>
        <p:xfrm>
          <a:off x="1197108" y="3632484"/>
          <a:ext cx="6100916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C98DD0A-6BCB-CFDD-C713-7787BF29C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189136"/>
              </p:ext>
            </p:extLst>
          </p:nvPr>
        </p:nvGraphicFramePr>
        <p:xfrm>
          <a:off x="1143000" y="4984758"/>
          <a:ext cx="315150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EC42B8B-D7A2-FAFD-DA28-5A88C506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261843"/>
              </p:ext>
            </p:extLst>
          </p:nvPr>
        </p:nvGraphicFramePr>
        <p:xfrm>
          <a:off x="5011994" y="1364972"/>
          <a:ext cx="4522531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27E19974-3AF3-704B-768D-74667AEF5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364392"/>
              </p:ext>
            </p:extLst>
          </p:nvPr>
        </p:nvGraphicFramePr>
        <p:xfrm>
          <a:off x="5011994" y="3063097"/>
          <a:ext cx="4817806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979CFF-D055-30E0-3EA8-9C8E3729A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584441"/>
              </p:ext>
            </p:extLst>
          </p:nvPr>
        </p:nvGraphicFramePr>
        <p:xfrm>
          <a:off x="609600" y="1371600"/>
          <a:ext cx="9144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8333-522B-EE8F-54E7-2AA1CD13EBD2}"/>
              </a:ext>
            </a:extLst>
          </p:cNvPr>
          <p:cNvSpPr txBox="1"/>
          <p:nvPr/>
        </p:nvSpPr>
        <p:spPr>
          <a:xfrm>
            <a:off x="267929" y="1625600"/>
            <a:ext cx="9448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development of an Employee Performance Analysis System using Excel represents a significant step forward in enhancing how employee performance is evaluated and managed within the organization. By consolidating diverse performance data into a structured and interactive Excel-based system, the organization will benefit from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4042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1D102C-429F-3447-1544-7309E13D215E}"/>
              </a:ext>
            </a:extLst>
          </p:cNvPr>
          <p:cNvSpPr txBox="1"/>
          <p:nvPr/>
        </p:nvSpPr>
        <p:spPr>
          <a:xfrm>
            <a:off x="238125" y="1962175"/>
            <a:ext cx="9667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To develop a comprehensive Excel-based analysis system to evaluate and enhance employee performance within the organization. This system should aggregate performance data, provide meaningful insights through data visualization and analysis, and support decision-making for performance management and employee development.</a:t>
            </a: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141" y="3886200"/>
            <a:ext cx="2831859" cy="3367548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57572-249D-7946-A3A2-9D2873AA780B}"/>
              </a:ext>
            </a:extLst>
          </p:cNvPr>
          <p:cNvSpPr txBox="1"/>
          <p:nvPr/>
        </p:nvSpPr>
        <p:spPr>
          <a:xfrm>
            <a:off x="533400" y="1954160"/>
            <a:ext cx="92175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 design and implement an Excel-based system for evaluating employee performance, facilitating performance reviews, and identifying areas for improvement. The system will consolidate performance data, provide insightful </a:t>
            </a:r>
            <a:r>
              <a:rPr lang="en-US" sz="3600" dirty="0"/>
              <a:t>analysis</a:t>
            </a:r>
            <a:r>
              <a:rPr lang="en-US" sz="2800" dirty="0"/>
              <a:t>, and support data-driven decision-making within the organization.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4DDEFD-B648-7582-C752-818BB70C6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01107"/>
              </p:ext>
            </p:extLst>
          </p:nvPr>
        </p:nvGraphicFramePr>
        <p:xfrm>
          <a:off x="2797004" y="1566988"/>
          <a:ext cx="6118395" cy="468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50001"/>
            <a:ext cx="2398149" cy="27577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1EBE1C5-1083-0236-AE8B-DBAC68D8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298461"/>
              </p:ext>
            </p:extLst>
          </p:nvPr>
        </p:nvGraphicFramePr>
        <p:xfrm>
          <a:off x="2895601" y="2305615"/>
          <a:ext cx="6858000" cy="25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227E17-98C4-E89A-3809-249746D5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003608"/>
              </p:ext>
            </p:extLst>
          </p:nvPr>
        </p:nvGraphicFramePr>
        <p:xfrm>
          <a:off x="-304800" y="1295400"/>
          <a:ext cx="1011193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=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7AFCC-8F1A-51C9-AF4D-0C168052C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694296"/>
              </p:ext>
            </p:extLst>
          </p:nvPr>
        </p:nvGraphicFramePr>
        <p:xfrm>
          <a:off x="135194" y="1781598"/>
          <a:ext cx="9067800" cy="359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895600"/>
            <a:ext cx="2381250" cy="4000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368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HEMANTH S</cp:lastModifiedBy>
  <cp:revision>23</cp:revision>
  <dcterms:created xsi:type="dcterms:W3CDTF">2024-03-29T15:07:22Z</dcterms:created>
  <dcterms:modified xsi:type="dcterms:W3CDTF">2024-09-09T04:19:54Z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