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60" r:id="rId3"/>
    <p:sldId id="312" r:id="rId4"/>
    <p:sldId id="31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67" r:id="rId19"/>
    <p:sldId id="276" r:id="rId20"/>
    <p:sldId id="277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0" r:id="rId30"/>
    <p:sldId id="291" r:id="rId31"/>
    <p:sldId id="292" r:id="rId32"/>
    <p:sldId id="293" r:id="rId33"/>
    <p:sldId id="294" r:id="rId34"/>
    <p:sldId id="295" r:id="rId35"/>
    <p:sldId id="303" r:id="rId36"/>
    <p:sldId id="296" r:id="rId37"/>
    <p:sldId id="297" r:id="rId38"/>
    <p:sldId id="298" r:id="rId39"/>
    <p:sldId id="299" r:id="rId40"/>
    <p:sldId id="300" r:id="rId41"/>
    <p:sldId id="301" r:id="rId42"/>
    <p:sldId id="305" r:id="rId43"/>
    <p:sldId id="306" r:id="rId44"/>
    <p:sldId id="307" r:id="rId45"/>
    <p:sldId id="308" r:id="rId46"/>
    <p:sldId id="309" r:id="rId47"/>
    <p:sldId id="313" r:id="rId48"/>
    <p:sldId id="314" r:id="rId49"/>
    <p:sldId id="315" r:id="rId50"/>
    <p:sldId id="316" r:id="rId51"/>
    <p:sldId id="259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704" y="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B869A-F55D-401C-ACC2-92E93CE284AC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46490-6D81-42E3-8365-FBF885325F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3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46490-6D81-42E3-8365-FBF885325F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2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4386-11AA-454D-8E9B-28EE42893489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C82D3-9C0C-40DA-BCFE-55F2FAD07228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7A67-CBEC-4D3C-B635-794A55ABA17C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D8F76-2ADB-4529-B8E4-534C4CF6EB89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774D4-F7F3-420E-A2E9-5953B4320418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0E42A-15FA-4387-BC0B-E483BF48EC48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4F78-2D86-4E1F-AEFF-7FE65CBE0196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6082-A43F-4192-BFB4-997143BFB303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E560-EDC1-4F20-B676-E1592B29A046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4DBF-7002-4F70-B7D9-E73F1CED01E4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AD9A-7A91-4E8D-9CCF-E2BE7B400618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A2380-2902-41B5-AD3E-ED816B93CC89}" type="datetime1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31ABB-4D19-4AA2-9333-E03AAD223B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rammar.about.com/od/il/g/Letter-Writing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mmar.about.com/od/developingessays/a/profemails.htm" TargetMode="External"/><Relationship Id="rId4" Type="http://schemas.openxmlformats.org/officeDocument/2006/relationships/hyperlink" Target="http://grammar.about.com/od/mo/g/memoranterm.ht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rammar.about.com/od/rs/g/Receiver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grammar.about.com/od/c/g/clarityterm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ammar.about.com/od/rs/g/subclterm.htm" TargetMode="External"/><Relationship Id="rId5" Type="http://schemas.openxmlformats.org/officeDocument/2006/relationships/hyperlink" Target="http://grammar.about.com/od/tz/g/topicsenterm.htm" TargetMode="External"/><Relationship Id="rId4" Type="http://schemas.openxmlformats.org/officeDocument/2006/relationships/hyperlink" Target="http://grammar.about.com/od/c/g/concisenessterm.ht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199"/>
            <a:ext cx="7772400" cy="1371601"/>
          </a:xfrm>
        </p:spPr>
        <p:txBody>
          <a:bodyPr>
            <a:normAutofit fontScale="90000"/>
          </a:bodyPr>
          <a:lstStyle/>
          <a:p>
            <a:r>
              <a:rPr lang="en-150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150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BGEC 103: BUSINESS COMMUNICATION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6A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150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LETTERS</a:t>
            </a:r>
            <a:br>
              <a:rPr lang="en-U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150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the Direct approach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directly with the objective.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need for opening explanation or introductory remarks.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 details and clarifications that will provide an appropriate background. Include necessary explanations where they fit.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number of questions are involved, structure them.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any negative elements as positively as possible.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any benefits about the message to your reader, provide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the Direct approach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with goodwill words adapted to the individual case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be grateful if you will send the details to me before the close of business on Friday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 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Routine Enquiries that request for information.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letters that ask for information are referred to 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routine enquires.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 order is more appropriate since there is no need to delay the objective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the Direct approach 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objective to obtain information, you can start the enquiries with a question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you please send me details of the products offered by Unique Trust Financial Services?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questions can come in the body of the letter.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advisable to avoid questions that can be ‘yes’ or ‘no’ except when you need any of these answers.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44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the Direct approach (4)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 Grants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due to some error on your part, you are unable to satisfy your customer, either you send  a new set of products or you give money back.</a:t>
            </a:r>
          </a:p>
          <a:p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correcting an error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directly with the good news.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correspondence that you are answering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requested in your March 21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letter.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negatives that recall the problems such as 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sorry we failed to satisfy you…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Indirect Approach (1)</a:t>
            </a:r>
            <a:r>
              <a:rPr lang="en-1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is used for bad-news message,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message or negative message.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letter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memo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e</a:t>
            </a:r>
            <a:r>
              <a:rPr lang="en-15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-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conveys negative or unpleasant information  is likely to disappoint, upset, or even anger a reader.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indirect approach is preferred for such messages.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Indirect Approach</a:t>
            </a:r>
            <a:r>
              <a:rPr lang="en-1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messages are received more positively when an explanation precedes them.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explanation reduces (cushions) the shock of bad news, otherwise the message might appear harsh, thus destroying goodwill.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remember that even if it is not possible to make the reader happy with the news we must convey, we still want the reader to feel important.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Indirect Approach (3)</a:t>
            </a:r>
            <a:r>
              <a:rPr lang="en-1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messages include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Rejections and refusals (in response to job applications, promotion requests, and the like)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Announcement of policy changes that do not benefit the readers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performance appraisal and disciplinary notices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recalls and notices of defect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 Refusal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Indirect Approach (4)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Introductory Paragraph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introductory paragraph in the bad-news message should accomplish the following objectives: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(1) provide a buffer to cushion the bad news that will follow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let the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receiver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 what the message is about without stating the obvious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Use a transition into the discussion of reasons without revealing the bad news or leading the receiver to expect good news.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Indirect Approach</a:t>
            </a:r>
            <a:r>
              <a:rPr lang="en-1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Paragraph(s)</a:t>
            </a:r>
          </a:p>
          <a:p>
            <a:pPr marL="0" indent="0" algn="just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the bad news in the body of the message.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it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clearly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concisely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explain the reasons briefly and unemotionally.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apologies; they weaken your explanation or position.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Try to embed the bad news in a supporting, not the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topical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sentence of a paragraph. </a:t>
            </a: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try to embed it in a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subordinate clause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sentence.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Indirect Approach</a:t>
            </a:r>
            <a:r>
              <a:rPr lang="en-1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is not to conceal the bad news, but to soften its impact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</a:t>
            </a:r>
          </a:p>
          <a:p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closing is to maintain or rebuild good will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closing should have a sincere tone. 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overused closings such 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any questions, please don't hesitate to call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5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2"/>
            <a:ext cx="8229600" cy="5592762"/>
          </a:xfrm>
        </p:spPr>
        <p:txBody>
          <a:bodyPr>
            <a:normAutofit/>
          </a:bodyPr>
          <a:lstStyle/>
          <a:p>
            <a:r>
              <a:rPr lang="en-US" dirty="0"/>
              <a:t>Definitions of business letters</a:t>
            </a:r>
          </a:p>
          <a:p>
            <a:r>
              <a:rPr lang="en-US" dirty="0"/>
              <a:t>Common types of business letters</a:t>
            </a:r>
          </a:p>
          <a:p>
            <a:r>
              <a:rPr lang="en-US" dirty="0"/>
              <a:t>Categories of Types of letters (Informal, Semiformal and Formal)</a:t>
            </a:r>
          </a:p>
          <a:p>
            <a:r>
              <a:rPr lang="en-US" dirty="0"/>
              <a:t>Approaches to Writing Business letters (direct and indirect)</a:t>
            </a:r>
          </a:p>
          <a:p>
            <a:r>
              <a:rPr lang="en-US" dirty="0"/>
              <a:t>General purposes of writing Business Letters</a:t>
            </a:r>
          </a:p>
          <a:p>
            <a:r>
              <a:rPr lang="en-US" dirty="0"/>
              <a:t>Features of Business Letters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Indirect Approach</a:t>
            </a:r>
            <a:r>
              <a:rPr lang="en-1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1838"/>
            <a:ext cx="8229600" cy="53943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Bad-News Message: Rejection of a Grant Application</a:t>
            </a:r>
          </a:p>
          <a:p>
            <a:pPr marL="0" indent="0">
              <a:buNone/>
            </a:pPr>
            <a:r>
              <a:rPr lang="en-US" dirty="0"/>
              <a:t>On behalf of the Research &amp; Scholarship Committee, I appreciate your application for this year's Research &amp; Scholarship grants competition.</a:t>
            </a:r>
          </a:p>
          <a:p>
            <a:pPr marL="0" indent="0">
              <a:buNone/>
            </a:pPr>
            <a:r>
              <a:rPr lang="en-US" dirty="0"/>
              <a:t>Due to a record number of submissions and limited funding caused by budget cuts, we were unable to support many deserving proposals. </a:t>
            </a:r>
            <a:r>
              <a:rPr lang="en-US" dirty="0">
                <a:highlight>
                  <a:srgbClr val="FFFF00"/>
                </a:highlight>
              </a:rPr>
              <a:t>Unfortunately, your application was not approved for funding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However, you may consider reapplying in our next submission window.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27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Types</a:t>
            </a:r>
            <a:r>
              <a:rPr lang="en-1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letters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layout, style and tone of letters will vary according to the formality of the communication, context and relationship between the sender and the recipient. 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Informal, semi-formal  and Formal letters.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219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1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1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Informal letters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letters include those to friends and family, giving good news, invitations, thanks, congratulation. Formal vocabulary and style are irrelevant.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criteria are: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Clarity, interest and an expression of the closeness of the relationship.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752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150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Semi-Formal Letters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include those written about personal rather than official or business matters, but requiring an element of formality. </a:t>
            </a:r>
          </a:p>
          <a:p>
            <a:pPr lvl="0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letter of congratulations to junior colleagues on their promotion, qualification, retirement etc.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letter to a fellow member of a club, society or committee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letter of sympathy or condolences etc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515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150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Formal/Official/Business Letters (1)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include those written in your official capacity, for business purposes, and to recipients (known or unknown) to whom you wish to convey respect e.g. customers, suppliers, superiors etc.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616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Letters (2)</a:t>
            </a:r>
            <a:r>
              <a:rPr lang="en-1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endParaRPr lang="en-15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letter is clearly relevant to your needs, wants or interests.  E.g. Promotion, adjustment, appointments or confirming an appointment.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letter is clearly and attractively presented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looks professional.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letter is reasonably brief and well structured.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letter is written in an appropriate style.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4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Business Letter Format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Letterhead/ sender’s address/return address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Recipient name and address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Greeting/Salutation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body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00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15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Business Letter format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r>
              <a:rPr lang="en-15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Complimentary close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Author’s name and designation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Enclosure/copy reference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50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Standard Business Letter Format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15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&lt;strong&gt;Business&lt;/strong&gt; &lt;strong&gt;Letter&lt;/strong&gt; &lt;strong&gt;Format&lt;/strong&gt; | Surefire Tips For &lt;strong&gt;Writing&lt;/strong&gt; A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9200"/>
            <a:ext cx="8915400" cy="490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73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business letters 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15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4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Letterhead</a:t>
            </a:r>
            <a:endParaRPr lang="en-US" sz="42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contain the basic information that the receiver will need in order to reply to the letter.</a:t>
            </a:r>
          </a:p>
          <a:p>
            <a:pPr lvl="0"/>
            <a:r>
              <a:rPr lang="en-GB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organization’s name and status e.g. </a:t>
            </a:r>
            <a:r>
              <a:rPr lang="en-GB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en-GB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a limited liability company.</a:t>
            </a:r>
            <a:endParaRPr 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of the company from which the letter is being sent</a:t>
            </a:r>
            <a:endParaRPr lang="en-US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Telephone, fax and telex numbers</a:t>
            </a:r>
            <a:r>
              <a:rPr lang="en-150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3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the end of this lecture, the student should be able to:</a:t>
            </a:r>
          </a:p>
          <a:p>
            <a:r>
              <a:rPr lang="en-US" dirty="0"/>
              <a:t>Differentiate the types of letters and business reports </a:t>
            </a:r>
          </a:p>
          <a:p>
            <a:r>
              <a:rPr lang="en-US" dirty="0"/>
              <a:t>Construct standard business letters, business reports and memos.</a:t>
            </a:r>
          </a:p>
          <a:p>
            <a:r>
              <a:rPr lang="en-US" dirty="0"/>
              <a:t>Identify the purposes of business letters and reports.</a:t>
            </a:r>
          </a:p>
          <a:p>
            <a:r>
              <a:rPr lang="en-US" dirty="0"/>
              <a:t>Use the various approaches to write business letters, reports and memos.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92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Business letters (2)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15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often give some indication of the organization’s activity.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other details that may be included depending on the organization.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50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business letters (3)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organizations have a Logo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visual image of what the organization does, how it sees itself and wants to be seen. 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to capture attention, create an impression and stick in the mind. 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1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letter will have to be precisely identified, so that it can be filed, and retrieved by its reference code.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2229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150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150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150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usiness </a:t>
            </a:r>
            <a:r>
              <a:rPr lang="en-US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150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etters</a:t>
            </a:r>
            <a:r>
              <a:rPr lang="en-US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(4)</a:t>
            </a:r>
            <a:r>
              <a:rPr lang="en-150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15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</a:p>
          <a:p>
            <a:r>
              <a:rPr lang="en-1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1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eference</a:t>
            </a:r>
            <a:r>
              <a:rPr lang="en-1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simply 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1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eference</a:t>
            </a:r>
            <a:r>
              <a:rPr lang="en-1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signals the reference given to the current letter</a:t>
            </a:r>
          </a:p>
          <a:p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1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eference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tells the recipient the reference number of his letter to you, which you are now acknowledging or referring to.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enable him to retrieve and refer to his copy of the letter, so that they will appreciate the details of your response.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are commonly made up out of the originator’s initial/the typist’s initials (often lower case) plus a coded file reference.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085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150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150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usiness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150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etters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15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letters are dated for historical and other purposes.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date indicates the date the letter was written.  It is written in different forms.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month, day, year format, e.g., March 3, 2013 or 3 March 2013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Sender's Address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good idea to include sender's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1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15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available.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 include this information if it's already incorporated into the letterhead design. This will allow customers to find your small business more quickly.</a:t>
            </a:r>
          </a:p>
        </p:txBody>
      </p:sp>
    </p:spTree>
    <p:extLst>
      <p:ext uri="{BB962C8B-B14F-4D97-AF65-F5344CB8AC3E}">
        <p14:creationId xmlns:p14="http://schemas.microsoft.com/office/powerpoint/2010/main" val="1229740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150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150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usiness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150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etters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(6)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Salutation</a:t>
            </a:r>
            <a:r>
              <a:rPr lang="en-1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salutation or opening greeting is conventionally paired with an appropriate complimentary close (the signing off), to end the letter in a similar tone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Dear Sir, Dear Madam, Dear Madam/Sir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Dear Sir, Madam all </a:t>
            </a:r>
            <a:r>
              <a:rPr lang="en-GB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nd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with “Yours faithfully”.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Dear </a:t>
            </a:r>
            <a:r>
              <a:rPr kumimoji="0" lang="en-15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r.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Mensah</a:t>
            </a:r>
            <a:r>
              <a:rPr kumimoji="0" lang="en-15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ends with “Yours sincerely”.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salutation may also address a position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xample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Dear customer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/applicant”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15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35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150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150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usiness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150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etter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(7)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Heading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gives a one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word,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 brief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indication of the main subject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letter.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directs the reader’s thoughts to the matter at hand: customer complaints, appointment as sales manager, Termination of appointment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resignation, etc...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082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Business Letters (9)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15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Opening Paragraph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opening paragraph refers to previous correspondence, acknowledgement of a telephone call, a request or explanation of the purpose of the letter.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Middle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middle paragraph will describe in sequence events or ideas relating to the opening paragraphs, keep the paragraphs short and simple. 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have one sentence paragraph where appropriate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445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150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150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usiness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150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etters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(10)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Closing Paragraph</a:t>
            </a:r>
            <a:endParaRPr 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summarize all that you have previously said.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careful not to introduce any new ideas in the closing paragraph.</a:t>
            </a:r>
          </a:p>
          <a:p>
            <a:pPr>
              <a:buNone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Complimentary close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closing remark before the signature. 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serves as a polite transition from the end of the message to the signature.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925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150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150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usiness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150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etters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(11)</a:t>
            </a:r>
            <a:r>
              <a:rPr lang="en-150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Writer’s signature, name and position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should be three spaces between the complimentary close and the signature 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Enclosure and copy references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06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of Business Letters (1)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Fully-blocked layout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easiest and the most widely used layout for business letters.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text, including the date,  the recipient’s address, subject heading, complimentary close and signature are aligned on the left margin.</a:t>
            </a:r>
          </a:p>
          <a:p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body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spaces separate the paragraphs and the first line of each paragraph is not indented.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57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letter is a written or printed communication addressed to a person or organization by another person or organization and usually sent through the post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nowadays through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technological media.</a:t>
            </a: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organizations,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letters are mostly the principal means of establishing working relations with the outside world.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therefore important that letters sent out are attractively displayed, grammatically correct and conform to acceptable punctuation and spelling.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611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of Business Letters (2)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Semi-Blocked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selected elements: - Heading, Complimentary close and signature, the writer’s name and position are aligned in a straight line-at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writing line, between the left and right margins- . 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times, the date is written towards the right margin.</a:t>
            </a:r>
          </a:p>
          <a:p>
            <a:pPr>
              <a:buNone/>
            </a:pP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Body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line of each paragraph is not indented.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1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of Business Letters (3)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Semi-Indented Style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similar to the semi-blocked, except that the first line of each paragraph is also indented. 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or closed punctuation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 punctuation: - Using full stop for all elements.</a:t>
            </a:r>
          </a:p>
        </p:txBody>
      </p:sp>
    </p:spTree>
    <p:extLst>
      <p:ext uri="{BB962C8B-B14F-4D97-AF65-F5344CB8AC3E}">
        <p14:creationId xmlns:p14="http://schemas.microsoft.com/office/powerpoint/2010/main" val="6967212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of Business Letters (4)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Punctuation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omitting all punctuation from all other parts of the letter apart from the main body.  It is commonly used with the fully – blocked layout.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Dates:  No commas, no </a:t>
            </a:r>
            <a:r>
              <a:rPr lang="en-GB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full stops in addresses and after abbreviations, no commas at the end of salutation and complimentary closes.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0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 to consider when writing Business Letters (1)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an Effective Business Letter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professional tone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printed business letter should be friendly but more professional.</a:t>
            </a:r>
          </a:p>
          <a:p>
            <a:pPr>
              <a:buNone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clearly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your point early in your letter.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any miscommunications, use straightforward, concise language.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 the industry jargon and instead choose lively, active words to hold your reader's attention.</a:t>
            </a:r>
          </a:p>
        </p:txBody>
      </p:sp>
    </p:spTree>
    <p:extLst>
      <p:ext uri="{BB962C8B-B14F-4D97-AF65-F5344CB8AC3E}">
        <p14:creationId xmlns:p14="http://schemas.microsoft.com/office/powerpoint/2010/main" val="10250786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Tips to consider when writing Business Letters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your information logically: Group related information into separate paragraphs.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long, information-packed letter, consider organizing information into sections with subheads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may want to highlight key words in your message. </a:t>
            </a:r>
          </a:p>
          <a:p>
            <a:pPr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316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Tips to consider when writing Business Letters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persuasive</a:t>
            </a:r>
            <a:r>
              <a:rPr lang="en-15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 positive relationship with your reader right away.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 connection to the reader - you've met before or have a mutual colleague, for example - mention it in your introductory paragraph.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your reader well enough to anticipate how he or she will react when reading your letter.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to maintain a friendly tone.</a:t>
            </a:r>
          </a:p>
        </p:txBody>
      </p:sp>
    </p:spTree>
    <p:extLst>
      <p:ext uri="{BB962C8B-B14F-4D97-AF65-F5344CB8AC3E}">
        <p14:creationId xmlns:p14="http://schemas.microsoft.com/office/powerpoint/2010/main" val="3994599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Tips to consider when writing business letters (4)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Proofread your letter!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your careful crafting and printing can't cover up spelling or punctuation errors, which leave a lasting negative impression.</a:t>
            </a:r>
          </a:p>
        </p:txBody>
      </p:sp>
    </p:spTree>
    <p:extLst>
      <p:ext uri="{BB962C8B-B14F-4D97-AF65-F5344CB8AC3E}">
        <p14:creationId xmlns:p14="http://schemas.microsoft.com/office/powerpoint/2010/main" val="2230882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Types of letters (Informal, Semiformal and Formal)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Approaches to Writing Business letters (direct and indirect)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General purposes of writing Business Letters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Features of Business Letters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592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differences that exist in informal, semiformal and formal letter writing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Discuss the approaches to writing business letters.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purposes for writing business letters.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features of business letters?</a:t>
            </a:r>
          </a:p>
          <a:p>
            <a:pPr marL="514350" indent="-51435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2842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Overton, R. (2002).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Communication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Martin Management Services.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Taylor, S. (2005).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for Business: Practical approach.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Longman.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4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TYPES </a:t>
            </a:r>
            <a:r>
              <a:rPr lang="en-150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BUSINESS LETTERS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592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 </a:t>
            </a:r>
          </a:p>
          <a:p>
            <a:pPr algn="just"/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for a job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- to sell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goods or services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 - receipt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letter or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omplaint -  to criticise poor service or goods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ation -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or arrangements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Circular – to reach/inform a group (client/staff)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849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150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PURPOSES OF </a:t>
            </a:r>
            <a:br>
              <a:rPr lang="en-150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150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LETTERS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giving data and information required in order to initiate or facilitate some action or decision.</a:t>
            </a:r>
            <a:endParaRPr lang="en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persuade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giving information in such a way as to confirm or alter the attitude of the recipient, securing acceptance or compliance, according to the communicator’s purpose.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295400"/>
          </a:xfrm>
        </p:spPr>
        <p:txBody>
          <a:bodyPr>
            <a:normAutofit/>
          </a:bodyPr>
          <a:lstStyle/>
          <a:p>
            <a:r>
              <a:rPr lang="en-150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PURPOSES OF BUSINESS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LETTERS (2)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request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giving information about needs and requirements, so as to elicit information or action.</a:t>
            </a:r>
          </a:p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confirm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giving information that clarifies and explains previous communication, ensuring that both parties have the same understanding.</a:t>
            </a:r>
          </a:p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relationship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giving information in a way as to acknowledge and maintain the relationship between the sender and receiver  -   mutual trust, loyalty, 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</a:t>
            </a:r>
            <a:r>
              <a:rPr lang="en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writing </a:t>
            </a:r>
            <a:br>
              <a:rPr lang="en-1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business writing, we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messages by the writer’s purpose and the initial response we expect from the reader.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Messages can therefore be informative, positive, negative or persuasive.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approaches we use in writing depend on the nature of the message.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approaches: Direct and indirect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r="-10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direct and indirect approaches to writing business letters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4983163"/>
          </a:xfrm>
        </p:spPr>
        <p:txBody>
          <a:bodyPr>
            <a:noAutofit/>
          </a:bodyPr>
          <a:lstStyle/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direct approach, you get the objective right at the beginning of the message.  </a:t>
            </a:r>
          </a:p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need for opening explanation o</a:t>
            </a:r>
            <a:r>
              <a:rPr lang="en-US" sz="2300" dirty="0"/>
              <a:t>r introductory remarks.</a:t>
            </a:r>
          </a:p>
          <a:p>
            <a:pPr algn="just"/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approach is usually used for good news, informative or positive messages. </a:t>
            </a:r>
          </a:p>
          <a:p>
            <a:pPr algn="just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Informative and positive messages include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</a:t>
            </a:r>
          </a:p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answers to the reader’s request</a:t>
            </a:r>
          </a:p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procedures, services or options</a:t>
            </a:r>
          </a:p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Announcements of policy changes that are neutral or positive</a:t>
            </a:r>
          </a:p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that are to the reader’s advantage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4174</TotalTime>
  <Words>2976</Words>
  <Application>Microsoft Office PowerPoint</Application>
  <PresentationFormat>On-screen Show (4:3)</PresentationFormat>
  <Paragraphs>300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Times New Roman</vt:lpstr>
      <vt:lpstr>Office Theme</vt:lpstr>
      <vt:lpstr>WEEK 5      BGEC 103: BUSINESS COMMUNICATION WEEK 6A BUSINESS LETTERS   </vt:lpstr>
      <vt:lpstr>OUTLINE</vt:lpstr>
      <vt:lpstr>LEARNING OUTCOMES</vt:lpstr>
      <vt:lpstr>INTRODUCTION</vt:lpstr>
      <vt:lpstr>COMMON TYPES OF BUSINESS LETTERS</vt:lpstr>
      <vt:lpstr>GENERAL PURPOSES OF  BUSINESS LETTERS (1)</vt:lpstr>
      <vt:lpstr>GENERAL PURPOSES OF BUSINESS LETTERS (2)</vt:lpstr>
      <vt:lpstr>Approaches to writing  Business Letters</vt:lpstr>
      <vt:lpstr>The direct and indirect approaches to writing business letters</vt:lpstr>
      <vt:lpstr>Steps for the Direct approach (1)</vt:lpstr>
      <vt:lpstr>Steps for the Direct approach (2)</vt:lpstr>
      <vt:lpstr>Steps for the Direct approach (3)</vt:lpstr>
      <vt:lpstr>Steps for the Direct approach (4)  </vt:lpstr>
      <vt:lpstr>The Indirect Approach (1) </vt:lpstr>
      <vt:lpstr>The Indirect Approach (2)</vt:lpstr>
      <vt:lpstr>The Indirect Approach (3) </vt:lpstr>
      <vt:lpstr>The Indirect Approach (4)</vt:lpstr>
      <vt:lpstr>The Indirect Approach (5)</vt:lpstr>
      <vt:lpstr>The Indirect Approach (6)</vt:lpstr>
      <vt:lpstr>The Indirect Approach (7)</vt:lpstr>
      <vt:lpstr>Categories of Types of letters</vt:lpstr>
      <vt:lpstr> </vt:lpstr>
      <vt:lpstr> </vt:lpstr>
      <vt:lpstr> </vt:lpstr>
      <vt:lpstr> Business Letters (2) </vt:lpstr>
      <vt:lpstr>PowerPoint Presentation</vt:lpstr>
      <vt:lpstr>PowerPoint Presentation</vt:lpstr>
      <vt:lpstr>Standard Business Letter Format (3)</vt:lpstr>
      <vt:lpstr>Features of business letters (1)</vt:lpstr>
      <vt:lpstr>Features of Business letters (2)</vt:lpstr>
      <vt:lpstr>Features of business letters (3)</vt:lpstr>
      <vt:lpstr>Features of Business Letters (4) </vt:lpstr>
      <vt:lpstr>Features of Business Letters (5)</vt:lpstr>
      <vt:lpstr>Features of Business Letters (6)</vt:lpstr>
      <vt:lpstr>Features of Business Letters (7)</vt:lpstr>
      <vt:lpstr>Features of Business Letters (9)</vt:lpstr>
      <vt:lpstr>Features of Business Letters (10)</vt:lpstr>
      <vt:lpstr>Features of Business Letters (11) </vt:lpstr>
      <vt:lpstr>Layout of Business Letters (1) </vt:lpstr>
      <vt:lpstr>Layout of Business Letters (2)</vt:lpstr>
      <vt:lpstr>Layout of Business Letters (3)</vt:lpstr>
      <vt:lpstr>Layout of Business Letters (4)</vt:lpstr>
      <vt:lpstr>Tips to consider when writing Business Letters (1)</vt:lpstr>
      <vt:lpstr>Tips to consider when writing Business Letters (2)</vt:lpstr>
      <vt:lpstr>Tips to consider when writing Business Letters (3)</vt:lpstr>
      <vt:lpstr>Tips to consider when writing business letters (4)</vt:lpstr>
      <vt:lpstr>SUMMARY</vt:lpstr>
      <vt:lpstr>ACTIVITY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Kotodwe</dc:creator>
  <cp:lastModifiedBy>DELL</cp:lastModifiedBy>
  <cp:revision>247</cp:revision>
  <dcterms:created xsi:type="dcterms:W3CDTF">2014-07-08T11:36:18Z</dcterms:created>
  <dcterms:modified xsi:type="dcterms:W3CDTF">2025-02-08T14:27:37Z</dcterms:modified>
</cp:coreProperties>
</file>