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314" r:id="rId4"/>
    <p:sldId id="262" r:id="rId5"/>
    <p:sldId id="315" r:id="rId6"/>
    <p:sldId id="266" r:id="rId7"/>
    <p:sldId id="321" r:id="rId8"/>
    <p:sldId id="322" r:id="rId9"/>
    <p:sldId id="333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267" r:id="rId21"/>
    <p:sldId id="312" r:id="rId22"/>
    <p:sldId id="31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D511C-F482-4CF9-AF90-9678E860CF8E}" v="15" dt="2025-01-29T12:54:1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5.png"/><Relationship Id="rId7" Type="http://schemas.openxmlformats.org/officeDocument/2006/relationships/image" Target="../media/image3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78.svg"/><Relationship Id="rId4" Type="http://schemas.openxmlformats.org/officeDocument/2006/relationships/image" Target="../media/image76.svg"/><Relationship Id="rId9" Type="http://schemas.openxmlformats.org/officeDocument/2006/relationships/image" Target="../media/image7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.svg"/><Relationship Id="rId4" Type="http://schemas.openxmlformats.org/officeDocument/2006/relationships/image" Target="../media/image6.svg"/><Relationship Id="rId9" Type="http://schemas.openxmlformats.org/officeDocument/2006/relationships/image" Target="../media/image3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32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36.svg"/><Relationship Id="rId11" Type="http://schemas.openxmlformats.org/officeDocument/2006/relationships/image" Target="../media/image31.png"/><Relationship Id="rId5" Type="http://schemas.openxmlformats.org/officeDocument/2006/relationships/image" Target="../media/image35.png"/><Relationship Id="rId10" Type="http://schemas.openxmlformats.org/officeDocument/2006/relationships/image" Target="../media/image54.svg"/><Relationship Id="rId4" Type="http://schemas.openxmlformats.org/officeDocument/2006/relationships/image" Target="../media/image50.svg"/><Relationship Id="rId9" Type="http://schemas.openxmlformats.org/officeDocument/2006/relationships/image" Target="../media/image5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5.png"/><Relationship Id="rId7" Type="http://schemas.openxmlformats.org/officeDocument/2006/relationships/image" Target="../media/image3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78.svg"/><Relationship Id="rId4" Type="http://schemas.openxmlformats.org/officeDocument/2006/relationships/image" Target="../media/image76.svg"/><Relationship Id="rId9" Type="http://schemas.openxmlformats.org/officeDocument/2006/relationships/image" Target="../media/image7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.svg"/><Relationship Id="rId4" Type="http://schemas.openxmlformats.org/officeDocument/2006/relationships/image" Target="../media/image6.svg"/><Relationship Id="rId9" Type="http://schemas.openxmlformats.org/officeDocument/2006/relationships/image" Target="../media/image3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32.sv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36.svg"/><Relationship Id="rId11" Type="http://schemas.openxmlformats.org/officeDocument/2006/relationships/image" Target="../media/image31.png"/><Relationship Id="rId5" Type="http://schemas.openxmlformats.org/officeDocument/2006/relationships/image" Target="../media/image35.png"/><Relationship Id="rId10" Type="http://schemas.openxmlformats.org/officeDocument/2006/relationships/image" Target="../media/image54.svg"/><Relationship Id="rId4" Type="http://schemas.openxmlformats.org/officeDocument/2006/relationships/image" Target="../media/image50.svg"/><Relationship Id="rId9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31AFA-1B5A-4D8F-B9DD-8CE1579F08D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02E83E-0196-4350-B6BA-B92A1DEBD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Professional Emails: Digital messages used for formal communication in business settings. They serve to convey information, request action, provide updates, or clarify issues.</a:t>
          </a:r>
        </a:p>
      </dgm:t>
    </dgm:pt>
    <dgm:pt modelId="{0726F6DB-8B53-4FF3-B793-BA45ED136C14}" type="parTrans" cxnId="{0A98D6F7-F1EA-4056-AA49-C72AEF6DBA86}">
      <dgm:prSet/>
      <dgm:spPr/>
      <dgm:t>
        <a:bodyPr/>
        <a:lstStyle/>
        <a:p>
          <a:endParaRPr lang="en-US"/>
        </a:p>
      </dgm:t>
    </dgm:pt>
    <dgm:pt modelId="{90B3B07C-AE13-4777-A28F-E7A5B97CEA6D}" type="sibTrans" cxnId="{0A98D6F7-F1EA-4056-AA49-C72AEF6DBA86}">
      <dgm:prSet/>
      <dgm:spPr/>
      <dgm:t>
        <a:bodyPr/>
        <a:lstStyle/>
        <a:p>
          <a:endParaRPr lang="en-US"/>
        </a:p>
      </dgm:t>
    </dgm:pt>
    <dgm:pt modelId="{283B8380-561F-4322-8C02-21BC6C1F9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Memos (Memorandums): Internal business documents used to communicate policies, procedures, or updates within an organization.</a:t>
          </a:r>
        </a:p>
      </dgm:t>
    </dgm:pt>
    <dgm:pt modelId="{3BECD3B3-FF45-4AE6-BD6E-5BE5EB3A6A2E}" type="parTrans" cxnId="{A1C7554B-EECA-4AE6-8E35-91514B0C93DE}">
      <dgm:prSet/>
      <dgm:spPr/>
      <dgm:t>
        <a:bodyPr/>
        <a:lstStyle/>
        <a:p>
          <a:endParaRPr lang="en-US"/>
        </a:p>
      </dgm:t>
    </dgm:pt>
    <dgm:pt modelId="{A2FBBBFD-6326-4777-9428-6C37FA7586EE}" type="sibTrans" cxnId="{A1C7554B-EECA-4AE6-8E35-91514B0C93DE}">
      <dgm:prSet/>
      <dgm:spPr/>
      <dgm:t>
        <a:bodyPr/>
        <a:lstStyle/>
        <a:p>
          <a:endParaRPr lang="en-US"/>
        </a:p>
      </dgm:t>
    </dgm:pt>
    <dgm:pt modelId="{93B54F1F-F2D0-4BA3-B225-D8283E65E8C0}" type="pres">
      <dgm:prSet presAssocID="{0CD31AFA-1B5A-4D8F-B9DD-8CE1579F08DB}" presName="root" presStyleCnt="0">
        <dgm:presLayoutVars>
          <dgm:dir/>
          <dgm:resizeHandles val="exact"/>
        </dgm:presLayoutVars>
      </dgm:prSet>
      <dgm:spPr/>
    </dgm:pt>
    <dgm:pt modelId="{BA71CF5C-2097-47BB-B541-02D0C9B7026D}" type="pres">
      <dgm:prSet presAssocID="{7202E83E-0196-4350-B6BA-B92A1DEBD087}" presName="compNode" presStyleCnt="0"/>
      <dgm:spPr/>
    </dgm:pt>
    <dgm:pt modelId="{C98593F7-CED4-45F3-B5E9-4D9EB25F3416}" type="pres">
      <dgm:prSet presAssocID="{7202E83E-0196-4350-B6BA-B92A1DEBD087}" presName="bgRect" presStyleLbl="bgShp" presStyleIdx="0" presStyleCnt="2"/>
      <dgm:spPr/>
    </dgm:pt>
    <dgm:pt modelId="{18B05FEB-D904-48D6-BE10-3DBF2FE2C3EA}" type="pres">
      <dgm:prSet presAssocID="{7202E83E-0196-4350-B6BA-B92A1DEBD0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003741C-8053-4020-AA99-63075FEF777E}" type="pres">
      <dgm:prSet presAssocID="{7202E83E-0196-4350-B6BA-B92A1DEBD087}" presName="spaceRect" presStyleCnt="0"/>
      <dgm:spPr/>
    </dgm:pt>
    <dgm:pt modelId="{CC576506-ABAC-42C2-BD88-87CB2AAC85C0}" type="pres">
      <dgm:prSet presAssocID="{7202E83E-0196-4350-B6BA-B92A1DEBD087}" presName="parTx" presStyleLbl="revTx" presStyleIdx="0" presStyleCnt="2">
        <dgm:presLayoutVars>
          <dgm:chMax val="0"/>
          <dgm:chPref val="0"/>
        </dgm:presLayoutVars>
      </dgm:prSet>
      <dgm:spPr/>
    </dgm:pt>
    <dgm:pt modelId="{8FEB64FA-6395-48DF-8530-FC573C9FFA40}" type="pres">
      <dgm:prSet presAssocID="{90B3B07C-AE13-4777-A28F-E7A5B97CEA6D}" presName="sibTrans" presStyleCnt="0"/>
      <dgm:spPr/>
    </dgm:pt>
    <dgm:pt modelId="{B0130495-FB31-437F-877D-543EFFC5243E}" type="pres">
      <dgm:prSet presAssocID="{283B8380-561F-4322-8C02-21BC6C1F96FB}" presName="compNode" presStyleCnt="0"/>
      <dgm:spPr/>
    </dgm:pt>
    <dgm:pt modelId="{1128DB53-2DF6-4B7F-A688-B8E6CBBB8FB6}" type="pres">
      <dgm:prSet presAssocID="{283B8380-561F-4322-8C02-21BC6C1F96FB}" presName="bgRect" presStyleLbl="bgShp" presStyleIdx="1" presStyleCnt="2"/>
      <dgm:spPr/>
    </dgm:pt>
    <dgm:pt modelId="{1B5D3DBA-1FCB-4CCF-907C-90072D07409E}" type="pres">
      <dgm:prSet presAssocID="{283B8380-561F-4322-8C02-21BC6C1F96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46D25C-1790-4B52-9184-06E523391843}" type="pres">
      <dgm:prSet presAssocID="{283B8380-561F-4322-8C02-21BC6C1F96FB}" presName="spaceRect" presStyleCnt="0"/>
      <dgm:spPr/>
    </dgm:pt>
    <dgm:pt modelId="{16EC1152-4633-4805-9DD0-C138FD9903FD}" type="pres">
      <dgm:prSet presAssocID="{283B8380-561F-4322-8C02-21BC6C1F96F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AB66B26-9100-450E-B32E-914224B51C0D}" type="presOf" srcId="{283B8380-561F-4322-8C02-21BC6C1F96FB}" destId="{16EC1152-4633-4805-9DD0-C138FD9903FD}" srcOrd="0" destOrd="0" presId="urn:microsoft.com/office/officeart/2018/2/layout/IconVerticalSolidList"/>
    <dgm:cxn modelId="{A1C7554B-EECA-4AE6-8E35-91514B0C93DE}" srcId="{0CD31AFA-1B5A-4D8F-B9DD-8CE1579F08DB}" destId="{283B8380-561F-4322-8C02-21BC6C1F96FB}" srcOrd="1" destOrd="0" parTransId="{3BECD3B3-FF45-4AE6-BD6E-5BE5EB3A6A2E}" sibTransId="{A2FBBBFD-6326-4777-9428-6C37FA7586EE}"/>
    <dgm:cxn modelId="{881A317B-8F8A-43B6-940C-3EB6721061A3}" type="presOf" srcId="{7202E83E-0196-4350-B6BA-B92A1DEBD087}" destId="{CC576506-ABAC-42C2-BD88-87CB2AAC85C0}" srcOrd="0" destOrd="0" presId="urn:microsoft.com/office/officeart/2018/2/layout/IconVerticalSolidList"/>
    <dgm:cxn modelId="{A7CB48D6-FBF9-4A71-907C-FB754CA9D766}" type="presOf" srcId="{0CD31AFA-1B5A-4D8F-B9DD-8CE1579F08DB}" destId="{93B54F1F-F2D0-4BA3-B225-D8283E65E8C0}" srcOrd="0" destOrd="0" presId="urn:microsoft.com/office/officeart/2018/2/layout/IconVerticalSolidList"/>
    <dgm:cxn modelId="{0A98D6F7-F1EA-4056-AA49-C72AEF6DBA86}" srcId="{0CD31AFA-1B5A-4D8F-B9DD-8CE1579F08DB}" destId="{7202E83E-0196-4350-B6BA-B92A1DEBD087}" srcOrd="0" destOrd="0" parTransId="{0726F6DB-8B53-4FF3-B793-BA45ED136C14}" sibTransId="{90B3B07C-AE13-4777-A28F-E7A5B97CEA6D}"/>
    <dgm:cxn modelId="{235A75F3-08E2-4508-8219-7C77F76AAD1B}" type="presParOf" srcId="{93B54F1F-F2D0-4BA3-B225-D8283E65E8C0}" destId="{BA71CF5C-2097-47BB-B541-02D0C9B7026D}" srcOrd="0" destOrd="0" presId="urn:microsoft.com/office/officeart/2018/2/layout/IconVerticalSolidList"/>
    <dgm:cxn modelId="{5395A958-76BC-418B-886E-53FF4DAF178A}" type="presParOf" srcId="{BA71CF5C-2097-47BB-B541-02D0C9B7026D}" destId="{C98593F7-CED4-45F3-B5E9-4D9EB25F3416}" srcOrd="0" destOrd="0" presId="urn:microsoft.com/office/officeart/2018/2/layout/IconVerticalSolidList"/>
    <dgm:cxn modelId="{2026635B-ABFA-408E-8EFA-A9013D48354F}" type="presParOf" srcId="{BA71CF5C-2097-47BB-B541-02D0C9B7026D}" destId="{18B05FEB-D904-48D6-BE10-3DBF2FE2C3EA}" srcOrd="1" destOrd="0" presId="urn:microsoft.com/office/officeart/2018/2/layout/IconVerticalSolidList"/>
    <dgm:cxn modelId="{26888FE5-EC5E-4411-921B-7335DC1DFF46}" type="presParOf" srcId="{BA71CF5C-2097-47BB-B541-02D0C9B7026D}" destId="{F003741C-8053-4020-AA99-63075FEF777E}" srcOrd="2" destOrd="0" presId="urn:microsoft.com/office/officeart/2018/2/layout/IconVerticalSolidList"/>
    <dgm:cxn modelId="{65F56AA0-AB3B-44F6-87AF-14E35673ACC7}" type="presParOf" srcId="{BA71CF5C-2097-47BB-B541-02D0C9B7026D}" destId="{CC576506-ABAC-42C2-BD88-87CB2AAC85C0}" srcOrd="3" destOrd="0" presId="urn:microsoft.com/office/officeart/2018/2/layout/IconVerticalSolidList"/>
    <dgm:cxn modelId="{8C171DF7-F2F4-4B87-98F5-848AC9E265F6}" type="presParOf" srcId="{93B54F1F-F2D0-4BA3-B225-D8283E65E8C0}" destId="{8FEB64FA-6395-48DF-8530-FC573C9FFA40}" srcOrd="1" destOrd="0" presId="urn:microsoft.com/office/officeart/2018/2/layout/IconVerticalSolidList"/>
    <dgm:cxn modelId="{CFE0B64B-EFEA-490D-BBC9-F81B510C73EC}" type="presParOf" srcId="{93B54F1F-F2D0-4BA3-B225-D8283E65E8C0}" destId="{B0130495-FB31-437F-877D-543EFFC5243E}" srcOrd="2" destOrd="0" presId="urn:microsoft.com/office/officeart/2018/2/layout/IconVerticalSolidList"/>
    <dgm:cxn modelId="{1860CAAA-46A9-4732-BCB1-3CFBFA7DFEB2}" type="presParOf" srcId="{B0130495-FB31-437F-877D-543EFFC5243E}" destId="{1128DB53-2DF6-4B7F-A688-B8E6CBBB8FB6}" srcOrd="0" destOrd="0" presId="urn:microsoft.com/office/officeart/2018/2/layout/IconVerticalSolidList"/>
    <dgm:cxn modelId="{1B68DA5E-D089-4662-B7CE-FA32CE2D2230}" type="presParOf" srcId="{B0130495-FB31-437F-877D-543EFFC5243E}" destId="{1B5D3DBA-1FCB-4CCF-907C-90072D07409E}" srcOrd="1" destOrd="0" presId="urn:microsoft.com/office/officeart/2018/2/layout/IconVerticalSolidList"/>
    <dgm:cxn modelId="{82EA1903-E77A-4AC6-8C8D-37FA517E1C57}" type="presParOf" srcId="{B0130495-FB31-437F-877D-543EFFC5243E}" destId="{1246D25C-1790-4B52-9184-06E523391843}" srcOrd="2" destOrd="0" presId="urn:microsoft.com/office/officeart/2018/2/layout/IconVerticalSolidList"/>
    <dgm:cxn modelId="{498C6020-7BB7-454C-B33C-B3F8A1FDA7FB}" type="presParOf" srcId="{B0130495-FB31-437F-877D-543EFFC5243E}" destId="{16EC1152-4633-4805-9DD0-C138FD9903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49CB63-2503-479B-BC95-C51FCD4204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5EDA4-7DA3-4523-B1E5-59EECD4B05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Confidentiality: Do not share sensitive information without authorization.</a:t>
          </a:r>
        </a:p>
      </dgm:t>
    </dgm:pt>
    <dgm:pt modelId="{224E83E1-0AEC-4BAC-B995-B828BAB7590C}" type="parTrans" cxnId="{439F45C7-85A7-46C5-B153-D73983315341}">
      <dgm:prSet/>
      <dgm:spPr/>
      <dgm:t>
        <a:bodyPr/>
        <a:lstStyle/>
        <a:p>
          <a:endParaRPr lang="en-US"/>
        </a:p>
      </dgm:t>
    </dgm:pt>
    <dgm:pt modelId="{97820BB6-B378-4D5D-8BD8-5D99A7657C7B}" type="sibTrans" cxnId="{439F45C7-85A7-46C5-B153-D73983315341}">
      <dgm:prSet/>
      <dgm:spPr/>
      <dgm:t>
        <a:bodyPr/>
        <a:lstStyle/>
        <a:p>
          <a:endParaRPr lang="en-US"/>
        </a:p>
      </dgm:t>
    </dgm:pt>
    <dgm:pt modelId="{7C951DE3-2DFC-404F-93D8-6A49D872B1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Professionalism: Avoid gossip, offensive language, and discriminatory remarks.</a:t>
          </a:r>
        </a:p>
      </dgm:t>
    </dgm:pt>
    <dgm:pt modelId="{8B298308-58E7-4CF0-9E2F-07EF552B794A}" type="parTrans" cxnId="{D85DEB85-B774-4A18-8B39-E13D7AECB2C7}">
      <dgm:prSet/>
      <dgm:spPr/>
      <dgm:t>
        <a:bodyPr/>
        <a:lstStyle/>
        <a:p>
          <a:endParaRPr lang="en-US"/>
        </a:p>
      </dgm:t>
    </dgm:pt>
    <dgm:pt modelId="{AB5F222B-DFCE-4232-BE6F-B2467620C80A}" type="sibTrans" cxnId="{D85DEB85-B774-4A18-8B39-E13D7AECB2C7}">
      <dgm:prSet/>
      <dgm:spPr/>
      <dgm:t>
        <a:bodyPr/>
        <a:lstStyle/>
        <a:p>
          <a:endParaRPr lang="en-US"/>
        </a:p>
      </dgm:t>
    </dgm:pt>
    <dgm:pt modelId="{EA4E598A-860C-46FF-B90D-486049E6AB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Misrepresentation: Ensure accuracy in all statements.</a:t>
          </a:r>
        </a:p>
      </dgm:t>
    </dgm:pt>
    <dgm:pt modelId="{CB0CFEA7-24A3-4B41-A96E-07B110330502}" type="parTrans" cxnId="{D2995304-96E1-4E92-9548-EA1A0A4F34D7}">
      <dgm:prSet/>
      <dgm:spPr/>
      <dgm:t>
        <a:bodyPr/>
        <a:lstStyle/>
        <a:p>
          <a:endParaRPr lang="en-US"/>
        </a:p>
      </dgm:t>
    </dgm:pt>
    <dgm:pt modelId="{3D3891C6-70E6-473B-8517-CFC7D33BC8FD}" type="sibTrans" cxnId="{D2995304-96E1-4E92-9548-EA1A0A4F34D7}">
      <dgm:prSet/>
      <dgm:spPr/>
      <dgm:t>
        <a:bodyPr/>
        <a:lstStyle/>
        <a:p>
          <a:endParaRPr lang="en-US"/>
        </a:p>
      </dgm:t>
    </dgm:pt>
    <dgm:pt modelId="{0ACBFFFB-657A-4349-96B1-1D8E0570D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Plagiarism: Give credit when using information from other sources.</a:t>
          </a:r>
        </a:p>
      </dgm:t>
    </dgm:pt>
    <dgm:pt modelId="{9B6BA88E-BA3A-456D-95B3-C917D1D16EB1}" type="parTrans" cxnId="{F8810D64-8588-4C9A-9C4A-132AD3C668FE}">
      <dgm:prSet/>
      <dgm:spPr/>
      <dgm:t>
        <a:bodyPr/>
        <a:lstStyle/>
        <a:p>
          <a:endParaRPr lang="en-US"/>
        </a:p>
      </dgm:t>
    </dgm:pt>
    <dgm:pt modelId="{0066DC2B-E2BD-464D-8C5A-FC0991135ED1}" type="sibTrans" cxnId="{F8810D64-8588-4C9A-9C4A-132AD3C668FE}">
      <dgm:prSet/>
      <dgm:spPr/>
      <dgm:t>
        <a:bodyPr/>
        <a:lstStyle/>
        <a:p>
          <a:endParaRPr lang="en-US"/>
        </a:p>
      </dgm:t>
    </dgm:pt>
    <dgm:pt modelId="{A29AE9C7-97C0-47F4-8882-742BC8913BEE}" type="pres">
      <dgm:prSet presAssocID="{ED49CB63-2503-479B-BC95-C51FCD4204B9}" presName="root" presStyleCnt="0">
        <dgm:presLayoutVars>
          <dgm:dir/>
          <dgm:resizeHandles val="exact"/>
        </dgm:presLayoutVars>
      </dgm:prSet>
      <dgm:spPr/>
    </dgm:pt>
    <dgm:pt modelId="{E83F09B4-AC22-4C8D-BDA1-FF21B2819D96}" type="pres">
      <dgm:prSet presAssocID="{EE25EDA4-7DA3-4523-B1E5-59EECD4B05A5}" presName="compNode" presStyleCnt="0"/>
      <dgm:spPr/>
    </dgm:pt>
    <dgm:pt modelId="{DACD8407-745B-4734-AC0A-E86272DF9172}" type="pres">
      <dgm:prSet presAssocID="{EE25EDA4-7DA3-4523-B1E5-59EECD4B05A5}" presName="bgRect" presStyleLbl="bgShp" presStyleIdx="0" presStyleCnt="4"/>
      <dgm:spPr/>
    </dgm:pt>
    <dgm:pt modelId="{9AD37D73-91A7-4540-A6EC-36B36B69398C}" type="pres">
      <dgm:prSet presAssocID="{EE25EDA4-7DA3-4523-B1E5-59EECD4B05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50275E1-20EF-4C16-AE34-0559D63156CD}" type="pres">
      <dgm:prSet presAssocID="{EE25EDA4-7DA3-4523-B1E5-59EECD4B05A5}" presName="spaceRect" presStyleCnt="0"/>
      <dgm:spPr/>
    </dgm:pt>
    <dgm:pt modelId="{88A50142-0B33-4FCC-8A79-B4012C4B32C8}" type="pres">
      <dgm:prSet presAssocID="{EE25EDA4-7DA3-4523-B1E5-59EECD4B05A5}" presName="parTx" presStyleLbl="revTx" presStyleIdx="0" presStyleCnt="4">
        <dgm:presLayoutVars>
          <dgm:chMax val="0"/>
          <dgm:chPref val="0"/>
        </dgm:presLayoutVars>
      </dgm:prSet>
      <dgm:spPr/>
    </dgm:pt>
    <dgm:pt modelId="{CC9F0390-04DD-429B-B2CC-02EFC029BBA3}" type="pres">
      <dgm:prSet presAssocID="{97820BB6-B378-4D5D-8BD8-5D99A7657C7B}" presName="sibTrans" presStyleCnt="0"/>
      <dgm:spPr/>
    </dgm:pt>
    <dgm:pt modelId="{3A56E4E9-8B2D-44E6-8098-CAC1DD35229A}" type="pres">
      <dgm:prSet presAssocID="{7C951DE3-2DFC-404F-93D8-6A49D872B15A}" presName="compNode" presStyleCnt="0"/>
      <dgm:spPr/>
    </dgm:pt>
    <dgm:pt modelId="{080D6F7E-3B30-435C-B668-A590516C898B}" type="pres">
      <dgm:prSet presAssocID="{7C951DE3-2DFC-404F-93D8-6A49D872B15A}" presName="bgRect" presStyleLbl="bgShp" presStyleIdx="1" presStyleCnt="4"/>
      <dgm:spPr/>
    </dgm:pt>
    <dgm:pt modelId="{7552A2BC-9136-4D61-B6DB-E7934BE3802C}" type="pres">
      <dgm:prSet presAssocID="{7C951DE3-2DFC-404F-93D8-6A49D872B1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692F4CC9-434D-4867-A15D-7E20F92B7E51}" type="pres">
      <dgm:prSet presAssocID="{7C951DE3-2DFC-404F-93D8-6A49D872B15A}" presName="spaceRect" presStyleCnt="0"/>
      <dgm:spPr/>
    </dgm:pt>
    <dgm:pt modelId="{8BAB5D0E-5C37-4A00-AA2F-F250085BB4D8}" type="pres">
      <dgm:prSet presAssocID="{7C951DE3-2DFC-404F-93D8-6A49D872B15A}" presName="parTx" presStyleLbl="revTx" presStyleIdx="1" presStyleCnt="4">
        <dgm:presLayoutVars>
          <dgm:chMax val="0"/>
          <dgm:chPref val="0"/>
        </dgm:presLayoutVars>
      </dgm:prSet>
      <dgm:spPr/>
    </dgm:pt>
    <dgm:pt modelId="{C0420711-25CE-4A50-88C6-D25BA74B9317}" type="pres">
      <dgm:prSet presAssocID="{AB5F222B-DFCE-4232-BE6F-B2467620C80A}" presName="sibTrans" presStyleCnt="0"/>
      <dgm:spPr/>
    </dgm:pt>
    <dgm:pt modelId="{06FAA723-608B-4DD2-8F66-444B08902FB6}" type="pres">
      <dgm:prSet presAssocID="{EA4E598A-860C-46FF-B90D-486049E6AB40}" presName="compNode" presStyleCnt="0"/>
      <dgm:spPr/>
    </dgm:pt>
    <dgm:pt modelId="{02AF2275-068E-4383-B528-B8EEB38B5947}" type="pres">
      <dgm:prSet presAssocID="{EA4E598A-860C-46FF-B90D-486049E6AB40}" presName="bgRect" presStyleLbl="bgShp" presStyleIdx="2" presStyleCnt="4"/>
      <dgm:spPr/>
    </dgm:pt>
    <dgm:pt modelId="{6A33C3FF-6BCC-4461-A6AD-22696AA13046}" type="pres">
      <dgm:prSet presAssocID="{EA4E598A-860C-46FF-B90D-486049E6AB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229EC5F-65FC-4F5A-B9B2-1FD1553C7962}" type="pres">
      <dgm:prSet presAssocID="{EA4E598A-860C-46FF-B90D-486049E6AB40}" presName="spaceRect" presStyleCnt="0"/>
      <dgm:spPr/>
    </dgm:pt>
    <dgm:pt modelId="{0320E8C0-896B-41BD-AA10-105794F328C5}" type="pres">
      <dgm:prSet presAssocID="{EA4E598A-860C-46FF-B90D-486049E6AB40}" presName="parTx" presStyleLbl="revTx" presStyleIdx="2" presStyleCnt="4">
        <dgm:presLayoutVars>
          <dgm:chMax val="0"/>
          <dgm:chPref val="0"/>
        </dgm:presLayoutVars>
      </dgm:prSet>
      <dgm:spPr/>
    </dgm:pt>
    <dgm:pt modelId="{4DE65AFD-56AB-4287-8EAD-67611BE0497C}" type="pres">
      <dgm:prSet presAssocID="{3D3891C6-70E6-473B-8517-CFC7D33BC8FD}" presName="sibTrans" presStyleCnt="0"/>
      <dgm:spPr/>
    </dgm:pt>
    <dgm:pt modelId="{156BDDB7-DA1E-4902-BC53-D655714753F5}" type="pres">
      <dgm:prSet presAssocID="{0ACBFFFB-657A-4349-96B1-1D8E0570DFFC}" presName="compNode" presStyleCnt="0"/>
      <dgm:spPr/>
    </dgm:pt>
    <dgm:pt modelId="{5E55477E-4DB4-4A43-81FC-37020C2F7524}" type="pres">
      <dgm:prSet presAssocID="{0ACBFFFB-657A-4349-96B1-1D8E0570DFFC}" presName="bgRect" presStyleLbl="bgShp" presStyleIdx="3" presStyleCnt="4"/>
      <dgm:spPr/>
    </dgm:pt>
    <dgm:pt modelId="{87C17743-7F65-4560-BFFE-C10F06FBB882}" type="pres">
      <dgm:prSet presAssocID="{0ACBFFFB-657A-4349-96B1-1D8E0570DF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3A0F91A-B0BA-4539-AA08-5D8CC17C7B4B}" type="pres">
      <dgm:prSet presAssocID="{0ACBFFFB-657A-4349-96B1-1D8E0570DFFC}" presName="spaceRect" presStyleCnt="0"/>
      <dgm:spPr/>
    </dgm:pt>
    <dgm:pt modelId="{D821329A-7EA8-4E1B-8C57-96F8881E2C89}" type="pres">
      <dgm:prSet presAssocID="{0ACBFFFB-657A-4349-96B1-1D8E0570DF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995304-96E1-4E92-9548-EA1A0A4F34D7}" srcId="{ED49CB63-2503-479B-BC95-C51FCD4204B9}" destId="{EA4E598A-860C-46FF-B90D-486049E6AB40}" srcOrd="2" destOrd="0" parTransId="{CB0CFEA7-24A3-4B41-A96E-07B110330502}" sibTransId="{3D3891C6-70E6-473B-8517-CFC7D33BC8FD}"/>
    <dgm:cxn modelId="{8B4AAD11-E33D-428E-8030-5987B415326A}" type="presOf" srcId="{0ACBFFFB-657A-4349-96B1-1D8E0570DFFC}" destId="{D821329A-7EA8-4E1B-8C57-96F8881E2C89}" srcOrd="0" destOrd="0" presId="urn:microsoft.com/office/officeart/2018/2/layout/IconVerticalSolidList"/>
    <dgm:cxn modelId="{F91DCD1B-34B9-49F5-8CD4-57B47F5AD0AF}" type="presOf" srcId="{EA4E598A-860C-46FF-B90D-486049E6AB40}" destId="{0320E8C0-896B-41BD-AA10-105794F328C5}" srcOrd="0" destOrd="0" presId="urn:microsoft.com/office/officeart/2018/2/layout/IconVerticalSolidList"/>
    <dgm:cxn modelId="{35650463-6C51-4615-AA51-5FD5B9378F6F}" type="presOf" srcId="{7C951DE3-2DFC-404F-93D8-6A49D872B15A}" destId="{8BAB5D0E-5C37-4A00-AA2F-F250085BB4D8}" srcOrd="0" destOrd="0" presId="urn:microsoft.com/office/officeart/2018/2/layout/IconVerticalSolidList"/>
    <dgm:cxn modelId="{F8810D64-8588-4C9A-9C4A-132AD3C668FE}" srcId="{ED49CB63-2503-479B-BC95-C51FCD4204B9}" destId="{0ACBFFFB-657A-4349-96B1-1D8E0570DFFC}" srcOrd="3" destOrd="0" parTransId="{9B6BA88E-BA3A-456D-95B3-C917D1D16EB1}" sibTransId="{0066DC2B-E2BD-464D-8C5A-FC0991135ED1}"/>
    <dgm:cxn modelId="{CC2D5E58-3D73-4BF7-A959-B13F9E8D0B1C}" type="presOf" srcId="{ED49CB63-2503-479B-BC95-C51FCD4204B9}" destId="{A29AE9C7-97C0-47F4-8882-742BC8913BEE}" srcOrd="0" destOrd="0" presId="urn:microsoft.com/office/officeart/2018/2/layout/IconVerticalSolidList"/>
    <dgm:cxn modelId="{D85DEB85-B774-4A18-8B39-E13D7AECB2C7}" srcId="{ED49CB63-2503-479B-BC95-C51FCD4204B9}" destId="{7C951DE3-2DFC-404F-93D8-6A49D872B15A}" srcOrd="1" destOrd="0" parTransId="{8B298308-58E7-4CF0-9E2F-07EF552B794A}" sibTransId="{AB5F222B-DFCE-4232-BE6F-B2467620C80A}"/>
    <dgm:cxn modelId="{A25B66AB-69D5-4DB2-800C-649D54FF6481}" type="presOf" srcId="{EE25EDA4-7DA3-4523-B1E5-59EECD4B05A5}" destId="{88A50142-0B33-4FCC-8A79-B4012C4B32C8}" srcOrd="0" destOrd="0" presId="urn:microsoft.com/office/officeart/2018/2/layout/IconVerticalSolidList"/>
    <dgm:cxn modelId="{439F45C7-85A7-46C5-B153-D73983315341}" srcId="{ED49CB63-2503-479B-BC95-C51FCD4204B9}" destId="{EE25EDA4-7DA3-4523-B1E5-59EECD4B05A5}" srcOrd="0" destOrd="0" parTransId="{224E83E1-0AEC-4BAC-B995-B828BAB7590C}" sibTransId="{97820BB6-B378-4D5D-8BD8-5D99A7657C7B}"/>
    <dgm:cxn modelId="{009C1713-C666-4353-AFB7-DB3C7E54D3F6}" type="presParOf" srcId="{A29AE9C7-97C0-47F4-8882-742BC8913BEE}" destId="{E83F09B4-AC22-4C8D-BDA1-FF21B2819D96}" srcOrd="0" destOrd="0" presId="urn:microsoft.com/office/officeart/2018/2/layout/IconVerticalSolidList"/>
    <dgm:cxn modelId="{468133BA-C607-486E-8D19-8C0FBD8D65E5}" type="presParOf" srcId="{E83F09B4-AC22-4C8D-BDA1-FF21B2819D96}" destId="{DACD8407-745B-4734-AC0A-E86272DF9172}" srcOrd="0" destOrd="0" presId="urn:microsoft.com/office/officeart/2018/2/layout/IconVerticalSolidList"/>
    <dgm:cxn modelId="{1D76902A-C4FB-4E23-8011-CE9CC7A751B6}" type="presParOf" srcId="{E83F09B4-AC22-4C8D-BDA1-FF21B2819D96}" destId="{9AD37D73-91A7-4540-A6EC-36B36B69398C}" srcOrd="1" destOrd="0" presId="urn:microsoft.com/office/officeart/2018/2/layout/IconVerticalSolidList"/>
    <dgm:cxn modelId="{AB0CE970-ADAF-4BF4-A862-50060DD15D9C}" type="presParOf" srcId="{E83F09B4-AC22-4C8D-BDA1-FF21B2819D96}" destId="{650275E1-20EF-4C16-AE34-0559D63156CD}" srcOrd="2" destOrd="0" presId="urn:microsoft.com/office/officeart/2018/2/layout/IconVerticalSolidList"/>
    <dgm:cxn modelId="{4ADF85B4-860E-4BBB-8B0D-4FB5113C9462}" type="presParOf" srcId="{E83F09B4-AC22-4C8D-BDA1-FF21B2819D96}" destId="{88A50142-0B33-4FCC-8A79-B4012C4B32C8}" srcOrd="3" destOrd="0" presId="urn:microsoft.com/office/officeart/2018/2/layout/IconVerticalSolidList"/>
    <dgm:cxn modelId="{F51B0649-B7EC-4FA2-84D7-1959C57E5843}" type="presParOf" srcId="{A29AE9C7-97C0-47F4-8882-742BC8913BEE}" destId="{CC9F0390-04DD-429B-B2CC-02EFC029BBA3}" srcOrd="1" destOrd="0" presId="urn:microsoft.com/office/officeart/2018/2/layout/IconVerticalSolidList"/>
    <dgm:cxn modelId="{2BC689D9-22A4-49AD-840D-3269B8C8A0E9}" type="presParOf" srcId="{A29AE9C7-97C0-47F4-8882-742BC8913BEE}" destId="{3A56E4E9-8B2D-44E6-8098-CAC1DD35229A}" srcOrd="2" destOrd="0" presId="urn:microsoft.com/office/officeart/2018/2/layout/IconVerticalSolidList"/>
    <dgm:cxn modelId="{F178D19E-2162-438B-A4EC-C53F2EBC09EB}" type="presParOf" srcId="{3A56E4E9-8B2D-44E6-8098-CAC1DD35229A}" destId="{080D6F7E-3B30-435C-B668-A590516C898B}" srcOrd="0" destOrd="0" presId="urn:microsoft.com/office/officeart/2018/2/layout/IconVerticalSolidList"/>
    <dgm:cxn modelId="{14D877CB-081F-4707-8C25-903E24CC0AE0}" type="presParOf" srcId="{3A56E4E9-8B2D-44E6-8098-CAC1DD35229A}" destId="{7552A2BC-9136-4D61-B6DB-E7934BE3802C}" srcOrd="1" destOrd="0" presId="urn:microsoft.com/office/officeart/2018/2/layout/IconVerticalSolidList"/>
    <dgm:cxn modelId="{23B21764-55FB-4E97-92EF-B857D893163A}" type="presParOf" srcId="{3A56E4E9-8B2D-44E6-8098-CAC1DD35229A}" destId="{692F4CC9-434D-4867-A15D-7E20F92B7E51}" srcOrd="2" destOrd="0" presId="urn:microsoft.com/office/officeart/2018/2/layout/IconVerticalSolidList"/>
    <dgm:cxn modelId="{B4F96959-8134-4057-B60C-EBFF5A4BE2FB}" type="presParOf" srcId="{3A56E4E9-8B2D-44E6-8098-CAC1DD35229A}" destId="{8BAB5D0E-5C37-4A00-AA2F-F250085BB4D8}" srcOrd="3" destOrd="0" presId="urn:microsoft.com/office/officeart/2018/2/layout/IconVerticalSolidList"/>
    <dgm:cxn modelId="{FCC4394A-D335-4ADD-A2CF-A273E4BCF35A}" type="presParOf" srcId="{A29AE9C7-97C0-47F4-8882-742BC8913BEE}" destId="{C0420711-25CE-4A50-88C6-D25BA74B9317}" srcOrd="3" destOrd="0" presId="urn:microsoft.com/office/officeart/2018/2/layout/IconVerticalSolidList"/>
    <dgm:cxn modelId="{3CF8422C-06AD-4FAB-9907-2C22078487E4}" type="presParOf" srcId="{A29AE9C7-97C0-47F4-8882-742BC8913BEE}" destId="{06FAA723-608B-4DD2-8F66-444B08902FB6}" srcOrd="4" destOrd="0" presId="urn:microsoft.com/office/officeart/2018/2/layout/IconVerticalSolidList"/>
    <dgm:cxn modelId="{280249A7-CAD8-4F9A-88ED-FD2E6A050A5B}" type="presParOf" srcId="{06FAA723-608B-4DD2-8F66-444B08902FB6}" destId="{02AF2275-068E-4383-B528-B8EEB38B5947}" srcOrd="0" destOrd="0" presId="urn:microsoft.com/office/officeart/2018/2/layout/IconVerticalSolidList"/>
    <dgm:cxn modelId="{D005124D-0086-4770-A6F7-A2C576A9A93D}" type="presParOf" srcId="{06FAA723-608B-4DD2-8F66-444B08902FB6}" destId="{6A33C3FF-6BCC-4461-A6AD-22696AA13046}" srcOrd="1" destOrd="0" presId="urn:microsoft.com/office/officeart/2018/2/layout/IconVerticalSolidList"/>
    <dgm:cxn modelId="{B5798FCF-10C2-4FE5-ACF1-309B0446FD1E}" type="presParOf" srcId="{06FAA723-608B-4DD2-8F66-444B08902FB6}" destId="{5229EC5F-65FC-4F5A-B9B2-1FD1553C7962}" srcOrd="2" destOrd="0" presId="urn:microsoft.com/office/officeart/2018/2/layout/IconVerticalSolidList"/>
    <dgm:cxn modelId="{3E4A51D6-B321-42B3-847A-0B110247B6B0}" type="presParOf" srcId="{06FAA723-608B-4DD2-8F66-444B08902FB6}" destId="{0320E8C0-896B-41BD-AA10-105794F328C5}" srcOrd="3" destOrd="0" presId="urn:microsoft.com/office/officeart/2018/2/layout/IconVerticalSolidList"/>
    <dgm:cxn modelId="{9D171BF5-9969-44BE-BA1B-97CDED30AAA5}" type="presParOf" srcId="{A29AE9C7-97C0-47F4-8882-742BC8913BEE}" destId="{4DE65AFD-56AB-4287-8EAD-67611BE0497C}" srcOrd="5" destOrd="0" presId="urn:microsoft.com/office/officeart/2018/2/layout/IconVerticalSolidList"/>
    <dgm:cxn modelId="{9CC7AAE6-619A-4897-911E-C72A0E2383D3}" type="presParOf" srcId="{A29AE9C7-97C0-47F4-8882-742BC8913BEE}" destId="{156BDDB7-DA1E-4902-BC53-D655714753F5}" srcOrd="6" destOrd="0" presId="urn:microsoft.com/office/officeart/2018/2/layout/IconVerticalSolidList"/>
    <dgm:cxn modelId="{0D407F7A-1D69-426D-8A03-F20E783CCD70}" type="presParOf" srcId="{156BDDB7-DA1E-4902-BC53-D655714753F5}" destId="{5E55477E-4DB4-4A43-81FC-37020C2F7524}" srcOrd="0" destOrd="0" presId="urn:microsoft.com/office/officeart/2018/2/layout/IconVerticalSolidList"/>
    <dgm:cxn modelId="{06B60D85-69C0-4367-BD97-3AB817823F06}" type="presParOf" srcId="{156BDDB7-DA1E-4902-BC53-D655714753F5}" destId="{87C17743-7F65-4560-BFFE-C10F06FBB882}" srcOrd="1" destOrd="0" presId="urn:microsoft.com/office/officeart/2018/2/layout/IconVerticalSolidList"/>
    <dgm:cxn modelId="{F0232E70-808E-44B4-B737-CA2C54FC67A0}" type="presParOf" srcId="{156BDDB7-DA1E-4902-BC53-D655714753F5}" destId="{63A0F91A-B0BA-4539-AA08-5D8CC17C7B4B}" srcOrd="2" destOrd="0" presId="urn:microsoft.com/office/officeart/2018/2/layout/IconVerticalSolidList"/>
    <dgm:cxn modelId="{C736FDE5-4619-4DE7-BC99-25B85C41A269}" type="presParOf" srcId="{156BDDB7-DA1E-4902-BC53-D655714753F5}" destId="{D821329A-7EA8-4E1B-8C57-96F8881E2C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0A1AA97-7C1F-4E69-91E5-BEA9FCA41D8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BCB953-9205-4493-9E46-1CB491F8F5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strong passwords for email accounts.</a:t>
          </a:r>
        </a:p>
      </dgm:t>
    </dgm:pt>
    <dgm:pt modelId="{FB2F5BD3-E1CB-4DA8-9D1B-0B187796198B}" type="parTrans" cxnId="{85F1DE23-8CD1-4FE6-8294-29FAFAB478B3}">
      <dgm:prSet/>
      <dgm:spPr/>
      <dgm:t>
        <a:bodyPr/>
        <a:lstStyle/>
        <a:p>
          <a:endParaRPr lang="en-US"/>
        </a:p>
      </dgm:t>
    </dgm:pt>
    <dgm:pt modelId="{B44ADF5E-0217-4320-9D69-E6BAA3792F93}" type="sibTrans" cxnId="{85F1DE23-8CD1-4FE6-8294-29FAFAB478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1CA330-EE8D-4DAE-9476-355A16B2E0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 clicking on suspicious links.</a:t>
          </a:r>
        </a:p>
      </dgm:t>
    </dgm:pt>
    <dgm:pt modelId="{F2ED8B44-84D3-4F48-8AA3-D441F4FF9172}" type="parTrans" cxnId="{219A8C6C-9751-4FB5-829F-A5E85582CD7F}">
      <dgm:prSet/>
      <dgm:spPr/>
      <dgm:t>
        <a:bodyPr/>
        <a:lstStyle/>
        <a:p>
          <a:endParaRPr lang="en-US"/>
        </a:p>
      </dgm:t>
    </dgm:pt>
    <dgm:pt modelId="{369C31CB-FCD3-4CF6-A3D7-62CAEFEDF301}" type="sibTrans" cxnId="{219A8C6C-9751-4FB5-829F-A5E85582CD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1EB03B-5FF9-4C85-B582-F946C14BCF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CC (carbon copy) and BCC (blind carbon copy) appropriately.</a:t>
          </a:r>
        </a:p>
      </dgm:t>
    </dgm:pt>
    <dgm:pt modelId="{0596F072-5A0A-4171-9A66-4EB6B9E46E17}" type="parTrans" cxnId="{16A559EB-3FD4-4D46-8636-2E9CC34D17B4}">
      <dgm:prSet/>
      <dgm:spPr/>
      <dgm:t>
        <a:bodyPr/>
        <a:lstStyle/>
        <a:p>
          <a:endParaRPr lang="en-US"/>
        </a:p>
      </dgm:t>
    </dgm:pt>
    <dgm:pt modelId="{F852C747-204F-4BE4-94EC-B4BF3CC0C641}" type="sibTrans" cxnId="{16A559EB-3FD4-4D46-8636-2E9CC34D17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CF53D9-1B43-45FF-A075-807D5FDEE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Double-check recipients before sending emails.</a:t>
          </a:r>
        </a:p>
      </dgm:t>
    </dgm:pt>
    <dgm:pt modelId="{BC6456C2-DE9A-4E1F-BD7E-82DA7719A69C}" type="parTrans" cxnId="{6CB1B673-DA83-47F4-9C75-2BD67B1B6918}">
      <dgm:prSet/>
      <dgm:spPr/>
      <dgm:t>
        <a:bodyPr/>
        <a:lstStyle/>
        <a:p>
          <a:endParaRPr lang="en-US"/>
        </a:p>
      </dgm:t>
    </dgm:pt>
    <dgm:pt modelId="{BE8FF70F-99D8-4427-8558-2DFE392ADD92}" type="sibTrans" cxnId="{6CB1B673-DA83-47F4-9C75-2BD67B1B6918}">
      <dgm:prSet/>
      <dgm:spPr/>
      <dgm:t>
        <a:bodyPr/>
        <a:lstStyle/>
        <a:p>
          <a:endParaRPr lang="en-US"/>
        </a:p>
      </dgm:t>
    </dgm:pt>
    <dgm:pt modelId="{B9880D81-A638-4D86-9C2E-57ED7A7EB425}" type="pres">
      <dgm:prSet presAssocID="{10A1AA97-7C1F-4E69-91E5-BEA9FCA41D81}" presName="root" presStyleCnt="0">
        <dgm:presLayoutVars>
          <dgm:dir/>
          <dgm:resizeHandles val="exact"/>
        </dgm:presLayoutVars>
      </dgm:prSet>
      <dgm:spPr/>
    </dgm:pt>
    <dgm:pt modelId="{A8FD6D6F-BCCA-4C56-BD3F-227D3E184D0A}" type="pres">
      <dgm:prSet presAssocID="{10A1AA97-7C1F-4E69-91E5-BEA9FCA41D81}" presName="container" presStyleCnt="0">
        <dgm:presLayoutVars>
          <dgm:dir/>
          <dgm:resizeHandles val="exact"/>
        </dgm:presLayoutVars>
      </dgm:prSet>
      <dgm:spPr/>
    </dgm:pt>
    <dgm:pt modelId="{4EB454A7-B508-4DA5-8A44-4482663C710A}" type="pres">
      <dgm:prSet presAssocID="{C5BCB953-9205-4493-9E46-1CB491F8F593}" presName="compNode" presStyleCnt="0"/>
      <dgm:spPr/>
    </dgm:pt>
    <dgm:pt modelId="{FEB6046F-03BC-4B3B-951F-50BD73E9E5E8}" type="pres">
      <dgm:prSet presAssocID="{C5BCB953-9205-4493-9E46-1CB491F8F593}" presName="iconBgRect" presStyleLbl="bgShp" presStyleIdx="0" presStyleCnt="4"/>
      <dgm:spPr/>
    </dgm:pt>
    <dgm:pt modelId="{D3A09477-C869-4C70-8F6E-5E580BF0C848}" type="pres">
      <dgm:prSet presAssocID="{C5BCB953-9205-4493-9E46-1CB491F8F5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66EA59D-0317-46AA-9415-6BC6BB2B178F}" type="pres">
      <dgm:prSet presAssocID="{C5BCB953-9205-4493-9E46-1CB491F8F593}" presName="spaceRect" presStyleCnt="0"/>
      <dgm:spPr/>
    </dgm:pt>
    <dgm:pt modelId="{FF4C65F6-93A6-432D-8EBC-D123E6E771B2}" type="pres">
      <dgm:prSet presAssocID="{C5BCB953-9205-4493-9E46-1CB491F8F593}" presName="textRect" presStyleLbl="revTx" presStyleIdx="0" presStyleCnt="4">
        <dgm:presLayoutVars>
          <dgm:chMax val="1"/>
          <dgm:chPref val="1"/>
        </dgm:presLayoutVars>
      </dgm:prSet>
      <dgm:spPr/>
    </dgm:pt>
    <dgm:pt modelId="{AF9D2C0E-6B85-42EB-AE9D-D3988E1B56BA}" type="pres">
      <dgm:prSet presAssocID="{B44ADF5E-0217-4320-9D69-E6BAA3792F93}" presName="sibTrans" presStyleLbl="sibTrans2D1" presStyleIdx="0" presStyleCnt="0"/>
      <dgm:spPr/>
    </dgm:pt>
    <dgm:pt modelId="{435A682F-26B3-477A-BBD6-E0D9B952F3B4}" type="pres">
      <dgm:prSet presAssocID="{5A1CA330-EE8D-4DAE-9476-355A16B2E0B0}" presName="compNode" presStyleCnt="0"/>
      <dgm:spPr/>
    </dgm:pt>
    <dgm:pt modelId="{6B65353D-97B0-4981-B1FB-1F9D18100CD9}" type="pres">
      <dgm:prSet presAssocID="{5A1CA330-EE8D-4DAE-9476-355A16B2E0B0}" presName="iconBgRect" presStyleLbl="bgShp" presStyleIdx="1" presStyleCnt="4"/>
      <dgm:spPr/>
    </dgm:pt>
    <dgm:pt modelId="{CCE2AA00-123F-4ACA-87DD-0732B185392C}" type="pres">
      <dgm:prSet presAssocID="{5A1CA330-EE8D-4DAE-9476-355A16B2E0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5F745E3-3784-4E8B-8906-658D752FEBF0}" type="pres">
      <dgm:prSet presAssocID="{5A1CA330-EE8D-4DAE-9476-355A16B2E0B0}" presName="spaceRect" presStyleCnt="0"/>
      <dgm:spPr/>
    </dgm:pt>
    <dgm:pt modelId="{955292DB-4CD3-46F5-B669-43302BCD9E74}" type="pres">
      <dgm:prSet presAssocID="{5A1CA330-EE8D-4DAE-9476-355A16B2E0B0}" presName="textRect" presStyleLbl="revTx" presStyleIdx="1" presStyleCnt="4">
        <dgm:presLayoutVars>
          <dgm:chMax val="1"/>
          <dgm:chPref val="1"/>
        </dgm:presLayoutVars>
      </dgm:prSet>
      <dgm:spPr/>
    </dgm:pt>
    <dgm:pt modelId="{166996BA-F978-44BA-AED2-52EED10567FF}" type="pres">
      <dgm:prSet presAssocID="{369C31CB-FCD3-4CF6-A3D7-62CAEFEDF301}" presName="sibTrans" presStyleLbl="sibTrans2D1" presStyleIdx="0" presStyleCnt="0"/>
      <dgm:spPr/>
    </dgm:pt>
    <dgm:pt modelId="{23244A1D-C7DC-414F-B6E9-7FEC31189526}" type="pres">
      <dgm:prSet presAssocID="{081EB03B-5FF9-4C85-B582-F946C14BCFCA}" presName="compNode" presStyleCnt="0"/>
      <dgm:spPr/>
    </dgm:pt>
    <dgm:pt modelId="{2AECF1A6-AAC9-4036-B979-99DF916C24B6}" type="pres">
      <dgm:prSet presAssocID="{081EB03B-5FF9-4C85-B582-F946C14BCFCA}" presName="iconBgRect" presStyleLbl="bgShp" presStyleIdx="2" presStyleCnt="4"/>
      <dgm:spPr/>
    </dgm:pt>
    <dgm:pt modelId="{3462B2A5-086A-44CA-95C5-481C136C484D}" type="pres">
      <dgm:prSet presAssocID="{081EB03B-5FF9-4C85-B582-F946C14BCF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D1D3CCF0-9E13-4B6F-8709-00B1ABA8AFD1}" type="pres">
      <dgm:prSet presAssocID="{081EB03B-5FF9-4C85-B582-F946C14BCFCA}" presName="spaceRect" presStyleCnt="0"/>
      <dgm:spPr/>
    </dgm:pt>
    <dgm:pt modelId="{694E2CF7-3454-4CE3-AC90-A7351CA4E1F8}" type="pres">
      <dgm:prSet presAssocID="{081EB03B-5FF9-4C85-B582-F946C14BCFCA}" presName="textRect" presStyleLbl="revTx" presStyleIdx="2" presStyleCnt="4">
        <dgm:presLayoutVars>
          <dgm:chMax val="1"/>
          <dgm:chPref val="1"/>
        </dgm:presLayoutVars>
      </dgm:prSet>
      <dgm:spPr/>
    </dgm:pt>
    <dgm:pt modelId="{6E2DA187-8FEB-4F0E-9D71-35C424E05441}" type="pres">
      <dgm:prSet presAssocID="{F852C747-204F-4BE4-94EC-B4BF3CC0C641}" presName="sibTrans" presStyleLbl="sibTrans2D1" presStyleIdx="0" presStyleCnt="0"/>
      <dgm:spPr/>
    </dgm:pt>
    <dgm:pt modelId="{103C9510-44CC-4676-86DA-D7955D8D4F97}" type="pres">
      <dgm:prSet presAssocID="{FECF53D9-1B43-45FF-A075-807D5FDEE03C}" presName="compNode" presStyleCnt="0"/>
      <dgm:spPr/>
    </dgm:pt>
    <dgm:pt modelId="{0F894441-2277-4ACB-BAC2-D8D29BE5B479}" type="pres">
      <dgm:prSet presAssocID="{FECF53D9-1B43-45FF-A075-807D5FDEE03C}" presName="iconBgRect" presStyleLbl="bgShp" presStyleIdx="3" presStyleCnt="4"/>
      <dgm:spPr/>
    </dgm:pt>
    <dgm:pt modelId="{1DAE04DA-F247-4809-9E6E-ED5548CEC54A}" type="pres">
      <dgm:prSet presAssocID="{FECF53D9-1B43-45FF-A075-807D5FDEE0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009F2F78-18F0-48E1-BA22-1A1B177F02AB}" type="pres">
      <dgm:prSet presAssocID="{FECF53D9-1B43-45FF-A075-807D5FDEE03C}" presName="spaceRect" presStyleCnt="0"/>
      <dgm:spPr/>
    </dgm:pt>
    <dgm:pt modelId="{9D772858-4F9A-4844-A3B3-91E3168F9E1E}" type="pres">
      <dgm:prSet presAssocID="{FECF53D9-1B43-45FF-A075-807D5FDEE0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6D371D-49D5-457E-905D-158A6B30F62E}" type="presOf" srcId="{5A1CA330-EE8D-4DAE-9476-355A16B2E0B0}" destId="{955292DB-4CD3-46F5-B669-43302BCD9E74}" srcOrd="0" destOrd="0" presId="urn:microsoft.com/office/officeart/2018/2/layout/IconCircleList"/>
    <dgm:cxn modelId="{85F1DE23-8CD1-4FE6-8294-29FAFAB478B3}" srcId="{10A1AA97-7C1F-4E69-91E5-BEA9FCA41D81}" destId="{C5BCB953-9205-4493-9E46-1CB491F8F593}" srcOrd="0" destOrd="0" parTransId="{FB2F5BD3-E1CB-4DA8-9D1B-0B187796198B}" sibTransId="{B44ADF5E-0217-4320-9D69-E6BAA3792F93}"/>
    <dgm:cxn modelId="{7A44B62A-2EEB-492F-A379-99C3223CE262}" type="presOf" srcId="{F852C747-204F-4BE4-94EC-B4BF3CC0C641}" destId="{6E2DA187-8FEB-4F0E-9D71-35C424E05441}" srcOrd="0" destOrd="0" presId="urn:microsoft.com/office/officeart/2018/2/layout/IconCircleList"/>
    <dgm:cxn modelId="{8ED47E40-F35E-4828-A130-9DA4F3B7FAF0}" type="presOf" srcId="{369C31CB-FCD3-4CF6-A3D7-62CAEFEDF301}" destId="{166996BA-F978-44BA-AED2-52EED10567FF}" srcOrd="0" destOrd="0" presId="urn:microsoft.com/office/officeart/2018/2/layout/IconCircleList"/>
    <dgm:cxn modelId="{F1D51445-D0AD-43BE-BC03-EB55D40D7AA8}" type="presOf" srcId="{B44ADF5E-0217-4320-9D69-E6BAA3792F93}" destId="{AF9D2C0E-6B85-42EB-AE9D-D3988E1B56BA}" srcOrd="0" destOrd="0" presId="urn:microsoft.com/office/officeart/2018/2/layout/IconCircleList"/>
    <dgm:cxn modelId="{E0059065-B7B0-4911-9907-7F8278215B86}" type="presOf" srcId="{FECF53D9-1B43-45FF-A075-807D5FDEE03C}" destId="{9D772858-4F9A-4844-A3B3-91E3168F9E1E}" srcOrd="0" destOrd="0" presId="urn:microsoft.com/office/officeart/2018/2/layout/IconCircleList"/>
    <dgm:cxn modelId="{219A8C6C-9751-4FB5-829F-A5E85582CD7F}" srcId="{10A1AA97-7C1F-4E69-91E5-BEA9FCA41D81}" destId="{5A1CA330-EE8D-4DAE-9476-355A16B2E0B0}" srcOrd="1" destOrd="0" parTransId="{F2ED8B44-84D3-4F48-8AA3-D441F4FF9172}" sibTransId="{369C31CB-FCD3-4CF6-A3D7-62CAEFEDF301}"/>
    <dgm:cxn modelId="{6CB1B673-DA83-47F4-9C75-2BD67B1B6918}" srcId="{10A1AA97-7C1F-4E69-91E5-BEA9FCA41D81}" destId="{FECF53D9-1B43-45FF-A075-807D5FDEE03C}" srcOrd="3" destOrd="0" parTransId="{BC6456C2-DE9A-4E1F-BD7E-82DA7719A69C}" sibTransId="{BE8FF70F-99D8-4427-8558-2DFE392ADD92}"/>
    <dgm:cxn modelId="{5E933980-91B3-4EC5-8413-72CFB984FC89}" type="presOf" srcId="{C5BCB953-9205-4493-9E46-1CB491F8F593}" destId="{FF4C65F6-93A6-432D-8EBC-D123E6E771B2}" srcOrd="0" destOrd="0" presId="urn:microsoft.com/office/officeart/2018/2/layout/IconCircleList"/>
    <dgm:cxn modelId="{DB78C3AC-10DE-451A-8D33-B0D4127D6356}" type="presOf" srcId="{081EB03B-5FF9-4C85-B582-F946C14BCFCA}" destId="{694E2CF7-3454-4CE3-AC90-A7351CA4E1F8}" srcOrd="0" destOrd="0" presId="urn:microsoft.com/office/officeart/2018/2/layout/IconCircleList"/>
    <dgm:cxn modelId="{B1CFC1B2-D8D7-4267-869E-3D6DA9DC1C6C}" type="presOf" srcId="{10A1AA97-7C1F-4E69-91E5-BEA9FCA41D81}" destId="{B9880D81-A638-4D86-9C2E-57ED7A7EB425}" srcOrd="0" destOrd="0" presId="urn:microsoft.com/office/officeart/2018/2/layout/IconCircleList"/>
    <dgm:cxn modelId="{16A559EB-3FD4-4D46-8636-2E9CC34D17B4}" srcId="{10A1AA97-7C1F-4E69-91E5-BEA9FCA41D81}" destId="{081EB03B-5FF9-4C85-B582-F946C14BCFCA}" srcOrd="2" destOrd="0" parTransId="{0596F072-5A0A-4171-9A66-4EB6B9E46E17}" sibTransId="{F852C747-204F-4BE4-94EC-B4BF3CC0C641}"/>
    <dgm:cxn modelId="{3C03F1B0-E7F7-46C2-8506-76573F8B6C84}" type="presParOf" srcId="{B9880D81-A638-4D86-9C2E-57ED7A7EB425}" destId="{A8FD6D6F-BCCA-4C56-BD3F-227D3E184D0A}" srcOrd="0" destOrd="0" presId="urn:microsoft.com/office/officeart/2018/2/layout/IconCircleList"/>
    <dgm:cxn modelId="{BB1A8F50-5655-418C-A3DD-8AB098061B9D}" type="presParOf" srcId="{A8FD6D6F-BCCA-4C56-BD3F-227D3E184D0A}" destId="{4EB454A7-B508-4DA5-8A44-4482663C710A}" srcOrd="0" destOrd="0" presId="urn:microsoft.com/office/officeart/2018/2/layout/IconCircleList"/>
    <dgm:cxn modelId="{B1D96AFF-19AB-466D-93E2-01C94FCB8487}" type="presParOf" srcId="{4EB454A7-B508-4DA5-8A44-4482663C710A}" destId="{FEB6046F-03BC-4B3B-951F-50BD73E9E5E8}" srcOrd="0" destOrd="0" presId="urn:microsoft.com/office/officeart/2018/2/layout/IconCircleList"/>
    <dgm:cxn modelId="{3DFA8471-26E9-4312-BD47-6319D4E82C0C}" type="presParOf" srcId="{4EB454A7-B508-4DA5-8A44-4482663C710A}" destId="{D3A09477-C869-4C70-8F6E-5E580BF0C848}" srcOrd="1" destOrd="0" presId="urn:microsoft.com/office/officeart/2018/2/layout/IconCircleList"/>
    <dgm:cxn modelId="{ECBA9491-9177-4E06-8678-AF8227E9192A}" type="presParOf" srcId="{4EB454A7-B508-4DA5-8A44-4482663C710A}" destId="{A66EA59D-0317-46AA-9415-6BC6BB2B178F}" srcOrd="2" destOrd="0" presId="urn:microsoft.com/office/officeart/2018/2/layout/IconCircleList"/>
    <dgm:cxn modelId="{B5022A28-32AD-4B8E-8C90-9A616FA99AF7}" type="presParOf" srcId="{4EB454A7-B508-4DA5-8A44-4482663C710A}" destId="{FF4C65F6-93A6-432D-8EBC-D123E6E771B2}" srcOrd="3" destOrd="0" presId="urn:microsoft.com/office/officeart/2018/2/layout/IconCircleList"/>
    <dgm:cxn modelId="{45B20040-E550-42F6-90DA-72180A747884}" type="presParOf" srcId="{A8FD6D6F-BCCA-4C56-BD3F-227D3E184D0A}" destId="{AF9D2C0E-6B85-42EB-AE9D-D3988E1B56BA}" srcOrd="1" destOrd="0" presId="urn:microsoft.com/office/officeart/2018/2/layout/IconCircleList"/>
    <dgm:cxn modelId="{95676B46-0E88-4077-B319-DB2BD7EF5471}" type="presParOf" srcId="{A8FD6D6F-BCCA-4C56-BD3F-227D3E184D0A}" destId="{435A682F-26B3-477A-BBD6-E0D9B952F3B4}" srcOrd="2" destOrd="0" presId="urn:microsoft.com/office/officeart/2018/2/layout/IconCircleList"/>
    <dgm:cxn modelId="{4872EA4E-8A4D-4F75-B3F7-98827F8C704C}" type="presParOf" srcId="{435A682F-26B3-477A-BBD6-E0D9B952F3B4}" destId="{6B65353D-97B0-4981-B1FB-1F9D18100CD9}" srcOrd="0" destOrd="0" presId="urn:microsoft.com/office/officeart/2018/2/layout/IconCircleList"/>
    <dgm:cxn modelId="{A2A90D27-BE5E-4063-A16F-DD6DCE17D8E6}" type="presParOf" srcId="{435A682F-26B3-477A-BBD6-E0D9B952F3B4}" destId="{CCE2AA00-123F-4ACA-87DD-0732B185392C}" srcOrd="1" destOrd="0" presId="urn:microsoft.com/office/officeart/2018/2/layout/IconCircleList"/>
    <dgm:cxn modelId="{E26D748A-50E6-4CFC-A5ED-434CFEBE5478}" type="presParOf" srcId="{435A682F-26B3-477A-BBD6-E0D9B952F3B4}" destId="{85F745E3-3784-4E8B-8906-658D752FEBF0}" srcOrd="2" destOrd="0" presId="urn:microsoft.com/office/officeart/2018/2/layout/IconCircleList"/>
    <dgm:cxn modelId="{EF5EAE8F-3689-4F5D-B92B-9121D674CD55}" type="presParOf" srcId="{435A682F-26B3-477A-BBD6-E0D9B952F3B4}" destId="{955292DB-4CD3-46F5-B669-43302BCD9E74}" srcOrd="3" destOrd="0" presId="urn:microsoft.com/office/officeart/2018/2/layout/IconCircleList"/>
    <dgm:cxn modelId="{CD4E6B7D-63C8-4022-AE06-78B607F93FAE}" type="presParOf" srcId="{A8FD6D6F-BCCA-4C56-BD3F-227D3E184D0A}" destId="{166996BA-F978-44BA-AED2-52EED10567FF}" srcOrd="3" destOrd="0" presId="urn:microsoft.com/office/officeart/2018/2/layout/IconCircleList"/>
    <dgm:cxn modelId="{191E8142-5012-464A-95E1-BBAB66FA645A}" type="presParOf" srcId="{A8FD6D6F-BCCA-4C56-BD3F-227D3E184D0A}" destId="{23244A1D-C7DC-414F-B6E9-7FEC31189526}" srcOrd="4" destOrd="0" presId="urn:microsoft.com/office/officeart/2018/2/layout/IconCircleList"/>
    <dgm:cxn modelId="{0E2E93C0-988D-4951-A509-532403487FBB}" type="presParOf" srcId="{23244A1D-C7DC-414F-B6E9-7FEC31189526}" destId="{2AECF1A6-AAC9-4036-B979-99DF916C24B6}" srcOrd="0" destOrd="0" presId="urn:microsoft.com/office/officeart/2018/2/layout/IconCircleList"/>
    <dgm:cxn modelId="{53102ADA-8161-448D-A2D2-D794FEEEB460}" type="presParOf" srcId="{23244A1D-C7DC-414F-B6E9-7FEC31189526}" destId="{3462B2A5-086A-44CA-95C5-481C136C484D}" srcOrd="1" destOrd="0" presId="urn:microsoft.com/office/officeart/2018/2/layout/IconCircleList"/>
    <dgm:cxn modelId="{609EF829-C5D9-435D-BB64-0F84060555EF}" type="presParOf" srcId="{23244A1D-C7DC-414F-B6E9-7FEC31189526}" destId="{D1D3CCF0-9E13-4B6F-8709-00B1ABA8AFD1}" srcOrd="2" destOrd="0" presId="urn:microsoft.com/office/officeart/2018/2/layout/IconCircleList"/>
    <dgm:cxn modelId="{4766DF83-FAE0-4B67-82EE-4AE05326A5FC}" type="presParOf" srcId="{23244A1D-C7DC-414F-B6E9-7FEC31189526}" destId="{694E2CF7-3454-4CE3-AC90-A7351CA4E1F8}" srcOrd="3" destOrd="0" presId="urn:microsoft.com/office/officeart/2018/2/layout/IconCircleList"/>
    <dgm:cxn modelId="{83AD35E5-91C6-48B0-8B1A-B350A4D569FB}" type="presParOf" srcId="{A8FD6D6F-BCCA-4C56-BD3F-227D3E184D0A}" destId="{6E2DA187-8FEB-4F0E-9D71-35C424E05441}" srcOrd="5" destOrd="0" presId="urn:microsoft.com/office/officeart/2018/2/layout/IconCircleList"/>
    <dgm:cxn modelId="{89467013-2A46-4DA5-98C9-D4B054690E7B}" type="presParOf" srcId="{A8FD6D6F-BCCA-4C56-BD3F-227D3E184D0A}" destId="{103C9510-44CC-4676-86DA-D7955D8D4F97}" srcOrd="6" destOrd="0" presId="urn:microsoft.com/office/officeart/2018/2/layout/IconCircleList"/>
    <dgm:cxn modelId="{F28D01B6-0270-4B7C-8D55-E8F5F204BE73}" type="presParOf" srcId="{103C9510-44CC-4676-86DA-D7955D8D4F97}" destId="{0F894441-2277-4ACB-BAC2-D8D29BE5B479}" srcOrd="0" destOrd="0" presId="urn:microsoft.com/office/officeart/2018/2/layout/IconCircleList"/>
    <dgm:cxn modelId="{153D1490-0DD8-4F72-8FD0-446A27E61A2F}" type="presParOf" srcId="{103C9510-44CC-4676-86DA-D7955D8D4F97}" destId="{1DAE04DA-F247-4809-9E6E-ED5548CEC54A}" srcOrd="1" destOrd="0" presId="urn:microsoft.com/office/officeart/2018/2/layout/IconCircleList"/>
    <dgm:cxn modelId="{A019B151-8529-4BFB-B79D-AE07D7B8439E}" type="presParOf" srcId="{103C9510-44CC-4676-86DA-D7955D8D4F97}" destId="{009F2F78-18F0-48E1-BA22-1A1B177F02AB}" srcOrd="2" destOrd="0" presId="urn:microsoft.com/office/officeart/2018/2/layout/IconCircleList"/>
    <dgm:cxn modelId="{0AEAB711-508F-4B5C-ACFD-AEF39862764D}" type="presParOf" srcId="{103C9510-44CC-4676-86DA-D7955D8D4F97}" destId="{9D772858-4F9A-4844-A3B3-91E3168F9E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7DD2A6-09F3-4D3D-9BBC-67D4EB1349F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FB8AD7-31D9-426B-A57C-56E4BA3836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Students will be divided into groups and assigned different scenarios.</a:t>
          </a:r>
        </a:p>
      </dgm:t>
    </dgm:pt>
    <dgm:pt modelId="{40ED97CD-F798-49B2-927E-042A9AFD1D48}" type="parTrans" cxnId="{6989B6B5-6652-41C1-9AE5-98DB1FF443FF}">
      <dgm:prSet/>
      <dgm:spPr/>
      <dgm:t>
        <a:bodyPr/>
        <a:lstStyle/>
        <a:p>
          <a:endParaRPr lang="en-US"/>
        </a:p>
      </dgm:t>
    </dgm:pt>
    <dgm:pt modelId="{5A1F2B6B-4E18-4C63-9382-FC177A2C480B}" type="sibTrans" cxnId="{6989B6B5-6652-41C1-9AE5-98DB1FF443FF}">
      <dgm:prSet/>
      <dgm:spPr/>
      <dgm:t>
        <a:bodyPr/>
        <a:lstStyle/>
        <a:p>
          <a:endParaRPr lang="en-US"/>
        </a:p>
      </dgm:t>
    </dgm:pt>
    <dgm:pt modelId="{FC2F3FA2-F8F0-4439-870A-AFC50264B1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group will draft a professional email or memo based on the scenario.</a:t>
          </a:r>
        </a:p>
      </dgm:t>
    </dgm:pt>
    <dgm:pt modelId="{E99781A7-82B9-4D8B-9476-11A575915473}" type="parTrans" cxnId="{5B928B86-4712-428C-A313-BBC03DBFEE83}">
      <dgm:prSet/>
      <dgm:spPr/>
      <dgm:t>
        <a:bodyPr/>
        <a:lstStyle/>
        <a:p>
          <a:endParaRPr lang="en-US"/>
        </a:p>
      </dgm:t>
    </dgm:pt>
    <dgm:pt modelId="{567A21DF-0868-4A8C-9122-7B393120102E}" type="sibTrans" cxnId="{5B928B86-4712-428C-A313-BBC03DBFEE83}">
      <dgm:prSet/>
      <dgm:spPr/>
      <dgm:t>
        <a:bodyPr/>
        <a:lstStyle/>
        <a:p>
          <a:endParaRPr lang="en-US"/>
        </a:p>
      </dgm:t>
    </dgm:pt>
    <dgm:pt modelId="{0E4E4F43-3D84-491E-9B64-6901708B8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Groups will present their drafts for peer review and discussion.</a:t>
          </a:r>
        </a:p>
      </dgm:t>
    </dgm:pt>
    <dgm:pt modelId="{F23F4C94-5030-4AB3-9FFD-512DCD2B0DB0}" type="parTrans" cxnId="{5E601629-96D8-44F2-B57D-89626BE3546F}">
      <dgm:prSet/>
      <dgm:spPr/>
      <dgm:t>
        <a:bodyPr/>
        <a:lstStyle/>
        <a:p>
          <a:endParaRPr lang="en-US"/>
        </a:p>
      </dgm:t>
    </dgm:pt>
    <dgm:pt modelId="{2B0A449A-3002-45BC-A88F-921970A94F87}" type="sibTrans" cxnId="{5E601629-96D8-44F2-B57D-89626BE3546F}">
      <dgm:prSet/>
      <dgm:spPr/>
      <dgm:t>
        <a:bodyPr/>
        <a:lstStyle/>
        <a:p>
          <a:endParaRPr lang="en-US"/>
        </a:p>
      </dgm:t>
    </dgm:pt>
    <dgm:pt modelId="{7E047FD2-2621-433E-8A42-717CF529E69A}" type="pres">
      <dgm:prSet presAssocID="{E17DD2A6-09F3-4D3D-9BBC-67D4EB1349F8}" presName="root" presStyleCnt="0">
        <dgm:presLayoutVars>
          <dgm:dir/>
          <dgm:resizeHandles val="exact"/>
        </dgm:presLayoutVars>
      </dgm:prSet>
      <dgm:spPr/>
    </dgm:pt>
    <dgm:pt modelId="{17C74283-DD9C-4EBC-AED5-6E2D0F7BC4EE}" type="pres">
      <dgm:prSet presAssocID="{39FB8AD7-31D9-426B-A57C-56E4BA383698}" presName="compNode" presStyleCnt="0"/>
      <dgm:spPr/>
    </dgm:pt>
    <dgm:pt modelId="{C3A6ECFE-82BA-4BA6-B96A-715B55BF101E}" type="pres">
      <dgm:prSet presAssocID="{39FB8AD7-31D9-426B-A57C-56E4BA3836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3A63D15-07CC-4C48-B807-45892D07C866}" type="pres">
      <dgm:prSet presAssocID="{39FB8AD7-31D9-426B-A57C-56E4BA383698}" presName="spaceRect" presStyleCnt="0"/>
      <dgm:spPr/>
    </dgm:pt>
    <dgm:pt modelId="{9740AF52-1C96-44CD-97C8-0C04CAB68A8E}" type="pres">
      <dgm:prSet presAssocID="{39FB8AD7-31D9-426B-A57C-56E4BA383698}" presName="textRect" presStyleLbl="revTx" presStyleIdx="0" presStyleCnt="3">
        <dgm:presLayoutVars>
          <dgm:chMax val="1"/>
          <dgm:chPref val="1"/>
        </dgm:presLayoutVars>
      </dgm:prSet>
      <dgm:spPr/>
    </dgm:pt>
    <dgm:pt modelId="{DF23E0D0-F6FE-46CB-B866-44CCD9ACF7C0}" type="pres">
      <dgm:prSet presAssocID="{5A1F2B6B-4E18-4C63-9382-FC177A2C480B}" presName="sibTrans" presStyleCnt="0"/>
      <dgm:spPr/>
    </dgm:pt>
    <dgm:pt modelId="{8AD27478-8C96-4625-B611-676F46391F36}" type="pres">
      <dgm:prSet presAssocID="{FC2F3FA2-F8F0-4439-870A-AFC50264B175}" presName="compNode" presStyleCnt="0"/>
      <dgm:spPr/>
    </dgm:pt>
    <dgm:pt modelId="{FDF77AB8-E988-4FA3-BEB9-A6F3B5B21409}" type="pres">
      <dgm:prSet presAssocID="{FC2F3FA2-F8F0-4439-870A-AFC50264B1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248162E-DCDC-4EDD-9187-2C39E03C734B}" type="pres">
      <dgm:prSet presAssocID="{FC2F3FA2-F8F0-4439-870A-AFC50264B175}" presName="spaceRect" presStyleCnt="0"/>
      <dgm:spPr/>
    </dgm:pt>
    <dgm:pt modelId="{0DABF818-3B0A-44A5-8D81-620C6CD8C95D}" type="pres">
      <dgm:prSet presAssocID="{FC2F3FA2-F8F0-4439-870A-AFC50264B175}" presName="textRect" presStyleLbl="revTx" presStyleIdx="1" presStyleCnt="3">
        <dgm:presLayoutVars>
          <dgm:chMax val="1"/>
          <dgm:chPref val="1"/>
        </dgm:presLayoutVars>
      </dgm:prSet>
      <dgm:spPr/>
    </dgm:pt>
    <dgm:pt modelId="{99B83B24-1F10-4E27-80D2-76C33195A6E4}" type="pres">
      <dgm:prSet presAssocID="{567A21DF-0868-4A8C-9122-7B393120102E}" presName="sibTrans" presStyleCnt="0"/>
      <dgm:spPr/>
    </dgm:pt>
    <dgm:pt modelId="{41784C0D-6E41-4144-BECE-7DE8C73A0FC2}" type="pres">
      <dgm:prSet presAssocID="{0E4E4F43-3D84-491E-9B64-6901708B8A95}" presName="compNode" presStyleCnt="0"/>
      <dgm:spPr/>
    </dgm:pt>
    <dgm:pt modelId="{B3A59E38-6B4C-4CEC-B48C-577A0C84FE01}" type="pres">
      <dgm:prSet presAssocID="{0E4E4F43-3D84-491E-9B64-6901708B8A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7335D93-4435-49F7-BE69-878DB0062100}" type="pres">
      <dgm:prSet presAssocID="{0E4E4F43-3D84-491E-9B64-6901708B8A95}" presName="spaceRect" presStyleCnt="0"/>
      <dgm:spPr/>
    </dgm:pt>
    <dgm:pt modelId="{0223B7A9-3BFA-47C4-96C8-A7BFDA1229D7}" type="pres">
      <dgm:prSet presAssocID="{0E4E4F43-3D84-491E-9B64-6901708B8A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601629-96D8-44F2-B57D-89626BE3546F}" srcId="{E17DD2A6-09F3-4D3D-9BBC-67D4EB1349F8}" destId="{0E4E4F43-3D84-491E-9B64-6901708B8A95}" srcOrd="2" destOrd="0" parTransId="{F23F4C94-5030-4AB3-9FFD-512DCD2B0DB0}" sibTransId="{2B0A449A-3002-45BC-A88F-921970A94F87}"/>
    <dgm:cxn modelId="{5B928B86-4712-428C-A313-BBC03DBFEE83}" srcId="{E17DD2A6-09F3-4D3D-9BBC-67D4EB1349F8}" destId="{FC2F3FA2-F8F0-4439-870A-AFC50264B175}" srcOrd="1" destOrd="0" parTransId="{E99781A7-82B9-4D8B-9476-11A575915473}" sibTransId="{567A21DF-0868-4A8C-9122-7B393120102E}"/>
    <dgm:cxn modelId="{E3974EA4-6729-40E7-A9D6-ECAC81A4A75C}" type="presOf" srcId="{0E4E4F43-3D84-491E-9B64-6901708B8A95}" destId="{0223B7A9-3BFA-47C4-96C8-A7BFDA1229D7}" srcOrd="0" destOrd="0" presId="urn:microsoft.com/office/officeart/2018/2/layout/IconLabelList"/>
    <dgm:cxn modelId="{6989B6B5-6652-41C1-9AE5-98DB1FF443FF}" srcId="{E17DD2A6-09F3-4D3D-9BBC-67D4EB1349F8}" destId="{39FB8AD7-31D9-426B-A57C-56E4BA383698}" srcOrd="0" destOrd="0" parTransId="{40ED97CD-F798-49B2-927E-042A9AFD1D48}" sibTransId="{5A1F2B6B-4E18-4C63-9382-FC177A2C480B}"/>
    <dgm:cxn modelId="{8BA829C1-D8F4-4A3D-8700-106A3AB5A015}" type="presOf" srcId="{E17DD2A6-09F3-4D3D-9BBC-67D4EB1349F8}" destId="{7E047FD2-2621-433E-8A42-717CF529E69A}" srcOrd="0" destOrd="0" presId="urn:microsoft.com/office/officeart/2018/2/layout/IconLabelList"/>
    <dgm:cxn modelId="{A5DCE7E2-35C4-4245-868E-0EC1D20DCBF1}" type="presOf" srcId="{FC2F3FA2-F8F0-4439-870A-AFC50264B175}" destId="{0DABF818-3B0A-44A5-8D81-620C6CD8C95D}" srcOrd="0" destOrd="0" presId="urn:microsoft.com/office/officeart/2018/2/layout/IconLabelList"/>
    <dgm:cxn modelId="{6BFDF4E3-84C7-4615-A10F-8D75E5C57948}" type="presOf" srcId="{39FB8AD7-31D9-426B-A57C-56E4BA383698}" destId="{9740AF52-1C96-44CD-97C8-0C04CAB68A8E}" srcOrd="0" destOrd="0" presId="urn:microsoft.com/office/officeart/2018/2/layout/IconLabelList"/>
    <dgm:cxn modelId="{B17FC9AE-4EBB-4B93-BDF4-1D7A805A15B1}" type="presParOf" srcId="{7E047FD2-2621-433E-8A42-717CF529E69A}" destId="{17C74283-DD9C-4EBC-AED5-6E2D0F7BC4EE}" srcOrd="0" destOrd="0" presId="urn:microsoft.com/office/officeart/2018/2/layout/IconLabelList"/>
    <dgm:cxn modelId="{867A125D-8736-498D-9C88-7FD8577398EB}" type="presParOf" srcId="{17C74283-DD9C-4EBC-AED5-6E2D0F7BC4EE}" destId="{C3A6ECFE-82BA-4BA6-B96A-715B55BF101E}" srcOrd="0" destOrd="0" presId="urn:microsoft.com/office/officeart/2018/2/layout/IconLabelList"/>
    <dgm:cxn modelId="{5C4147D3-1506-4233-96AB-CA0E97CD0042}" type="presParOf" srcId="{17C74283-DD9C-4EBC-AED5-6E2D0F7BC4EE}" destId="{D3A63D15-07CC-4C48-B807-45892D07C866}" srcOrd="1" destOrd="0" presId="urn:microsoft.com/office/officeart/2018/2/layout/IconLabelList"/>
    <dgm:cxn modelId="{5D06D9FD-B1D8-47E3-B38C-7DCE28F84100}" type="presParOf" srcId="{17C74283-DD9C-4EBC-AED5-6E2D0F7BC4EE}" destId="{9740AF52-1C96-44CD-97C8-0C04CAB68A8E}" srcOrd="2" destOrd="0" presId="urn:microsoft.com/office/officeart/2018/2/layout/IconLabelList"/>
    <dgm:cxn modelId="{F5260CF0-24C7-4752-BD0A-5B7E4283FCF3}" type="presParOf" srcId="{7E047FD2-2621-433E-8A42-717CF529E69A}" destId="{DF23E0D0-F6FE-46CB-B866-44CCD9ACF7C0}" srcOrd="1" destOrd="0" presId="urn:microsoft.com/office/officeart/2018/2/layout/IconLabelList"/>
    <dgm:cxn modelId="{59D68BA6-3BE8-4F9F-A515-E7DADCE3DCBF}" type="presParOf" srcId="{7E047FD2-2621-433E-8A42-717CF529E69A}" destId="{8AD27478-8C96-4625-B611-676F46391F36}" srcOrd="2" destOrd="0" presId="urn:microsoft.com/office/officeart/2018/2/layout/IconLabelList"/>
    <dgm:cxn modelId="{6441613C-54FC-4253-88B3-0E428550EDC1}" type="presParOf" srcId="{8AD27478-8C96-4625-B611-676F46391F36}" destId="{FDF77AB8-E988-4FA3-BEB9-A6F3B5B21409}" srcOrd="0" destOrd="0" presId="urn:microsoft.com/office/officeart/2018/2/layout/IconLabelList"/>
    <dgm:cxn modelId="{20A8EDDF-EB83-41C2-88C1-3F4139199D57}" type="presParOf" srcId="{8AD27478-8C96-4625-B611-676F46391F36}" destId="{D248162E-DCDC-4EDD-9187-2C39E03C734B}" srcOrd="1" destOrd="0" presId="urn:microsoft.com/office/officeart/2018/2/layout/IconLabelList"/>
    <dgm:cxn modelId="{19758124-39CB-4926-BEAD-CA8113250DCA}" type="presParOf" srcId="{8AD27478-8C96-4625-B611-676F46391F36}" destId="{0DABF818-3B0A-44A5-8D81-620C6CD8C95D}" srcOrd="2" destOrd="0" presId="urn:microsoft.com/office/officeart/2018/2/layout/IconLabelList"/>
    <dgm:cxn modelId="{5797DC91-A92E-43DC-9B0F-B9A669FCA2B2}" type="presParOf" srcId="{7E047FD2-2621-433E-8A42-717CF529E69A}" destId="{99B83B24-1F10-4E27-80D2-76C33195A6E4}" srcOrd="3" destOrd="0" presId="urn:microsoft.com/office/officeart/2018/2/layout/IconLabelList"/>
    <dgm:cxn modelId="{3C94A1F5-AF9C-431A-8FCB-ADD2E7BCB6E3}" type="presParOf" srcId="{7E047FD2-2621-433E-8A42-717CF529E69A}" destId="{41784C0D-6E41-4144-BECE-7DE8C73A0FC2}" srcOrd="4" destOrd="0" presId="urn:microsoft.com/office/officeart/2018/2/layout/IconLabelList"/>
    <dgm:cxn modelId="{A07CDF0F-CF14-4982-9E0E-27758B16E74B}" type="presParOf" srcId="{41784C0D-6E41-4144-BECE-7DE8C73A0FC2}" destId="{B3A59E38-6B4C-4CEC-B48C-577A0C84FE01}" srcOrd="0" destOrd="0" presId="urn:microsoft.com/office/officeart/2018/2/layout/IconLabelList"/>
    <dgm:cxn modelId="{9EC03B37-6D59-491A-9B8B-9DC04A860234}" type="presParOf" srcId="{41784C0D-6E41-4144-BECE-7DE8C73A0FC2}" destId="{27335D93-4435-49F7-BE69-878DB0062100}" srcOrd="1" destOrd="0" presId="urn:microsoft.com/office/officeart/2018/2/layout/IconLabelList"/>
    <dgm:cxn modelId="{9CD5EDBD-C100-4243-87AB-0D5DC385F484}" type="presParOf" srcId="{41784C0D-6E41-4144-BECE-7DE8C73A0FC2}" destId="{0223B7A9-3BFA-47C4-96C8-A7BFDA1229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2F0B976-E42F-44CF-9B14-0EE6905A83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CF0BDC-1133-4C83-847A-C17D15C84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clear, concise, and professional.</a:t>
          </a:r>
        </a:p>
      </dgm:t>
    </dgm:pt>
    <dgm:pt modelId="{B089C583-3C27-43F2-B847-4663D670B7E6}" type="parTrans" cxnId="{A7A78029-C6E2-4CA1-903B-73819D235907}">
      <dgm:prSet/>
      <dgm:spPr/>
      <dgm:t>
        <a:bodyPr/>
        <a:lstStyle/>
        <a:p>
          <a:endParaRPr lang="en-US"/>
        </a:p>
      </dgm:t>
    </dgm:pt>
    <dgm:pt modelId="{3B88D3B1-CAD7-4C9A-BAC4-078365D2D293}" type="sibTrans" cxnId="{A7A78029-C6E2-4CA1-903B-73819D235907}">
      <dgm:prSet/>
      <dgm:spPr/>
      <dgm:t>
        <a:bodyPr/>
        <a:lstStyle/>
        <a:p>
          <a:endParaRPr lang="en-US"/>
        </a:p>
      </dgm:t>
    </dgm:pt>
    <dgm:pt modelId="{0EE2277E-4424-464E-8775-19182D7C3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 structured format.</a:t>
          </a:r>
        </a:p>
      </dgm:t>
    </dgm:pt>
    <dgm:pt modelId="{F4CF4590-1E82-4D0B-9DF3-01C949F52BEB}" type="parTrans" cxnId="{5422B5A6-92A2-459C-82FC-43FF2AEEC191}">
      <dgm:prSet/>
      <dgm:spPr/>
      <dgm:t>
        <a:bodyPr/>
        <a:lstStyle/>
        <a:p>
          <a:endParaRPr lang="en-US"/>
        </a:p>
      </dgm:t>
    </dgm:pt>
    <dgm:pt modelId="{2B922EC1-1895-42A6-8E92-FDC41B8B564F}" type="sibTrans" cxnId="{5422B5A6-92A2-459C-82FC-43FF2AEEC191}">
      <dgm:prSet/>
      <dgm:spPr/>
      <dgm:t>
        <a:bodyPr/>
        <a:lstStyle/>
        <a:p>
          <a:endParaRPr lang="en-US"/>
        </a:p>
      </dgm:t>
    </dgm:pt>
    <dgm:pt modelId="{4AC8B62B-E55E-4EC1-92A6-461062AC49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a polite and neutral tone.</a:t>
          </a:r>
        </a:p>
      </dgm:t>
    </dgm:pt>
    <dgm:pt modelId="{B8C036F8-4347-431E-9C38-68E503C80C0E}" type="parTrans" cxnId="{206137AE-0701-41F1-8D73-EEBF4B622012}">
      <dgm:prSet/>
      <dgm:spPr/>
      <dgm:t>
        <a:bodyPr/>
        <a:lstStyle/>
        <a:p>
          <a:endParaRPr lang="en-US"/>
        </a:p>
      </dgm:t>
    </dgm:pt>
    <dgm:pt modelId="{F0A9A1C8-A435-4C4B-804D-8363B44836BF}" type="sibTrans" cxnId="{206137AE-0701-41F1-8D73-EEBF4B622012}">
      <dgm:prSet/>
      <dgm:spPr/>
      <dgm:t>
        <a:bodyPr/>
        <a:lstStyle/>
        <a:p>
          <a:endParaRPr lang="en-US"/>
        </a:p>
      </dgm:t>
    </dgm:pt>
    <dgm:pt modelId="{4246E1F2-A741-4735-9BE4-A9584BB21B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Proofread before sending. </a:t>
          </a:r>
        </a:p>
      </dgm:t>
    </dgm:pt>
    <dgm:pt modelId="{1AA382B6-20EA-4B41-924C-76ADA66A18B2}" type="parTrans" cxnId="{C4E3968B-E458-460F-83B3-21B7F15B889A}">
      <dgm:prSet/>
      <dgm:spPr/>
      <dgm:t>
        <a:bodyPr/>
        <a:lstStyle/>
        <a:p>
          <a:endParaRPr lang="en-US"/>
        </a:p>
      </dgm:t>
    </dgm:pt>
    <dgm:pt modelId="{A1D31CE7-3780-44D7-BED0-CD8E6B8FE492}" type="sibTrans" cxnId="{C4E3968B-E458-460F-83B3-21B7F15B889A}">
      <dgm:prSet/>
      <dgm:spPr/>
      <dgm:t>
        <a:bodyPr/>
        <a:lstStyle/>
        <a:p>
          <a:endParaRPr lang="en-US"/>
        </a:p>
      </dgm:t>
    </dgm:pt>
    <dgm:pt modelId="{AA633971-EB7E-4C8C-A34D-DEA374BEE5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ethical considerations in mind.</a:t>
          </a:r>
        </a:p>
      </dgm:t>
    </dgm:pt>
    <dgm:pt modelId="{51F4AF6B-1250-467A-B36F-28023025C39D}" type="parTrans" cxnId="{5FD25C56-1EB1-427D-8517-E8054E54CEDA}">
      <dgm:prSet/>
      <dgm:spPr/>
      <dgm:t>
        <a:bodyPr/>
        <a:lstStyle/>
        <a:p>
          <a:endParaRPr lang="en-US"/>
        </a:p>
      </dgm:t>
    </dgm:pt>
    <dgm:pt modelId="{33BC5FBF-2138-4EA9-8A25-3A42592C6DAF}" type="sibTrans" cxnId="{5FD25C56-1EB1-427D-8517-E8054E54CEDA}">
      <dgm:prSet/>
      <dgm:spPr/>
      <dgm:t>
        <a:bodyPr/>
        <a:lstStyle/>
        <a:p>
          <a:endParaRPr lang="en-US"/>
        </a:p>
      </dgm:t>
    </dgm:pt>
    <dgm:pt modelId="{1E5E568D-A8A9-4BEC-BB83-53DA17D691B9}" type="pres">
      <dgm:prSet presAssocID="{62F0B976-E42F-44CF-9B14-0EE6905A83E3}" presName="root" presStyleCnt="0">
        <dgm:presLayoutVars>
          <dgm:dir/>
          <dgm:resizeHandles val="exact"/>
        </dgm:presLayoutVars>
      </dgm:prSet>
      <dgm:spPr/>
    </dgm:pt>
    <dgm:pt modelId="{BE9D44C4-0D1F-4352-9089-9FE3279B0B97}" type="pres">
      <dgm:prSet presAssocID="{96CF0BDC-1133-4C83-847A-C17D15C842E9}" presName="compNode" presStyleCnt="0"/>
      <dgm:spPr/>
    </dgm:pt>
    <dgm:pt modelId="{74C54A7E-1C31-4137-97F3-D3938F101CE9}" type="pres">
      <dgm:prSet presAssocID="{96CF0BDC-1133-4C83-847A-C17D15C842E9}" presName="bgRect" presStyleLbl="bgShp" presStyleIdx="0" presStyleCnt="5"/>
      <dgm:spPr/>
    </dgm:pt>
    <dgm:pt modelId="{3296D336-6CC7-4B83-AA12-8814E9B7D75A}" type="pres">
      <dgm:prSet presAssocID="{96CF0BDC-1133-4C83-847A-C17D15C842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7CD3E34A-1338-4AB2-96A5-FC53D2FAF503}" type="pres">
      <dgm:prSet presAssocID="{96CF0BDC-1133-4C83-847A-C17D15C842E9}" presName="spaceRect" presStyleCnt="0"/>
      <dgm:spPr/>
    </dgm:pt>
    <dgm:pt modelId="{1E1930F5-DB47-430F-BB8C-BA116DDB3F08}" type="pres">
      <dgm:prSet presAssocID="{96CF0BDC-1133-4C83-847A-C17D15C842E9}" presName="parTx" presStyleLbl="revTx" presStyleIdx="0" presStyleCnt="5">
        <dgm:presLayoutVars>
          <dgm:chMax val="0"/>
          <dgm:chPref val="0"/>
        </dgm:presLayoutVars>
      </dgm:prSet>
      <dgm:spPr/>
    </dgm:pt>
    <dgm:pt modelId="{B8741419-3E93-4669-970E-BE7D2CB7B28D}" type="pres">
      <dgm:prSet presAssocID="{3B88D3B1-CAD7-4C9A-BAC4-078365D2D293}" presName="sibTrans" presStyleCnt="0"/>
      <dgm:spPr/>
    </dgm:pt>
    <dgm:pt modelId="{5816A774-38EB-47FF-A615-317B456B93A1}" type="pres">
      <dgm:prSet presAssocID="{0EE2277E-4424-464E-8775-19182D7C3092}" presName="compNode" presStyleCnt="0"/>
      <dgm:spPr/>
    </dgm:pt>
    <dgm:pt modelId="{61EC6C9D-D887-4B5B-AB53-5AB8AB06B8B7}" type="pres">
      <dgm:prSet presAssocID="{0EE2277E-4424-464E-8775-19182D7C3092}" presName="bgRect" presStyleLbl="bgShp" presStyleIdx="1" presStyleCnt="5"/>
      <dgm:spPr/>
    </dgm:pt>
    <dgm:pt modelId="{A9AA847C-5A80-4EB5-927A-5797FFC43DFB}" type="pres">
      <dgm:prSet presAssocID="{0EE2277E-4424-464E-8775-19182D7C30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FD5FA26-759B-4DB1-AE8A-059CE2CCD76D}" type="pres">
      <dgm:prSet presAssocID="{0EE2277E-4424-464E-8775-19182D7C3092}" presName="spaceRect" presStyleCnt="0"/>
      <dgm:spPr/>
    </dgm:pt>
    <dgm:pt modelId="{475C3E1B-E922-4DB2-A5C4-0B0BE3988A3A}" type="pres">
      <dgm:prSet presAssocID="{0EE2277E-4424-464E-8775-19182D7C3092}" presName="parTx" presStyleLbl="revTx" presStyleIdx="1" presStyleCnt="5">
        <dgm:presLayoutVars>
          <dgm:chMax val="0"/>
          <dgm:chPref val="0"/>
        </dgm:presLayoutVars>
      </dgm:prSet>
      <dgm:spPr/>
    </dgm:pt>
    <dgm:pt modelId="{28168C4E-211F-4139-9AE5-B9BDFC19E781}" type="pres">
      <dgm:prSet presAssocID="{2B922EC1-1895-42A6-8E92-FDC41B8B564F}" presName="sibTrans" presStyleCnt="0"/>
      <dgm:spPr/>
    </dgm:pt>
    <dgm:pt modelId="{E3861F4B-0603-47E6-8179-BEA671C804F6}" type="pres">
      <dgm:prSet presAssocID="{4AC8B62B-E55E-4EC1-92A6-461062AC49D6}" presName="compNode" presStyleCnt="0"/>
      <dgm:spPr/>
    </dgm:pt>
    <dgm:pt modelId="{A0C8CE48-AA9A-48FC-9FEC-6A22A3E43708}" type="pres">
      <dgm:prSet presAssocID="{4AC8B62B-E55E-4EC1-92A6-461062AC49D6}" presName="bgRect" presStyleLbl="bgShp" presStyleIdx="2" presStyleCnt="5"/>
      <dgm:spPr/>
    </dgm:pt>
    <dgm:pt modelId="{4199DDDB-AC49-4BDE-8BD1-792AD487D678}" type="pres">
      <dgm:prSet presAssocID="{4AC8B62B-E55E-4EC1-92A6-461062AC49D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367BCB51-2085-4B6A-B54B-4DC6B2A1C00E}" type="pres">
      <dgm:prSet presAssocID="{4AC8B62B-E55E-4EC1-92A6-461062AC49D6}" presName="spaceRect" presStyleCnt="0"/>
      <dgm:spPr/>
    </dgm:pt>
    <dgm:pt modelId="{1AD9B732-3D6D-4332-9895-B9CE813716A5}" type="pres">
      <dgm:prSet presAssocID="{4AC8B62B-E55E-4EC1-92A6-461062AC49D6}" presName="parTx" presStyleLbl="revTx" presStyleIdx="2" presStyleCnt="5">
        <dgm:presLayoutVars>
          <dgm:chMax val="0"/>
          <dgm:chPref val="0"/>
        </dgm:presLayoutVars>
      </dgm:prSet>
      <dgm:spPr/>
    </dgm:pt>
    <dgm:pt modelId="{09F99D6E-EAE6-450E-ABE2-1968C88C81BF}" type="pres">
      <dgm:prSet presAssocID="{F0A9A1C8-A435-4C4B-804D-8363B44836BF}" presName="sibTrans" presStyleCnt="0"/>
      <dgm:spPr/>
    </dgm:pt>
    <dgm:pt modelId="{2583C15F-662D-4943-B29E-F0E005F30E85}" type="pres">
      <dgm:prSet presAssocID="{4246E1F2-A741-4735-9BE4-A9584BB21B53}" presName="compNode" presStyleCnt="0"/>
      <dgm:spPr/>
    </dgm:pt>
    <dgm:pt modelId="{BCE9C525-2B04-4CAC-9B78-67050E028396}" type="pres">
      <dgm:prSet presAssocID="{4246E1F2-A741-4735-9BE4-A9584BB21B53}" presName="bgRect" presStyleLbl="bgShp" presStyleIdx="3" presStyleCnt="5"/>
      <dgm:spPr/>
    </dgm:pt>
    <dgm:pt modelId="{F0F882C7-4387-4223-9713-69D360EF2914}" type="pres">
      <dgm:prSet presAssocID="{4246E1F2-A741-4735-9BE4-A9584BB21B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7E02765-EF66-4252-BC69-9EFA1523A3B1}" type="pres">
      <dgm:prSet presAssocID="{4246E1F2-A741-4735-9BE4-A9584BB21B53}" presName="spaceRect" presStyleCnt="0"/>
      <dgm:spPr/>
    </dgm:pt>
    <dgm:pt modelId="{AE5623B7-2152-4EDB-83EB-8314E5E64A6B}" type="pres">
      <dgm:prSet presAssocID="{4246E1F2-A741-4735-9BE4-A9584BB21B53}" presName="parTx" presStyleLbl="revTx" presStyleIdx="3" presStyleCnt="5">
        <dgm:presLayoutVars>
          <dgm:chMax val="0"/>
          <dgm:chPref val="0"/>
        </dgm:presLayoutVars>
      </dgm:prSet>
      <dgm:spPr/>
    </dgm:pt>
    <dgm:pt modelId="{D19D3BE0-3F1C-4532-BCC9-8D931EEFFD17}" type="pres">
      <dgm:prSet presAssocID="{A1D31CE7-3780-44D7-BED0-CD8E6B8FE492}" presName="sibTrans" presStyleCnt="0"/>
      <dgm:spPr/>
    </dgm:pt>
    <dgm:pt modelId="{B14B5A0E-F4D2-4154-A24F-00FD90DFC220}" type="pres">
      <dgm:prSet presAssocID="{AA633971-EB7E-4C8C-A34D-DEA374BEE523}" presName="compNode" presStyleCnt="0"/>
      <dgm:spPr/>
    </dgm:pt>
    <dgm:pt modelId="{E1332BD3-9D84-4DB2-840D-D602508100A6}" type="pres">
      <dgm:prSet presAssocID="{AA633971-EB7E-4C8C-A34D-DEA374BEE523}" presName="bgRect" presStyleLbl="bgShp" presStyleIdx="4" presStyleCnt="5"/>
      <dgm:spPr/>
    </dgm:pt>
    <dgm:pt modelId="{BA510ABE-5F44-41F5-B178-475F1157230A}" type="pres">
      <dgm:prSet presAssocID="{AA633971-EB7E-4C8C-A34D-DEA374BEE52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BC47D77-C18D-49B3-876E-9D2009410F78}" type="pres">
      <dgm:prSet presAssocID="{AA633971-EB7E-4C8C-A34D-DEA374BEE523}" presName="spaceRect" presStyleCnt="0"/>
      <dgm:spPr/>
    </dgm:pt>
    <dgm:pt modelId="{1C6E11DC-2941-47B2-BADC-438E751185C6}" type="pres">
      <dgm:prSet presAssocID="{AA633971-EB7E-4C8C-A34D-DEA374BEE52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2376906-0ABC-421C-B938-C3FD0074B286}" type="presOf" srcId="{AA633971-EB7E-4C8C-A34D-DEA374BEE523}" destId="{1C6E11DC-2941-47B2-BADC-438E751185C6}" srcOrd="0" destOrd="0" presId="urn:microsoft.com/office/officeart/2018/2/layout/IconVerticalSolidList"/>
    <dgm:cxn modelId="{3720C710-5FC7-4CD8-83FB-6E1C0B7CEA6E}" type="presOf" srcId="{96CF0BDC-1133-4C83-847A-C17D15C842E9}" destId="{1E1930F5-DB47-430F-BB8C-BA116DDB3F08}" srcOrd="0" destOrd="0" presId="urn:microsoft.com/office/officeart/2018/2/layout/IconVerticalSolidList"/>
    <dgm:cxn modelId="{A7A78029-C6E2-4CA1-903B-73819D235907}" srcId="{62F0B976-E42F-44CF-9B14-0EE6905A83E3}" destId="{96CF0BDC-1133-4C83-847A-C17D15C842E9}" srcOrd="0" destOrd="0" parTransId="{B089C583-3C27-43F2-B847-4663D670B7E6}" sibTransId="{3B88D3B1-CAD7-4C9A-BAC4-078365D2D293}"/>
    <dgm:cxn modelId="{7FDDD430-6C91-4B46-9971-046B547225F3}" type="presOf" srcId="{0EE2277E-4424-464E-8775-19182D7C3092}" destId="{475C3E1B-E922-4DB2-A5C4-0B0BE3988A3A}" srcOrd="0" destOrd="0" presId="urn:microsoft.com/office/officeart/2018/2/layout/IconVerticalSolidList"/>
    <dgm:cxn modelId="{7FDCE534-83B0-431D-910E-7BC86B96B81F}" type="presOf" srcId="{4AC8B62B-E55E-4EC1-92A6-461062AC49D6}" destId="{1AD9B732-3D6D-4332-9895-B9CE813716A5}" srcOrd="0" destOrd="0" presId="urn:microsoft.com/office/officeart/2018/2/layout/IconVerticalSolidList"/>
    <dgm:cxn modelId="{3A00FD73-7697-4E22-A9D3-C6C0A8AD8825}" type="presOf" srcId="{62F0B976-E42F-44CF-9B14-0EE6905A83E3}" destId="{1E5E568D-A8A9-4BEC-BB83-53DA17D691B9}" srcOrd="0" destOrd="0" presId="urn:microsoft.com/office/officeart/2018/2/layout/IconVerticalSolidList"/>
    <dgm:cxn modelId="{5FD25C56-1EB1-427D-8517-E8054E54CEDA}" srcId="{62F0B976-E42F-44CF-9B14-0EE6905A83E3}" destId="{AA633971-EB7E-4C8C-A34D-DEA374BEE523}" srcOrd="4" destOrd="0" parTransId="{51F4AF6B-1250-467A-B36F-28023025C39D}" sibTransId="{33BC5FBF-2138-4EA9-8A25-3A42592C6DAF}"/>
    <dgm:cxn modelId="{39C40783-842A-487A-ABCC-62CFF91297C6}" type="presOf" srcId="{4246E1F2-A741-4735-9BE4-A9584BB21B53}" destId="{AE5623B7-2152-4EDB-83EB-8314E5E64A6B}" srcOrd="0" destOrd="0" presId="urn:microsoft.com/office/officeart/2018/2/layout/IconVerticalSolidList"/>
    <dgm:cxn modelId="{C4E3968B-E458-460F-83B3-21B7F15B889A}" srcId="{62F0B976-E42F-44CF-9B14-0EE6905A83E3}" destId="{4246E1F2-A741-4735-9BE4-A9584BB21B53}" srcOrd="3" destOrd="0" parTransId="{1AA382B6-20EA-4B41-924C-76ADA66A18B2}" sibTransId="{A1D31CE7-3780-44D7-BED0-CD8E6B8FE492}"/>
    <dgm:cxn modelId="{5422B5A6-92A2-459C-82FC-43FF2AEEC191}" srcId="{62F0B976-E42F-44CF-9B14-0EE6905A83E3}" destId="{0EE2277E-4424-464E-8775-19182D7C3092}" srcOrd="1" destOrd="0" parTransId="{F4CF4590-1E82-4D0B-9DF3-01C949F52BEB}" sibTransId="{2B922EC1-1895-42A6-8E92-FDC41B8B564F}"/>
    <dgm:cxn modelId="{206137AE-0701-41F1-8D73-EEBF4B622012}" srcId="{62F0B976-E42F-44CF-9B14-0EE6905A83E3}" destId="{4AC8B62B-E55E-4EC1-92A6-461062AC49D6}" srcOrd="2" destOrd="0" parTransId="{B8C036F8-4347-431E-9C38-68E503C80C0E}" sibTransId="{F0A9A1C8-A435-4C4B-804D-8363B44836BF}"/>
    <dgm:cxn modelId="{09370EEA-68CD-48A0-9430-B640FD0E517D}" type="presParOf" srcId="{1E5E568D-A8A9-4BEC-BB83-53DA17D691B9}" destId="{BE9D44C4-0D1F-4352-9089-9FE3279B0B97}" srcOrd="0" destOrd="0" presId="urn:microsoft.com/office/officeart/2018/2/layout/IconVerticalSolidList"/>
    <dgm:cxn modelId="{C9A18F22-BBE4-491A-BF3A-1CF71046FCAD}" type="presParOf" srcId="{BE9D44C4-0D1F-4352-9089-9FE3279B0B97}" destId="{74C54A7E-1C31-4137-97F3-D3938F101CE9}" srcOrd="0" destOrd="0" presId="urn:microsoft.com/office/officeart/2018/2/layout/IconVerticalSolidList"/>
    <dgm:cxn modelId="{3DAADE42-8725-402F-9C62-193DF9F85505}" type="presParOf" srcId="{BE9D44C4-0D1F-4352-9089-9FE3279B0B97}" destId="{3296D336-6CC7-4B83-AA12-8814E9B7D75A}" srcOrd="1" destOrd="0" presId="urn:microsoft.com/office/officeart/2018/2/layout/IconVerticalSolidList"/>
    <dgm:cxn modelId="{9B081465-960B-49C4-9420-82C183F12EDE}" type="presParOf" srcId="{BE9D44C4-0D1F-4352-9089-9FE3279B0B97}" destId="{7CD3E34A-1338-4AB2-96A5-FC53D2FAF503}" srcOrd="2" destOrd="0" presId="urn:microsoft.com/office/officeart/2018/2/layout/IconVerticalSolidList"/>
    <dgm:cxn modelId="{332523B5-35D0-4F80-9576-ECA67990A021}" type="presParOf" srcId="{BE9D44C4-0D1F-4352-9089-9FE3279B0B97}" destId="{1E1930F5-DB47-430F-BB8C-BA116DDB3F08}" srcOrd="3" destOrd="0" presId="urn:microsoft.com/office/officeart/2018/2/layout/IconVerticalSolidList"/>
    <dgm:cxn modelId="{BA53D925-985C-4D2E-B8C9-847632CD1ED4}" type="presParOf" srcId="{1E5E568D-A8A9-4BEC-BB83-53DA17D691B9}" destId="{B8741419-3E93-4669-970E-BE7D2CB7B28D}" srcOrd="1" destOrd="0" presId="urn:microsoft.com/office/officeart/2018/2/layout/IconVerticalSolidList"/>
    <dgm:cxn modelId="{FBEEC94D-70EF-46FF-BAA7-7C7C9C712213}" type="presParOf" srcId="{1E5E568D-A8A9-4BEC-BB83-53DA17D691B9}" destId="{5816A774-38EB-47FF-A615-317B456B93A1}" srcOrd="2" destOrd="0" presId="urn:microsoft.com/office/officeart/2018/2/layout/IconVerticalSolidList"/>
    <dgm:cxn modelId="{6471F923-B258-4220-9453-41B796F4BBCB}" type="presParOf" srcId="{5816A774-38EB-47FF-A615-317B456B93A1}" destId="{61EC6C9D-D887-4B5B-AB53-5AB8AB06B8B7}" srcOrd="0" destOrd="0" presId="urn:microsoft.com/office/officeart/2018/2/layout/IconVerticalSolidList"/>
    <dgm:cxn modelId="{1A2BB1A2-3C73-4A67-B295-2EDCA6E34113}" type="presParOf" srcId="{5816A774-38EB-47FF-A615-317B456B93A1}" destId="{A9AA847C-5A80-4EB5-927A-5797FFC43DFB}" srcOrd="1" destOrd="0" presId="urn:microsoft.com/office/officeart/2018/2/layout/IconVerticalSolidList"/>
    <dgm:cxn modelId="{AAAC16CA-8BD5-4F61-AFD0-92C65348A4B4}" type="presParOf" srcId="{5816A774-38EB-47FF-A615-317B456B93A1}" destId="{2FD5FA26-759B-4DB1-AE8A-059CE2CCD76D}" srcOrd="2" destOrd="0" presId="urn:microsoft.com/office/officeart/2018/2/layout/IconVerticalSolidList"/>
    <dgm:cxn modelId="{E130BB1B-BFBF-4611-B2B4-6C7DD8D65D7D}" type="presParOf" srcId="{5816A774-38EB-47FF-A615-317B456B93A1}" destId="{475C3E1B-E922-4DB2-A5C4-0B0BE3988A3A}" srcOrd="3" destOrd="0" presId="urn:microsoft.com/office/officeart/2018/2/layout/IconVerticalSolidList"/>
    <dgm:cxn modelId="{368364F9-4211-48AF-982B-D11DB6CB4D1D}" type="presParOf" srcId="{1E5E568D-A8A9-4BEC-BB83-53DA17D691B9}" destId="{28168C4E-211F-4139-9AE5-B9BDFC19E781}" srcOrd="3" destOrd="0" presId="urn:microsoft.com/office/officeart/2018/2/layout/IconVerticalSolidList"/>
    <dgm:cxn modelId="{CA541160-BAC0-4D3B-9CF0-7FA31DF14FC3}" type="presParOf" srcId="{1E5E568D-A8A9-4BEC-BB83-53DA17D691B9}" destId="{E3861F4B-0603-47E6-8179-BEA671C804F6}" srcOrd="4" destOrd="0" presId="urn:microsoft.com/office/officeart/2018/2/layout/IconVerticalSolidList"/>
    <dgm:cxn modelId="{5DC71F56-29E8-454F-88D6-8088CC437372}" type="presParOf" srcId="{E3861F4B-0603-47E6-8179-BEA671C804F6}" destId="{A0C8CE48-AA9A-48FC-9FEC-6A22A3E43708}" srcOrd="0" destOrd="0" presId="urn:microsoft.com/office/officeart/2018/2/layout/IconVerticalSolidList"/>
    <dgm:cxn modelId="{B17E35BC-C31F-4C12-AC1F-5732F500715B}" type="presParOf" srcId="{E3861F4B-0603-47E6-8179-BEA671C804F6}" destId="{4199DDDB-AC49-4BDE-8BD1-792AD487D678}" srcOrd="1" destOrd="0" presId="urn:microsoft.com/office/officeart/2018/2/layout/IconVerticalSolidList"/>
    <dgm:cxn modelId="{6135977C-5199-4A6C-891C-93FB4C9AB59C}" type="presParOf" srcId="{E3861F4B-0603-47E6-8179-BEA671C804F6}" destId="{367BCB51-2085-4B6A-B54B-4DC6B2A1C00E}" srcOrd="2" destOrd="0" presId="urn:microsoft.com/office/officeart/2018/2/layout/IconVerticalSolidList"/>
    <dgm:cxn modelId="{C9A4E4B9-EFDA-484E-ACC0-C4FE9002C1FA}" type="presParOf" srcId="{E3861F4B-0603-47E6-8179-BEA671C804F6}" destId="{1AD9B732-3D6D-4332-9895-B9CE813716A5}" srcOrd="3" destOrd="0" presId="urn:microsoft.com/office/officeart/2018/2/layout/IconVerticalSolidList"/>
    <dgm:cxn modelId="{C0DDEEF0-2D96-468B-B516-FA02E7258E9C}" type="presParOf" srcId="{1E5E568D-A8A9-4BEC-BB83-53DA17D691B9}" destId="{09F99D6E-EAE6-450E-ABE2-1968C88C81BF}" srcOrd="5" destOrd="0" presId="urn:microsoft.com/office/officeart/2018/2/layout/IconVerticalSolidList"/>
    <dgm:cxn modelId="{315FC5F9-EAEA-4429-B14B-C72758074880}" type="presParOf" srcId="{1E5E568D-A8A9-4BEC-BB83-53DA17D691B9}" destId="{2583C15F-662D-4943-B29E-F0E005F30E85}" srcOrd="6" destOrd="0" presId="urn:microsoft.com/office/officeart/2018/2/layout/IconVerticalSolidList"/>
    <dgm:cxn modelId="{0B46A743-1C57-47BB-9F18-79F5A8FF189F}" type="presParOf" srcId="{2583C15F-662D-4943-B29E-F0E005F30E85}" destId="{BCE9C525-2B04-4CAC-9B78-67050E028396}" srcOrd="0" destOrd="0" presId="urn:microsoft.com/office/officeart/2018/2/layout/IconVerticalSolidList"/>
    <dgm:cxn modelId="{2946D4F0-FDF6-4183-9146-01A200B34195}" type="presParOf" srcId="{2583C15F-662D-4943-B29E-F0E005F30E85}" destId="{F0F882C7-4387-4223-9713-69D360EF2914}" srcOrd="1" destOrd="0" presId="urn:microsoft.com/office/officeart/2018/2/layout/IconVerticalSolidList"/>
    <dgm:cxn modelId="{C8C9F347-6A1E-43EA-B546-633C9F907C3C}" type="presParOf" srcId="{2583C15F-662D-4943-B29E-F0E005F30E85}" destId="{F7E02765-EF66-4252-BC69-9EFA1523A3B1}" srcOrd="2" destOrd="0" presId="urn:microsoft.com/office/officeart/2018/2/layout/IconVerticalSolidList"/>
    <dgm:cxn modelId="{C9195EB2-1DD9-4762-811B-0E510EDC9033}" type="presParOf" srcId="{2583C15F-662D-4943-B29E-F0E005F30E85}" destId="{AE5623B7-2152-4EDB-83EB-8314E5E64A6B}" srcOrd="3" destOrd="0" presId="urn:microsoft.com/office/officeart/2018/2/layout/IconVerticalSolidList"/>
    <dgm:cxn modelId="{595936E0-6260-4560-B729-78DEBBBED60A}" type="presParOf" srcId="{1E5E568D-A8A9-4BEC-BB83-53DA17D691B9}" destId="{D19D3BE0-3F1C-4532-BCC9-8D931EEFFD17}" srcOrd="7" destOrd="0" presId="urn:microsoft.com/office/officeart/2018/2/layout/IconVerticalSolidList"/>
    <dgm:cxn modelId="{4836C694-2392-42B1-B5B9-D7F471271221}" type="presParOf" srcId="{1E5E568D-A8A9-4BEC-BB83-53DA17D691B9}" destId="{B14B5A0E-F4D2-4154-A24F-00FD90DFC220}" srcOrd="8" destOrd="0" presId="urn:microsoft.com/office/officeart/2018/2/layout/IconVerticalSolidList"/>
    <dgm:cxn modelId="{D8FB7A0C-7EE7-42AA-A70D-3A09FCA493FA}" type="presParOf" srcId="{B14B5A0E-F4D2-4154-A24F-00FD90DFC220}" destId="{E1332BD3-9D84-4DB2-840D-D602508100A6}" srcOrd="0" destOrd="0" presId="urn:microsoft.com/office/officeart/2018/2/layout/IconVerticalSolidList"/>
    <dgm:cxn modelId="{48696FFE-F277-4E09-9357-D0C6A5369405}" type="presParOf" srcId="{B14B5A0E-F4D2-4154-A24F-00FD90DFC220}" destId="{BA510ABE-5F44-41F5-B178-475F1157230A}" srcOrd="1" destOrd="0" presId="urn:microsoft.com/office/officeart/2018/2/layout/IconVerticalSolidList"/>
    <dgm:cxn modelId="{DE54433B-E7C0-4A66-9DF8-C7EBA924BFD6}" type="presParOf" srcId="{B14B5A0E-F4D2-4154-A24F-00FD90DFC220}" destId="{0BC47D77-C18D-49B3-876E-9D2009410F78}" srcOrd="2" destOrd="0" presId="urn:microsoft.com/office/officeart/2018/2/layout/IconVerticalSolidList"/>
    <dgm:cxn modelId="{7B18D5D4-99D5-45DF-A505-0608ADCBAA0B}" type="presParOf" srcId="{B14B5A0E-F4D2-4154-A24F-00FD90DFC220}" destId="{1C6E11DC-2941-47B2-BADC-438E751185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1F3C2-6DF6-4955-9D02-0CE5530065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0E636B-F3A3-4F9E-B542-1D7AAB49C3B7}">
      <dgm:prSet/>
      <dgm:spPr/>
      <dgm:t>
        <a:bodyPr/>
        <a:lstStyle/>
        <a:p>
          <a:r>
            <a:rPr lang="en-US"/>
            <a:t>Information Sharing: Disseminating critical updates, instructions, or news.</a:t>
          </a:r>
        </a:p>
      </dgm:t>
    </dgm:pt>
    <dgm:pt modelId="{465D9090-0813-4ADB-9EF1-78C2E3FD0B4C}" type="parTrans" cxnId="{202BA564-4433-4620-B966-BE8CA92721B1}">
      <dgm:prSet/>
      <dgm:spPr/>
      <dgm:t>
        <a:bodyPr/>
        <a:lstStyle/>
        <a:p>
          <a:endParaRPr lang="en-US"/>
        </a:p>
      </dgm:t>
    </dgm:pt>
    <dgm:pt modelId="{7856E056-B21D-46DC-8946-49C37B939036}" type="sibTrans" cxnId="{202BA564-4433-4620-B966-BE8CA92721B1}">
      <dgm:prSet/>
      <dgm:spPr/>
      <dgm:t>
        <a:bodyPr/>
        <a:lstStyle/>
        <a:p>
          <a:endParaRPr lang="en-US"/>
        </a:p>
      </dgm:t>
    </dgm:pt>
    <dgm:pt modelId="{6E095DD7-4726-445F-9261-CA4B991033D9}">
      <dgm:prSet/>
      <dgm:spPr/>
      <dgm:t>
        <a:bodyPr/>
        <a:lstStyle/>
        <a:p>
          <a:r>
            <a:rPr lang="en-US"/>
            <a:t>Decision Making: Aiding in discussions, approvals, and clarifications.</a:t>
          </a:r>
        </a:p>
      </dgm:t>
    </dgm:pt>
    <dgm:pt modelId="{67E66E97-D9F9-48C9-9B97-AF86FF14DA13}" type="parTrans" cxnId="{7BF66C97-8F2E-4D46-8A69-B8972CCFBD57}">
      <dgm:prSet/>
      <dgm:spPr/>
      <dgm:t>
        <a:bodyPr/>
        <a:lstStyle/>
        <a:p>
          <a:endParaRPr lang="en-US"/>
        </a:p>
      </dgm:t>
    </dgm:pt>
    <dgm:pt modelId="{4408CE26-ED06-4692-A572-5F3590C9A67F}" type="sibTrans" cxnId="{7BF66C97-8F2E-4D46-8A69-B8972CCFBD57}">
      <dgm:prSet/>
      <dgm:spPr/>
      <dgm:t>
        <a:bodyPr/>
        <a:lstStyle/>
        <a:p>
          <a:endParaRPr lang="en-US"/>
        </a:p>
      </dgm:t>
    </dgm:pt>
    <dgm:pt modelId="{3D08D791-4152-47E5-AA66-78E5289C9FF7}">
      <dgm:prSet/>
      <dgm:spPr/>
      <dgm:t>
        <a:bodyPr/>
        <a:lstStyle/>
        <a:p>
          <a:r>
            <a:rPr lang="en-US"/>
            <a:t>Documentation: Serving as formal records of communication.</a:t>
          </a:r>
        </a:p>
      </dgm:t>
    </dgm:pt>
    <dgm:pt modelId="{55AFE528-FB69-448E-AA1A-BC484C68776B}" type="parTrans" cxnId="{8E955511-71D9-4EC3-B622-BFFC5BA725A8}">
      <dgm:prSet/>
      <dgm:spPr/>
      <dgm:t>
        <a:bodyPr/>
        <a:lstStyle/>
        <a:p>
          <a:endParaRPr lang="en-US"/>
        </a:p>
      </dgm:t>
    </dgm:pt>
    <dgm:pt modelId="{1E115F6B-1D95-4E7D-8580-EF4E0E304E13}" type="sibTrans" cxnId="{8E955511-71D9-4EC3-B622-BFFC5BA725A8}">
      <dgm:prSet/>
      <dgm:spPr/>
      <dgm:t>
        <a:bodyPr/>
        <a:lstStyle/>
        <a:p>
          <a:endParaRPr lang="en-US"/>
        </a:p>
      </dgm:t>
    </dgm:pt>
    <dgm:pt modelId="{9D9F23EA-7FB7-41F3-89E4-985DECC442DF}">
      <dgm:prSet/>
      <dgm:spPr/>
      <dgm:t>
        <a:bodyPr/>
        <a:lstStyle/>
        <a:p>
          <a:r>
            <a:rPr lang="en-US"/>
            <a:t>Persuasion: Convincing stakeholders about proposals, initiatives, or requests.</a:t>
          </a:r>
        </a:p>
      </dgm:t>
    </dgm:pt>
    <dgm:pt modelId="{D6BEF1E9-F1F6-4F7B-8474-614FF8168771}" type="parTrans" cxnId="{EA626EF5-DF80-4970-9534-F1DC000E5B94}">
      <dgm:prSet/>
      <dgm:spPr/>
      <dgm:t>
        <a:bodyPr/>
        <a:lstStyle/>
        <a:p>
          <a:endParaRPr lang="en-US"/>
        </a:p>
      </dgm:t>
    </dgm:pt>
    <dgm:pt modelId="{3E3AD539-07D1-4F9A-9143-2BECC10CFBE3}" type="sibTrans" cxnId="{EA626EF5-DF80-4970-9534-F1DC000E5B94}">
      <dgm:prSet/>
      <dgm:spPr/>
      <dgm:t>
        <a:bodyPr/>
        <a:lstStyle/>
        <a:p>
          <a:endParaRPr lang="en-US"/>
        </a:p>
      </dgm:t>
    </dgm:pt>
    <dgm:pt modelId="{6AC8790A-CFC7-4387-81E0-86FDEDCC263D}">
      <dgm:prSet/>
      <dgm:spPr/>
      <dgm:t>
        <a:bodyPr/>
        <a:lstStyle/>
        <a:p>
          <a:r>
            <a:rPr lang="en-US"/>
            <a:t>Professionalism: To maintain professionalism and credibility.</a:t>
          </a:r>
        </a:p>
      </dgm:t>
    </dgm:pt>
    <dgm:pt modelId="{6024677F-2048-4E4A-8C44-5483ACB8C0DC}" type="parTrans" cxnId="{8FBC18B2-3161-41C2-A709-E28C3F0E382D}">
      <dgm:prSet/>
      <dgm:spPr/>
      <dgm:t>
        <a:bodyPr/>
        <a:lstStyle/>
        <a:p>
          <a:endParaRPr lang="en-US"/>
        </a:p>
      </dgm:t>
    </dgm:pt>
    <dgm:pt modelId="{6A10B18A-104C-4C4F-AB5D-17D5A592D796}" type="sibTrans" cxnId="{8FBC18B2-3161-41C2-A709-E28C3F0E382D}">
      <dgm:prSet/>
      <dgm:spPr/>
      <dgm:t>
        <a:bodyPr/>
        <a:lstStyle/>
        <a:p>
          <a:endParaRPr lang="en-US"/>
        </a:p>
      </dgm:t>
    </dgm:pt>
    <dgm:pt modelId="{A239CFE7-ACC7-4505-9229-F096814CA2F7}" type="pres">
      <dgm:prSet presAssocID="{3E31F3C2-6DF6-4955-9D02-0CE55300651B}" presName="vert0" presStyleCnt="0">
        <dgm:presLayoutVars>
          <dgm:dir/>
          <dgm:animOne val="branch"/>
          <dgm:animLvl val="lvl"/>
        </dgm:presLayoutVars>
      </dgm:prSet>
      <dgm:spPr/>
    </dgm:pt>
    <dgm:pt modelId="{9E9EED24-BF7B-4C56-8DFA-46DD0CEAEF33}" type="pres">
      <dgm:prSet presAssocID="{DF0E636B-F3A3-4F9E-B542-1D7AAB49C3B7}" presName="thickLine" presStyleLbl="alignNode1" presStyleIdx="0" presStyleCnt="5"/>
      <dgm:spPr/>
    </dgm:pt>
    <dgm:pt modelId="{1FBE1130-FFAA-4E16-B9CE-831A39E81614}" type="pres">
      <dgm:prSet presAssocID="{DF0E636B-F3A3-4F9E-B542-1D7AAB49C3B7}" presName="horz1" presStyleCnt="0"/>
      <dgm:spPr/>
    </dgm:pt>
    <dgm:pt modelId="{6B199C38-349F-4E0B-8C6C-7747C968594A}" type="pres">
      <dgm:prSet presAssocID="{DF0E636B-F3A3-4F9E-B542-1D7AAB49C3B7}" presName="tx1" presStyleLbl="revTx" presStyleIdx="0" presStyleCnt="5"/>
      <dgm:spPr/>
    </dgm:pt>
    <dgm:pt modelId="{54B990EE-85EB-4DEB-9D65-4A16D2C1CB0D}" type="pres">
      <dgm:prSet presAssocID="{DF0E636B-F3A3-4F9E-B542-1D7AAB49C3B7}" presName="vert1" presStyleCnt="0"/>
      <dgm:spPr/>
    </dgm:pt>
    <dgm:pt modelId="{2F8ED417-BDB6-45D6-9496-318E8DBAC913}" type="pres">
      <dgm:prSet presAssocID="{6E095DD7-4726-445F-9261-CA4B991033D9}" presName="thickLine" presStyleLbl="alignNode1" presStyleIdx="1" presStyleCnt="5"/>
      <dgm:spPr/>
    </dgm:pt>
    <dgm:pt modelId="{E4B9D0A0-163A-4FAC-9A96-C158C93F5F74}" type="pres">
      <dgm:prSet presAssocID="{6E095DD7-4726-445F-9261-CA4B991033D9}" presName="horz1" presStyleCnt="0"/>
      <dgm:spPr/>
    </dgm:pt>
    <dgm:pt modelId="{449FA419-6296-44A3-963F-12468005CC82}" type="pres">
      <dgm:prSet presAssocID="{6E095DD7-4726-445F-9261-CA4B991033D9}" presName="tx1" presStyleLbl="revTx" presStyleIdx="1" presStyleCnt="5"/>
      <dgm:spPr/>
    </dgm:pt>
    <dgm:pt modelId="{072854E9-FEFF-4FAD-89A9-A0AB9F96F17F}" type="pres">
      <dgm:prSet presAssocID="{6E095DD7-4726-445F-9261-CA4B991033D9}" presName="vert1" presStyleCnt="0"/>
      <dgm:spPr/>
    </dgm:pt>
    <dgm:pt modelId="{249384FC-7F66-458D-A54D-F07C47B23B8E}" type="pres">
      <dgm:prSet presAssocID="{3D08D791-4152-47E5-AA66-78E5289C9FF7}" presName="thickLine" presStyleLbl="alignNode1" presStyleIdx="2" presStyleCnt="5"/>
      <dgm:spPr/>
    </dgm:pt>
    <dgm:pt modelId="{E0293766-A343-4176-A321-F73A8D59580A}" type="pres">
      <dgm:prSet presAssocID="{3D08D791-4152-47E5-AA66-78E5289C9FF7}" presName="horz1" presStyleCnt="0"/>
      <dgm:spPr/>
    </dgm:pt>
    <dgm:pt modelId="{2D75FE76-A538-4370-BB68-5544B9E8B60B}" type="pres">
      <dgm:prSet presAssocID="{3D08D791-4152-47E5-AA66-78E5289C9FF7}" presName="tx1" presStyleLbl="revTx" presStyleIdx="2" presStyleCnt="5"/>
      <dgm:spPr/>
    </dgm:pt>
    <dgm:pt modelId="{B313D38E-F7AB-4AC3-A9B7-13CA41E8A70A}" type="pres">
      <dgm:prSet presAssocID="{3D08D791-4152-47E5-AA66-78E5289C9FF7}" presName="vert1" presStyleCnt="0"/>
      <dgm:spPr/>
    </dgm:pt>
    <dgm:pt modelId="{B15BEA91-B676-47C0-B178-DFCF37983288}" type="pres">
      <dgm:prSet presAssocID="{9D9F23EA-7FB7-41F3-89E4-985DECC442DF}" presName="thickLine" presStyleLbl="alignNode1" presStyleIdx="3" presStyleCnt="5"/>
      <dgm:spPr/>
    </dgm:pt>
    <dgm:pt modelId="{5809E8DD-33DC-48A5-B48A-E4E1DDEECAE6}" type="pres">
      <dgm:prSet presAssocID="{9D9F23EA-7FB7-41F3-89E4-985DECC442DF}" presName="horz1" presStyleCnt="0"/>
      <dgm:spPr/>
    </dgm:pt>
    <dgm:pt modelId="{E5D8E78A-0CA4-4B0D-834B-369E8EAC8019}" type="pres">
      <dgm:prSet presAssocID="{9D9F23EA-7FB7-41F3-89E4-985DECC442DF}" presName="tx1" presStyleLbl="revTx" presStyleIdx="3" presStyleCnt="5"/>
      <dgm:spPr/>
    </dgm:pt>
    <dgm:pt modelId="{19706CCB-494E-480D-A32D-A97080B809AD}" type="pres">
      <dgm:prSet presAssocID="{9D9F23EA-7FB7-41F3-89E4-985DECC442DF}" presName="vert1" presStyleCnt="0"/>
      <dgm:spPr/>
    </dgm:pt>
    <dgm:pt modelId="{A0547032-5687-44A9-AB52-5CD7CD40371E}" type="pres">
      <dgm:prSet presAssocID="{6AC8790A-CFC7-4387-81E0-86FDEDCC263D}" presName="thickLine" presStyleLbl="alignNode1" presStyleIdx="4" presStyleCnt="5"/>
      <dgm:spPr/>
    </dgm:pt>
    <dgm:pt modelId="{82D44621-E40D-4115-9545-AD224C779703}" type="pres">
      <dgm:prSet presAssocID="{6AC8790A-CFC7-4387-81E0-86FDEDCC263D}" presName="horz1" presStyleCnt="0"/>
      <dgm:spPr/>
    </dgm:pt>
    <dgm:pt modelId="{3051F923-46C5-4C6D-A896-5EF79040D6CF}" type="pres">
      <dgm:prSet presAssocID="{6AC8790A-CFC7-4387-81E0-86FDEDCC263D}" presName="tx1" presStyleLbl="revTx" presStyleIdx="4" presStyleCnt="5"/>
      <dgm:spPr/>
    </dgm:pt>
    <dgm:pt modelId="{A1CC5590-7D59-4781-BB1B-B1A9217AB577}" type="pres">
      <dgm:prSet presAssocID="{6AC8790A-CFC7-4387-81E0-86FDEDCC263D}" presName="vert1" presStyleCnt="0"/>
      <dgm:spPr/>
    </dgm:pt>
  </dgm:ptLst>
  <dgm:cxnLst>
    <dgm:cxn modelId="{BC52F205-0BEF-4DF2-A89E-6B4CBCD20A8C}" type="presOf" srcId="{6AC8790A-CFC7-4387-81E0-86FDEDCC263D}" destId="{3051F923-46C5-4C6D-A896-5EF79040D6CF}" srcOrd="0" destOrd="0" presId="urn:microsoft.com/office/officeart/2008/layout/LinedList"/>
    <dgm:cxn modelId="{00CDD80E-D098-4C17-849A-EB375B1F5F53}" type="presOf" srcId="{6E095DD7-4726-445F-9261-CA4B991033D9}" destId="{449FA419-6296-44A3-963F-12468005CC82}" srcOrd="0" destOrd="0" presId="urn:microsoft.com/office/officeart/2008/layout/LinedList"/>
    <dgm:cxn modelId="{8E955511-71D9-4EC3-B622-BFFC5BA725A8}" srcId="{3E31F3C2-6DF6-4955-9D02-0CE55300651B}" destId="{3D08D791-4152-47E5-AA66-78E5289C9FF7}" srcOrd="2" destOrd="0" parTransId="{55AFE528-FB69-448E-AA1A-BC484C68776B}" sibTransId="{1E115F6B-1D95-4E7D-8580-EF4E0E304E13}"/>
    <dgm:cxn modelId="{597D1916-9F5A-4302-A374-BC1BEBF4C714}" type="presOf" srcId="{DF0E636B-F3A3-4F9E-B542-1D7AAB49C3B7}" destId="{6B199C38-349F-4E0B-8C6C-7747C968594A}" srcOrd="0" destOrd="0" presId="urn:microsoft.com/office/officeart/2008/layout/LinedList"/>
    <dgm:cxn modelId="{0A429717-7B24-4736-B9FC-65ABD409DD18}" type="presOf" srcId="{3E31F3C2-6DF6-4955-9D02-0CE55300651B}" destId="{A239CFE7-ACC7-4505-9229-F096814CA2F7}" srcOrd="0" destOrd="0" presId="urn:microsoft.com/office/officeart/2008/layout/LinedList"/>
    <dgm:cxn modelId="{98B6301D-F1C4-4AF7-ABAF-81CCB8BD9DAA}" type="presOf" srcId="{9D9F23EA-7FB7-41F3-89E4-985DECC442DF}" destId="{E5D8E78A-0CA4-4B0D-834B-369E8EAC8019}" srcOrd="0" destOrd="0" presId="urn:microsoft.com/office/officeart/2008/layout/LinedList"/>
    <dgm:cxn modelId="{8DC18B3D-B87A-4CE0-82AF-A15925C1ADC2}" type="presOf" srcId="{3D08D791-4152-47E5-AA66-78E5289C9FF7}" destId="{2D75FE76-A538-4370-BB68-5544B9E8B60B}" srcOrd="0" destOrd="0" presId="urn:microsoft.com/office/officeart/2008/layout/LinedList"/>
    <dgm:cxn modelId="{202BA564-4433-4620-B966-BE8CA92721B1}" srcId="{3E31F3C2-6DF6-4955-9D02-0CE55300651B}" destId="{DF0E636B-F3A3-4F9E-B542-1D7AAB49C3B7}" srcOrd="0" destOrd="0" parTransId="{465D9090-0813-4ADB-9EF1-78C2E3FD0B4C}" sibTransId="{7856E056-B21D-46DC-8946-49C37B939036}"/>
    <dgm:cxn modelId="{7BF66C97-8F2E-4D46-8A69-B8972CCFBD57}" srcId="{3E31F3C2-6DF6-4955-9D02-0CE55300651B}" destId="{6E095DD7-4726-445F-9261-CA4B991033D9}" srcOrd="1" destOrd="0" parTransId="{67E66E97-D9F9-48C9-9B97-AF86FF14DA13}" sibTransId="{4408CE26-ED06-4692-A572-5F3590C9A67F}"/>
    <dgm:cxn modelId="{8FBC18B2-3161-41C2-A709-E28C3F0E382D}" srcId="{3E31F3C2-6DF6-4955-9D02-0CE55300651B}" destId="{6AC8790A-CFC7-4387-81E0-86FDEDCC263D}" srcOrd="4" destOrd="0" parTransId="{6024677F-2048-4E4A-8C44-5483ACB8C0DC}" sibTransId="{6A10B18A-104C-4C4F-AB5D-17D5A592D796}"/>
    <dgm:cxn modelId="{EA626EF5-DF80-4970-9534-F1DC000E5B94}" srcId="{3E31F3C2-6DF6-4955-9D02-0CE55300651B}" destId="{9D9F23EA-7FB7-41F3-89E4-985DECC442DF}" srcOrd="3" destOrd="0" parTransId="{D6BEF1E9-F1F6-4F7B-8474-614FF8168771}" sibTransId="{3E3AD539-07D1-4F9A-9143-2BECC10CFBE3}"/>
    <dgm:cxn modelId="{10167140-0B88-4750-832F-8A409A23E8C6}" type="presParOf" srcId="{A239CFE7-ACC7-4505-9229-F096814CA2F7}" destId="{9E9EED24-BF7B-4C56-8DFA-46DD0CEAEF33}" srcOrd="0" destOrd="0" presId="urn:microsoft.com/office/officeart/2008/layout/LinedList"/>
    <dgm:cxn modelId="{5D0F612C-25AE-44A8-86DC-AE0429EE84BE}" type="presParOf" srcId="{A239CFE7-ACC7-4505-9229-F096814CA2F7}" destId="{1FBE1130-FFAA-4E16-B9CE-831A39E81614}" srcOrd="1" destOrd="0" presId="urn:microsoft.com/office/officeart/2008/layout/LinedList"/>
    <dgm:cxn modelId="{08C82690-56AB-4655-BFB5-3C5FF30C2F83}" type="presParOf" srcId="{1FBE1130-FFAA-4E16-B9CE-831A39E81614}" destId="{6B199C38-349F-4E0B-8C6C-7747C968594A}" srcOrd="0" destOrd="0" presId="urn:microsoft.com/office/officeart/2008/layout/LinedList"/>
    <dgm:cxn modelId="{09EBD1F9-5BB4-4958-B5E3-5EED2BE68AD4}" type="presParOf" srcId="{1FBE1130-FFAA-4E16-B9CE-831A39E81614}" destId="{54B990EE-85EB-4DEB-9D65-4A16D2C1CB0D}" srcOrd="1" destOrd="0" presId="urn:microsoft.com/office/officeart/2008/layout/LinedList"/>
    <dgm:cxn modelId="{19E2F26D-2563-4D71-9A45-9A4011BC416C}" type="presParOf" srcId="{A239CFE7-ACC7-4505-9229-F096814CA2F7}" destId="{2F8ED417-BDB6-45D6-9496-318E8DBAC913}" srcOrd="2" destOrd="0" presId="urn:microsoft.com/office/officeart/2008/layout/LinedList"/>
    <dgm:cxn modelId="{B86FD6FC-F2F1-4EBC-BC04-C90D838839DD}" type="presParOf" srcId="{A239CFE7-ACC7-4505-9229-F096814CA2F7}" destId="{E4B9D0A0-163A-4FAC-9A96-C158C93F5F74}" srcOrd="3" destOrd="0" presId="urn:microsoft.com/office/officeart/2008/layout/LinedList"/>
    <dgm:cxn modelId="{FDAE35D4-80D0-45FE-883D-7D42426E0917}" type="presParOf" srcId="{E4B9D0A0-163A-4FAC-9A96-C158C93F5F74}" destId="{449FA419-6296-44A3-963F-12468005CC82}" srcOrd="0" destOrd="0" presId="urn:microsoft.com/office/officeart/2008/layout/LinedList"/>
    <dgm:cxn modelId="{06DAB2B1-F26A-42E1-B445-50EC497FC8A9}" type="presParOf" srcId="{E4B9D0A0-163A-4FAC-9A96-C158C93F5F74}" destId="{072854E9-FEFF-4FAD-89A9-A0AB9F96F17F}" srcOrd="1" destOrd="0" presId="urn:microsoft.com/office/officeart/2008/layout/LinedList"/>
    <dgm:cxn modelId="{2980F575-FE81-4EFA-96F9-7011E33AF16B}" type="presParOf" srcId="{A239CFE7-ACC7-4505-9229-F096814CA2F7}" destId="{249384FC-7F66-458D-A54D-F07C47B23B8E}" srcOrd="4" destOrd="0" presId="urn:microsoft.com/office/officeart/2008/layout/LinedList"/>
    <dgm:cxn modelId="{3B3153D3-1BD2-4D1E-A594-05BE89607BD6}" type="presParOf" srcId="{A239CFE7-ACC7-4505-9229-F096814CA2F7}" destId="{E0293766-A343-4176-A321-F73A8D59580A}" srcOrd="5" destOrd="0" presId="urn:microsoft.com/office/officeart/2008/layout/LinedList"/>
    <dgm:cxn modelId="{610DAE4E-C1A2-460F-BFBC-9E97B3239A77}" type="presParOf" srcId="{E0293766-A343-4176-A321-F73A8D59580A}" destId="{2D75FE76-A538-4370-BB68-5544B9E8B60B}" srcOrd="0" destOrd="0" presId="urn:microsoft.com/office/officeart/2008/layout/LinedList"/>
    <dgm:cxn modelId="{2EE60ACA-72E5-4C5B-AC2A-5553A50EAB36}" type="presParOf" srcId="{E0293766-A343-4176-A321-F73A8D59580A}" destId="{B313D38E-F7AB-4AC3-A9B7-13CA41E8A70A}" srcOrd="1" destOrd="0" presId="urn:microsoft.com/office/officeart/2008/layout/LinedList"/>
    <dgm:cxn modelId="{55D9E8F7-2E8F-4A14-88CC-2FEF6CC55872}" type="presParOf" srcId="{A239CFE7-ACC7-4505-9229-F096814CA2F7}" destId="{B15BEA91-B676-47C0-B178-DFCF37983288}" srcOrd="6" destOrd="0" presId="urn:microsoft.com/office/officeart/2008/layout/LinedList"/>
    <dgm:cxn modelId="{B8F71FD8-3EF2-4D9D-90CD-9928BD7FA8EB}" type="presParOf" srcId="{A239CFE7-ACC7-4505-9229-F096814CA2F7}" destId="{5809E8DD-33DC-48A5-B48A-E4E1DDEECAE6}" srcOrd="7" destOrd="0" presId="urn:microsoft.com/office/officeart/2008/layout/LinedList"/>
    <dgm:cxn modelId="{D519D3D0-80FF-437E-946D-666346B80D11}" type="presParOf" srcId="{5809E8DD-33DC-48A5-B48A-E4E1DDEECAE6}" destId="{E5D8E78A-0CA4-4B0D-834B-369E8EAC8019}" srcOrd="0" destOrd="0" presId="urn:microsoft.com/office/officeart/2008/layout/LinedList"/>
    <dgm:cxn modelId="{F94826AC-D4E4-4D2B-BB45-532419AC6B87}" type="presParOf" srcId="{5809E8DD-33DC-48A5-B48A-E4E1DDEECAE6}" destId="{19706CCB-494E-480D-A32D-A97080B809AD}" srcOrd="1" destOrd="0" presId="urn:microsoft.com/office/officeart/2008/layout/LinedList"/>
    <dgm:cxn modelId="{E78ED267-9CFF-4404-ADF8-367541ABC88C}" type="presParOf" srcId="{A239CFE7-ACC7-4505-9229-F096814CA2F7}" destId="{A0547032-5687-44A9-AB52-5CD7CD40371E}" srcOrd="8" destOrd="0" presId="urn:microsoft.com/office/officeart/2008/layout/LinedList"/>
    <dgm:cxn modelId="{5EC82D17-81B0-4C12-9C89-968EBE8141D7}" type="presParOf" srcId="{A239CFE7-ACC7-4505-9229-F096814CA2F7}" destId="{82D44621-E40D-4115-9545-AD224C779703}" srcOrd="9" destOrd="0" presId="urn:microsoft.com/office/officeart/2008/layout/LinedList"/>
    <dgm:cxn modelId="{52FEE5BA-DF34-4BBE-A4C2-C84B82F0F0CB}" type="presParOf" srcId="{82D44621-E40D-4115-9545-AD224C779703}" destId="{3051F923-46C5-4C6D-A896-5EF79040D6CF}" srcOrd="0" destOrd="0" presId="urn:microsoft.com/office/officeart/2008/layout/LinedList"/>
    <dgm:cxn modelId="{951FC1FA-DF66-4805-9680-FB3A1004CFFC}" type="presParOf" srcId="{82D44621-E40D-4115-9545-AD224C779703}" destId="{A1CC5590-7D59-4781-BB1B-B1A9217AB5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D7E379-ABE8-4A5C-B9A2-63276193B7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D57170-8096-446C-803A-01D46E9D4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Subject Line: Clear, concise, and informative (e.g., "Meeting Rescheduled to Friday at 10 AM").</a:t>
          </a:r>
        </a:p>
      </dgm:t>
    </dgm:pt>
    <dgm:pt modelId="{CD5CCBAF-D5D8-48DF-9676-EF8F96451A3E}" type="parTrans" cxnId="{D05266F5-BD4E-49EF-BA94-ED83261853DC}">
      <dgm:prSet/>
      <dgm:spPr/>
      <dgm:t>
        <a:bodyPr/>
        <a:lstStyle/>
        <a:p>
          <a:endParaRPr lang="en-US"/>
        </a:p>
      </dgm:t>
    </dgm:pt>
    <dgm:pt modelId="{CFE20530-EC9B-47B9-B565-8170FAFF9443}" type="sibTrans" cxnId="{D05266F5-BD4E-49EF-BA94-ED83261853DC}">
      <dgm:prSet/>
      <dgm:spPr/>
      <dgm:t>
        <a:bodyPr/>
        <a:lstStyle/>
        <a:p>
          <a:endParaRPr lang="en-US"/>
        </a:p>
      </dgm:t>
    </dgm:pt>
    <dgm:pt modelId="{803D36F7-C37D-46B9-A18B-1E765B9C4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Salutation: Formal greeting based on recipient (e.g., "Dear Mr. Asante,").</a:t>
          </a:r>
        </a:p>
      </dgm:t>
    </dgm:pt>
    <dgm:pt modelId="{978C7D33-CC5A-4629-A044-727EC12F1634}" type="parTrans" cxnId="{69E3FBF7-A794-400A-8C6B-4187DB382D8E}">
      <dgm:prSet/>
      <dgm:spPr/>
      <dgm:t>
        <a:bodyPr/>
        <a:lstStyle/>
        <a:p>
          <a:endParaRPr lang="en-US"/>
        </a:p>
      </dgm:t>
    </dgm:pt>
    <dgm:pt modelId="{452D2D78-E57E-4E81-B12E-5D7F220435A3}" type="sibTrans" cxnId="{69E3FBF7-A794-400A-8C6B-4187DB382D8E}">
      <dgm:prSet/>
      <dgm:spPr/>
      <dgm:t>
        <a:bodyPr/>
        <a:lstStyle/>
        <a:p>
          <a:endParaRPr lang="en-US"/>
        </a:p>
      </dgm:t>
    </dgm:pt>
    <dgm:pt modelId="{BEA41842-513F-4E1C-B785-74B11E05DE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Opening Paragraph: States the purpose directly.</a:t>
          </a:r>
        </a:p>
      </dgm:t>
    </dgm:pt>
    <dgm:pt modelId="{78D1961C-8E30-4C5D-95DE-ADE34DC4A6B4}" type="parTrans" cxnId="{8CB98E74-A7F4-4ADD-82FF-DC4F2C3CAA83}">
      <dgm:prSet/>
      <dgm:spPr/>
      <dgm:t>
        <a:bodyPr/>
        <a:lstStyle/>
        <a:p>
          <a:endParaRPr lang="en-US"/>
        </a:p>
      </dgm:t>
    </dgm:pt>
    <dgm:pt modelId="{9D1B15F5-6AAB-4EDE-8FDA-DE6EE3DDD332}" type="sibTrans" cxnId="{8CB98E74-A7F4-4ADD-82FF-DC4F2C3CAA83}">
      <dgm:prSet/>
      <dgm:spPr/>
      <dgm:t>
        <a:bodyPr/>
        <a:lstStyle/>
        <a:p>
          <a:endParaRPr lang="en-US"/>
        </a:p>
      </dgm:t>
    </dgm:pt>
    <dgm:pt modelId="{A0E2028A-A1E3-4286-BF75-04015D1786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 Paragraph(s): Provides necessary details with a logical flow.</a:t>
          </a:r>
        </a:p>
      </dgm:t>
    </dgm:pt>
    <dgm:pt modelId="{BCA78A58-0E02-4309-98A2-BDE8BCEC13E2}" type="parTrans" cxnId="{CFDBA605-ACC8-4423-A72F-AF4DA03B40DE}">
      <dgm:prSet/>
      <dgm:spPr/>
      <dgm:t>
        <a:bodyPr/>
        <a:lstStyle/>
        <a:p>
          <a:endParaRPr lang="en-US"/>
        </a:p>
      </dgm:t>
    </dgm:pt>
    <dgm:pt modelId="{E1E2C91B-EB83-4CC6-BF1B-C9F273FD68BA}" type="sibTrans" cxnId="{CFDBA605-ACC8-4423-A72F-AF4DA03B40DE}">
      <dgm:prSet/>
      <dgm:spPr/>
      <dgm:t>
        <a:bodyPr/>
        <a:lstStyle/>
        <a:p>
          <a:endParaRPr lang="en-US"/>
        </a:p>
      </dgm:t>
    </dgm:pt>
    <dgm:pt modelId="{63976A06-4FFE-4050-84A2-8DC9678E4E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Closing Paragraph: Summarizes key points and includes a call to action.</a:t>
          </a:r>
        </a:p>
      </dgm:t>
    </dgm:pt>
    <dgm:pt modelId="{8E32396D-71CC-43C4-B21F-27BE59C3133F}" type="parTrans" cxnId="{6334C9F3-B6E5-4873-B5A6-2FD8D01788B3}">
      <dgm:prSet/>
      <dgm:spPr/>
      <dgm:t>
        <a:bodyPr/>
        <a:lstStyle/>
        <a:p>
          <a:endParaRPr lang="en-US"/>
        </a:p>
      </dgm:t>
    </dgm:pt>
    <dgm:pt modelId="{8453F6C3-12FA-42F0-8E90-DC723507D32B}" type="sibTrans" cxnId="{6334C9F3-B6E5-4873-B5A6-2FD8D01788B3}">
      <dgm:prSet/>
      <dgm:spPr/>
      <dgm:t>
        <a:bodyPr/>
        <a:lstStyle/>
        <a:p>
          <a:endParaRPr lang="en-US"/>
        </a:p>
      </dgm:t>
    </dgm:pt>
    <dgm:pt modelId="{996CC3B7-F347-4DF1-BEF2-0CA549D8B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Sign-Off: Formal closing (e.g., "Best regards,") followed by name and contact information.</a:t>
          </a:r>
        </a:p>
      </dgm:t>
    </dgm:pt>
    <dgm:pt modelId="{C5C13A42-C92B-443B-99DB-D5800BFC5CFB}" type="parTrans" cxnId="{AC4BDF33-2624-44DD-A123-53E90AB208DB}">
      <dgm:prSet/>
      <dgm:spPr/>
      <dgm:t>
        <a:bodyPr/>
        <a:lstStyle/>
        <a:p>
          <a:endParaRPr lang="en-US"/>
        </a:p>
      </dgm:t>
    </dgm:pt>
    <dgm:pt modelId="{121F3AF1-B8EF-496E-8C64-C6D0139D1D11}" type="sibTrans" cxnId="{AC4BDF33-2624-44DD-A123-53E90AB208DB}">
      <dgm:prSet/>
      <dgm:spPr/>
      <dgm:t>
        <a:bodyPr/>
        <a:lstStyle/>
        <a:p>
          <a:endParaRPr lang="en-US"/>
        </a:p>
      </dgm:t>
    </dgm:pt>
    <dgm:pt modelId="{14A00FD6-8CAE-47E4-8246-0FAC78D12B8E}" type="pres">
      <dgm:prSet presAssocID="{82D7E379-ABE8-4A5C-B9A2-63276193B775}" presName="root" presStyleCnt="0">
        <dgm:presLayoutVars>
          <dgm:dir/>
          <dgm:resizeHandles val="exact"/>
        </dgm:presLayoutVars>
      </dgm:prSet>
      <dgm:spPr/>
    </dgm:pt>
    <dgm:pt modelId="{FD772C87-BAB3-4AC9-A436-9CD2E7E57F80}" type="pres">
      <dgm:prSet presAssocID="{8CD57170-8096-446C-803A-01D46E9D42E5}" presName="compNode" presStyleCnt="0"/>
      <dgm:spPr/>
    </dgm:pt>
    <dgm:pt modelId="{0772F572-A83D-4FC2-9CCB-8CCCCF09F266}" type="pres">
      <dgm:prSet presAssocID="{8CD57170-8096-446C-803A-01D46E9D42E5}" presName="bgRect" presStyleLbl="bgShp" presStyleIdx="0" presStyleCnt="6"/>
      <dgm:spPr/>
    </dgm:pt>
    <dgm:pt modelId="{2CC7569B-B68F-4F25-B80F-95D9B93EED10}" type="pres">
      <dgm:prSet presAssocID="{8CD57170-8096-446C-803A-01D46E9D42E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A07D96A-2DFC-4D14-A73B-B2E1A5DFB336}" type="pres">
      <dgm:prSet presAssocID="{8CD57170-8096-446C-803A-01D46E9D42E5}" presName="spaceRect" presStyleCnt="0"/>
      <dgm:spPr/>
    </dgm:pt>
    <dgm:pt modelId="{B1B65601-415B-4480-9988-5691E35B4A02}" type="pres">
      <dgm:prSet presAssocID="{8CD57170-8096-446C-803A-01D46E9D42E5}" presName="parTx" presStyleLbl="revTx" presStyleIdx="0" presStyleCnt="6">
        <dgm:presLayoutVars>
          <dgm:chMax val="0"/>
          <dgm:chPref val="0"/>
        </dgm:presLayoutVars>
      </dgm:prSet>
      <dgm:spPr/>
    </dgm:pt>
    <dgm:pt modelId="{4AFB84A1-C08C-4864-B4E5-BF05A627CE32}" type="pres">
      <dgm:prSet presAssocID="{CFE20530-EC9B-47B9-B565-8170FAFF9443}" presName="sibTrans" presStyleCnt="0"/>
      <dgm:spPr/>
    </dgm:pt>
    <dgm:pt modelId="{22A61504-699D-4FD0-99C3-FA455A821178}" type="pres">
      <dgm:prSet presAssocID="{803D36F7-C37D-46B9-A18B-1E765B9C4BE2}" presName="compNode" presStyleCnt="0"/>
      <dgm:spPr/>
    </dgm:pt>
    <dgm:pt modelId="{D76D11CC-4CC3-466D-9460-102E2E5BC0D7}" type="pres">
      <dgm:prSet presAssocID="{803D36F7-C37D-46B9-A18B-1E765B9C4BE2}" presName="bgRect" presStyleLbl="bgShp" presStyleIdx="1" presStyleCnt="6"/>
      <dgm:spPr/>
    </dgm:pt>
    <dgm:pt modelId="{1A1E5A8D-2B98-4FB4-95AC-24E64ECF9A8E}" type="pres">
      <dgm:prSet presAssocID="{803D36F7-C37D-46B9-A18B-1E765B9C4B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7B220C2E-81BF-41F3-B0DF-F6F40B8B0306}" type="pres">
      <dgm:prSet presAssocID="{803D36F7-C37D-46B9-A18B-1E765B9C4BE2}" presName="spaceRect" presStyleCnt="0"/>
      <dgm:spPr/>
    </dgm:pt>
    <dgm:pt modelId="{708EF74E-E50F-43E5-ACA7-D5C6B86C1A18}" type="pres">
      <dgm:prSet presAssocID="{803D36F7-C37D-46B9-A18B-1E765B9C4BE2}" presName="parTx" presStyleLbl="revTx" presStyleIdx="1" presStyleCnt="6">
        <dgm:presLayoutVars>
          <dgm:chMax val="0"/>
          <dgm:chPref val="0"/>
        </dgm:presLayoutVars>
      </dgm:prSet>
      <dgm:spPr/>
    </dgm:pt>
    <dgm:pt modelId="{9B7739C5-4BFC-40F5-89A3-916330AD0E67}" type="pres">
      <dgm:prSet presAssocID="{452D2D78-E57E-4E81-B12E-5D7F220435A3}" presName="sibTrans" presStyleCnt="0"/>
      <dgm:spPr/>
    </dgm:pt>
    <dgm:pt modelId="{4FC38ACE-AA34-4211-AAE1-4AC36EDD0231}" type="pres">
      <dgm:prSet presAssocID="{BEA41842-513F-4E1C-B785-74B11E05DEA1}" presName="compNode" presStyleCnt="0"/>
      <dgm:spPr/>
    </dgm:pt>
    <dgm:pt modelId="{27E06E3E-8764-43DF-8644-8F743520A2E5}" type="pres">
      <dgm:prSet presAssocID="{BEA41842-513F-4E1C-B785-74B11E05DEA1}" presName="bgRect" presStyleLbl="bgShp" presStyleIdx="2" presStyleCnt="6"/>
      <dgm:spPr/>
    </dgm:pt>
    <dgm:pt modelId="{1E995672-4338-46DF-8BCB-97DFAD82199D}" type="pres">
      <dgm:prSet presAssocID="{BEA41842-513F-4E1C-B785-74B11E05DEA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6CA0780C-8F9D-4762-8310-5133E9805B0E}" type="pres">
      <dgm:prSet presAssocID="{BEA41842-513F-4E1C-B785-74B11E05DEA1}" presName="spaceRect" presStyleCnt="0"/>
      <dgm:spPr/>
    </dgm:pt>
    <dgm:pt modelId="{BAD9F284-77AA-49E9-8B52-E701B4EAB494}" type="pres">
      <dgm:prSet presAssocID="{BEA41842-513F-4E1C-B785-74B11E05DEA1}" presName="parTx" presStyleLbl="revTx" presStyleIdx="2" presStyleCnt="6">
        <dgm:presLayoutVars>
          <dgm:chMax val="0"/>
          <dgm:chPref val="0"/>
        </dgm:presLayoutVars>
      </dgm:prSet>
      <dgm:spPr/>
    </dgm:pt>
    <dgm:pt modelId="{F854321E-E04E-4857-B219-38BE6EC74DE5}" type="pres">
      <dgm:prSet presAssocID="{9D1B15F5-6AAB-4EDE-8FDA-DE6EE3DDD332}" presName="sibTrans" presStyleCnt="0"/>
      <dgm:spPr/>
    </dgm:pt>
    <dgm:pt modelId="{427B3819-FE16-4376-9FFF-F5D3278A1449}" type="pres">
      <dgm:prSet presAssocID="{A0E2028A-A1E3-4286-BF75-04015D1786CA}" presName="compNode" presStyleCnt="0"/>
      <dgm:spPr/>
    </dgm:pt>
    <dgm:pt modelId="{A1B45C55-47ED-46CC-AC09-11CC0A85AEE0}" type="pres">
      <dgm:prSet presAssocID="{A0E2028A-A1E3-4286-BF75-04015D1786CA}" presName="bgRect" presStyleLbl="bgShp" presStyleIdx="3" presStyleCnt="6"/>
      <dgm:spPr/>
    </dgm:pt>
    <dgm:pt modelId="{4FD7DBC5-C97B-4C8C-8897-1903FD7EC708}" type="pres">
      <dgm:prSet presAssocID="{A0E2028A-A1E3-4286-BF75-04015D1786C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6E64F70E-E0AA-47AC-9EFA-396AC33D1191}" type="pres">
      <dgm:prSet presAssocID="{A0E2028A-A1E3-4286-BF75-04015D1786CA}" presName="spaceRect" presStyleCnt="0"/>
      <dgm:spPr/>
    </dgm:pt>
    <dgm:pt modelId="{94C42B69-5CA7-4263-91FC-8347E880388C}" type="pres">
      <dgm:prSet presAssocID="{A0E2028A-A1E3-4286-BF75-04015D1786CA}" presName="parTx" presStyleLbl="revTx" presStyleIdx="3" presStyleCnt="6">
        <dgm:presLayoutVars>
          <dgm:chMax val="0"/>
          <dgm:chPref val="0"/>
        </dgm:presLayoutVars>
      </dgm:prSet>
      <dgm:spPr/>
    </dgm:pt>
    <dgm:pt modelId="{FAE543D7-10F8-41AE-BA18-8250085E9B52}" type="pres">
      <dgm:prSet presAssocID="{E1E2C91B-EB83-4CC6-BF1B-C9F273FD68BA}" presName="sibTrans" presStyleCnt="0"/>
      <dgm:spPr/>
    </dgm:pt>
    <dgm:pt modelId="{F890D5B1-111A-4E79-94AD-E151817D7D15}" type="pres">
      <dgm:prSet presAssocID="{63976A06-4FFE-4050-84A2-8DC9678E4E02}" presName="compNode" presStyleCnt="0"/>
      <dgm:spPr/>
    </dgm:pt>
    <dgm:pt modelId="{2B3F9026-604E-4EA2-BB5D-E4050B6BEA50}" type="pres">
      <dgm:prSet presAssocID="{63976A06-4FFE-4050-84A2-8DC9678E4E02}" presName="bgRect" presStyleLbl="bgShp" presStyleIdx="4" presStyleCnt="6"/>
      <dgm:spPr/>
    </dgm:pt>
    <dgm:pt modelId="{AF10D582-1E67-41D5-8A63-71A8B63EBF49}" type="pres">
      <dgm:prSet presAssocID="{63976A06-4FFE-4050-84A2-8DC9678E4E0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F5E9696B-5F76-47D3-A995-20444904E72B}" type="pres">
      <dgm:prSet presAssocID="{63976A06-4FFE-4050-84A2-8DC9678E4E02}" presName="spaceRect" presStyleCnt="0"/>
      <dgm:spPr/>
    </dgm:pt>
    <dgm:pt modelId="{8285BE86-7A20-4772-A081-98941DA0548E}" type="pres">
      <dgm:prSet presAssocID="{63976A06-4FFE-4050-84A2-8DC9678E4E02}" presName="parTx" presStyleLbl="revTx" presStyleIdx="4" presStyleCnt="6">
        <dgm:presLayoutVars>
          <dgm:chMax val="0"/>
          <dgm:chPref val="0"/>
        </dgm:presLayoutVars>
      </dgm:prSet>
      <dgm:spPr/>
    </dgm:pt>
    <dgm:pt modelId="{954864A3-C66C-4EF3-A3FA-48A0DCAB07DE}" type="pres">
      <dgm:prSet presAssocID="{8453F6C3-12FA-42F0-8E90-DC723507D32B}" presName="sibTrans" presStyleCnt="0"/>
      <dgm:spPr/>
    </dgm:pt>
    <dgm:pt modelId="{4D7D351B-23ED-4976-B0C1-C798A8A92052}" type="pres">
      <dgm:prSet presAssocID="{996CC3B7-F347-4DF1-BEF2-0CA549D8B52F}" presName="compNode" presStyleCnt="0"/>
      <dgm:spPr/>
    </dgm:pt>
    <dgm:pt modelId="{263DE820-F5D3-4870-848C-9BBE1BEC46D4}" type="pres">
      <dgm:prSet presAssocID="{996CC3B7-F347-4DF1-BEF2-0CA549D8B52F}" presName="bgRect" presStyleLbl="bgShp" presStyleIdx="5" presStyleCnt="6"/>
      <dgm:spPr/>
    </dgm:pt>
    <dgm:pt modelId="{9FEEB9DE-F313-4099-B3DF-C760EBD2C951}" type="pres">
      <dgm:prSet presAssocID="{996CC3B7-F347-4DF1-BEF2-0CA549D8B52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01A9999-B9DA-40CA-83C4-7B2D69ED94A5}" type="pres">
      <dgm:prSet presAssocID="{996CC3B7-F347-4DF1-BEF2-0CA549D8B52F}" presName="spaceRect" presStyleCnt="0"/>
      <dgm:spPr/>
    </dgm:pt>
    <dgm:pt modelId="{B1994CF1-B518-4758-A5FD-11FD2612C728}" type="pres">
      <dgm:prSet presAssocID="{996CC3B7-F347-4DF1-BEF2-0CA549D8B52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FDBA605-ACC8-4423-A72F-AF4DA03B40DE}" srcId="{82D7E379-ABE8-4A5C-B9A2-63276193B775}" destId="{A0E2028A-A1E3-4286-BF75-04015D1786CA}" srcOrd="3" destOrd="0" parTransId="{BCA78A58-0E02-4309-98A2-BDE8BCEC13E2}" sibTransId="{E1E2C91B-EB83-4CC6-BF1B-C9F273FD68BA}"/>
    <dgm:cxn modelId="{A8F4122C-08E2-4B6E-8F83-755BDABC03F4}" type="presOf" srcId="{803D36F7-C37D-46B9-A18B-1E765B9C4BE2}" destId="{708EF74E-E50F-43E5-ACA7-D5C6B86C1A18}" srcOrd="0" destOrd="0" presId="urn:microsoft.com/office/officeart/2018/2/layout/IconVerticalSolidList"/>
    <dgm:cxn modelId="{CBDD5A2E-31FF-4E4A-B52A-041268B33676}" type="presOf" srcId="{82D7E379-ABE8-4A5C-B9A2-63276193B775}" destId="{14A00FD6-8CAE-47E4-8246-0FAC78D12B8E}" srcOrd="0" destOrd="0" presId="urn:microsoft.com/office/officeart/2018/2/layout/IconVerticalSolidList"/>
    <dgm:cxn modelId="{AC4BDF33-2624-44DD-A123-53E90AB208DB}" srcId="{82D7E379-ABE8-4A5C-B9A2-63276193B775}" destId="{996CC3B7-F347-4DF1-BEF2-0CA549D8B52F}" srcOrd="5" destOrd="0" parTransId="{C5C13A42-C92B-443B-99DB-D5800BFC5CFB}" sibTransId="{121F3AF1-B8EF-496E-8C64-C6D0139D1D11}"/>
    <dgm:cxn modelId="{AE5E333E-732F-4AE9-AC7C-AD2D9E4B35F8}" type="presOf" srcId="{63976A06-4FFE-4050-84A2-8DC9678E4E02}" destId="{8285BE86-7A20-4772-A081-98941DA0548E}" srcOrd="0" destOrd="0" presId="urn:microsoft.com/office/officeart/2018/2/layout/IconVerticalSolidList"/>
    <dgm:cxn modelId="{FAD44F46-7648-4132-98B0-BD584FE83FFC}" type="presOf" srcId="{BEA41842-513F-4E1C-B785-74B11E05DEA1}" destId="{BAD9F284-77AA-49E9-8B52-E701B4EAB494}" srcOrd="0" destOrd="0" presId="urn:microsoft.com/office/officeart/2018/2/layout/IconVerticalSolidList"/>
    <dgm:cxn modelId="{8CB98E74-A7F4-4ADD-82FF-DC4F2C3CAA83}" srcId="{82D7E379-ABE8-4A5C-B9A2-63276193B775}" destId="{BEA41842-513F-4E1C-B785-74B11E05DEA1}" srcOrd="2" destOrd="0" parTransId="{78D1961C-8E30-4C5D-95DE-ADE34DC4A6B4}" sibTransId="{9D1B15F5-6AAB-4EDE-8FDA-DE6EE3DDD332}"/>
    <dgm:cxn modelId="{7C59B27D-87D3-4DEF-AD81-58448D87125B}" type="presOf" srcId="{8CD57170-8096-446C-803A-01D46E9D42E5}" destId="{B1B65601-415B-4480-9988-5691E35B4A02}" srcOrd="0" destOrd="0" presId="urn:microsoft.com/office/officeart/2018/2/layout/IconVerticalSolidList"/>
    <dgm:cxn modelId="{C3580FB5-01C2-4EBB-B724-9739139B1079}" type="presOf" srcId="{A0E2028A-A1E3-4286-BF75-04015D1786CA}" destId="{94C42B69-5CA7-4263-91FC-8347E880388C}" srcOrd="0" destOrd="0" presId="urn:microsoft.com/office/officeart/2018/2/layout/IconVerticalSolidList"/>
    <dgm:cxn modelId="{D1C015D7-1EB2-4AC5-AD4D-8571ECE557EB}" type="presOf" srcId="{996CC3B7-F347-4DF1-BEF2-0CA549D8B52F}" destId="{B1994CF1-B518-4758-A5FD-11FD2612C728}" srcOrd="0" destOrd="0" presId="urn:microsoft.com/office/officeart/2018/2/layout/IconVerticalSolidList"/>
    <dgm:cxn modelId="{6334C9F3-B6E5-4873-B5A6-2FD8D01788B3}" srcId="{82D7E379-ABE8-4A5C-B9A2-63276193B775}" destId="{63976A06-4FFE-4050-84A2-8DC9678E4E02}" srcOrd="4" destOrd="0" parTransId="{8E32396D-71CC-43C4-B21F-27BE59C3133F}" sibTransId="{8453F6C3-12FA-42F0-8E90-DC723507D32B}"/>
    <dgm:cxn modelId="{D05266F5-BD4E-49EF-BA94-ED83261853DC}" srcId="{82D7E379-ABE8-4A5C-B9A2-63276193B775}" destId="{8CD57170-8096-446C-803A-01D46E9D42E5}" srcOrd="0" destOrd="0" parTransId="{CD5CCBAF-D5D8-48DF-9676-EF8F96451A3E}" sibTransId="{CFE20530-EC9B-47B9-B565-8170FAFF9443}"/>
    <dgm:cxn modelId="{69E3FBF7-A794-400A-8C6B-4187DB382D8E}" srcId="{82D7E379-ABE8-4A5C-B9A2-63276193B775}" destId="{803D36F7-C37D-46B9-A18B-1E765B9C4BE2}" srcOrd="1" destOrd="0" parTransId="{978C7D33-CC5A-4629-A044-727EC12F1634}" sibTransId="{452D2D78-E57E-4E81-B12E-5D7F220435A3}"/>
    <dgm:cxn modelId="{54CDC882-2976-4F87-ACFC-F51925199896}" type="presParOf" srcId="{14A00FD6-8CAE-47E4-8246-0FAC78D12B8E}" destId="{FD772C87-BAB3-4AC9-A436-9CD2E7E57F80}" srcOrd="0" destOrd="0" presId="urn:microsoft.com/office/officeart/2018/2/layout/IconVerticalSolidList"/>
    <dgm:cxn modelId="{89CFC8C7-07DE-4ED5-8770-2D6ADFDBF905}" type="presParOf" srcId="{FD772C87-BAB3-4AC9-A436-9CD2E7E57F80}" destId="{0772F572-A83D-4FC2-9CCB-8CCCCF09F266}" srcOrd="0" destOrd="0" presId="urn:microsoft.com/office/officeart/2018/2/layout/IconVerticalSolidList"/>
    <dgm:cxn modelId="{0A4FF89C-493C-4BA1-8B4E-089AB28C8D69}" type="presParOf" srcId="{FD772C87-BAB3-4AC9-A436-9CD2E7E57F80}" destId="{2CC7569B-B68F-4F25-B80F-95D9B93EED10}" srcOrd="1" destOrd="0" presId="urn:microsoft.com/office/officeart/2018/2/layout/IconVerticalSolidList"/>
    <dgm:cxn modelId="{BB0BE00B-CD46-495C-9303-ED3B7D2DA150}" type="presParOf" srcId="{FD772C87-BAB3-4AC9-A436-9CD2E7E57F80}" destId="{5A07D96A-2DFC-4D14-A73B-B2E1A5DFB336}" srcOrd="2" destOrd="0" presId="urn:microsoft.com/office/officeart/2018/2/layout/IconVerticalSolidList"/>
    <dgm:cxn modelId="{49E90CD7-EF45-4483-9459-F8895625F521}" type="presParOf" srcId="{FD772C87-BAB3-4AC9-A436-9CD2E7E57F80}" destId="{B1B65601-415B-4480-9988-5691E35B4A02}" srcOrd="3" destOrd="0" presId="urn:microsoft.com/office/officeart/2018/2/layout/IconVerticalSolidList"/>
    <dgm:cxn modelId="{1F6C9220-F555-478B-8EB2-AC00884A04BD}" type="presParOf" srcId="{14A00FD6-8CAE-47E4-8246-0FAC78D12B8E}" destId="{4AFB84A1-C08C-4864-B4E5-BF05A627CE32}" srcOrd="1" destOrd="0" presId="urn:microsoft.com/office/officeart/2018/2/layout/IconVerticalSolidList"/>
    <dgm:cxn modelId="{17A48345-B3C5-4B20-B678-783C6FAEEAE3}" type="presParOf" srcId="{14A00FD6-8CAE-47E4-8246-0FAC78D12B8E}" destId="{22A61504-699D-4FD0-99C3-FA455A821178}" srcOrd="2" destOrd="0" presId="urn:microsoft.com/office/officeart/2018/2/layout/IconVerticalSolidList"/>
    <dgm:cxn modelId="{9F4C7011-8F8A-4CD8-BAA2-4F02D8A4D782}" type="presParOf" srcId="{22A61504-699D-4FD0-99C3-FA455A821178}" destId="{D76D11CC-4CC3-466D-9460-102E2E5BC0D7}" srcOrd="0" destOrd="0" presId="urn:microsoft.com/office/officeart/2018/2/layout/IconVerticalSolidList"/>
    <dgm:cxn modelId="{62656B0A-5680-40C1-9184-E489FD23DA35}" type="presParOf" srcId="{22A61504-699D-4FD0-99C3-FA455A821178}" destId="{1A1E5A8D-2B98-4FB4-95AC-24E64ECF9A8E}" srcOrd="1" destOrd="0" presId="urn:microsoft.com/office/officeart/2018/2/layout/IconVerticalSolidList"/>
    <dgm:cxn modelId="{A18A1BE3-D0CF-4D39-9FA8-801B68317CD6}" type="presParOf" srcId="{22A61504-699D-4FD0-99C3-FA455A821178}" destId="{7B220C2E-81BF-41F3-B0DF-F6F40B8B0306}" srcOrd="2" destOrd="0" presId="urn:microsoft.com/office/officeart/2018/2/layout/IconVerticalSolidList"/>
    <dgm:cxn modelId="{BC5E273D-4211-44E4-805A-0601CA51B8AC}" type="presParOf" srcId="{22A61504-699D-4FD0-99C3-FA455A821178}" destId="{708EF74E-E50F-43E5-ACA7-D5C6B86C1A18}" srcOrd="3" destOrd="0" presId="urn:microsoft.com/office/officeart/2018/2/layout/IconVerticalSolidList"/>
    <dgm:cxn modelId="{A29F81FA-AF84-4627-92C8-968DD0BD7454}" type="presParOf" srcId="{14A00FD6-8CAE-47E4-8246-0FAC78D12B8E}" destId="{9B7739C5-4BFC-40F5-89A3-916330AD0E67}" srcOrd="3" destOrd="0" presId="urn:microsoft.com/office/officeart/2018/2/layout/IconVerticalSolidList"/>
    <dgm:cxn modelId="{E16FDD79-C2D3-4D60-B3A1-AF27AA5C81E5}" type="presParOf" srcId="{14A00FD6-8CAE-47E4-8246-0FAC78D12B8E}" destId="{4FC38ACE-AA34-4211-AAE1-4AC36EDD0231}" srcOrd="4" destOrd="0" presId="urn:microsoft.com/office/officeart/2018/2/layout/IconVerticalSolidList"/>
    <dgm:cxn modelId="{F932ADEF-0529-4155-BED9-6F2C33E3C43B}" type="presParOf" srcId="{4FC38ACE-AA34-4211-AAE1-4AC36EDD0231}" destId="{27E06E3E-8764-43DF-8644-8F743520A2E5}" srcOrd="0" destOrd="0" presId="urn:microsoft.com/office/officeart/2018/2/layout/IconVerticalSolidList"/>
    <dgm:cxn modelId="{DC02FDEF-DDB9-4D27-A715-769878CC4A2A}" type="presParOf" srcId="{4FC38ACE-AA34-4211-AAE1-4AC36EDD0231}" destId="{1E995672-4338-46DF-8BCB-97DFAD82199D}" srcOrd="1" destOrd="0" presId="urn:microsoft.com/office/officeart/2018/2/layout/IconVerticalSolidList"/>
    <dgm:cxn modelId="{FE9A7137-5A56-45BD-BD94-850CF9B65945}" type="presParOf" srcId="{4FC38ACE-AA34-4211-AAE1-4AC36EDD0231}" destId="{6CA0780C-8F9D-4762-8310-5133E9805B0E}" srcOrd="2" destOrd="0" presId="urn:microsoft.com/office/officeart/2018/2/layout/IconVerticalSolidList"/>
    <dgm:cxn modelId="{D47C62C5-0B23-42D2-8B7A-F22EDAAB0123}" type="presParOf" srcId="{4FC38ACE-AA34-4211-AAE1-4AC36EDD0231}" destId="{BAD9F284-77AA-49E9-8B52-E701B4EAB494}" srcOrd="3" destOrd="0" presId="urn:microsoft.com/office/officeart/2018/2/layout/IconVerticalSolidList"/>
    <dgm:cxn modelId="{AC045410-DA4F-4A4E-952D-92894E0363B1}" type="presParOf" srcId="{14A00FD6-8CAE-47E4-8246-0FAC78D12B8E}" destId="{F854321E-E04E-4857-B219-38BE6EC74DE5}" srcOrd="5" destOrd="0" presId="urn:microsoft.com/office/officeart/2018/2/layout/IconVerticalSolidList"/>
    <dgm:cxn modelId="{261A0963-9FF0-4522-955A-F50764B0AC4D}" type="presParOf" srcId="{14A00FD6-8CAE-47E4-8246-0FAC78D12B8E}" destId="{427B3819-FE16-4376-9FFF-F5D3278A1449}" srcOrd="6" destOrd="0" presId="urn:microsoft.com/office/officeart/2018/2/layout/IconVerticalSolidList"/>
    <dgm:cxn modelId="{A14FFDEA-F702-48E4-B82A-18AC7FDF0560}" type="presParOf" srcId="{427B3819-FE16-4376-9FFF-F5D3278A1449}" destId="{A1B45C55-47ED-46CC-AC09-11CC0A85AEE0}" srcOrd="0" destOrd="0" presId="urn:microsoft.com/office/officeart/2018/2/layout/IconVerticalSolidList"/>
    <dgm:cxn modelId="{8A7B99FA-74B8-4F69-917B-630C13D40F0D}" type="presParOf" srcId="{427B3819-FE16-4376-9FFF-F5D3278A1449}" destId="{4FD7DBC5-C97B-4C8C-8897-1903FD7EC708}" srcOrd="1" destOrd="0" presId="urn:microsoft.com/office/officeart/2018/2/layout/IconVerticalSolidList"/>
    <dgm:cxn modelId="{D1692151-F79D-480D-8A3A-A9E326C651DF}" type="presParOf" srcId="{427B3819-FE16-4376-9FFF-F5D3278A1449}" destId="{6E64F70E-E0AA-47AC-9EFA-396AC33D1191}" srcOrd="2" destOrd="0" presId="urn:microsoft.com/office/officeart/2018/2/layout/IconVerticalSolidList"/>
    <dgm:cxn modelId="{6CD957C9-FFA0-411E-AD9C-4CAB14989C8A}" type="presParOf" srcId="{427B3819-FE16-4376-9FFF-F5D3278A1449}" destId="{94C42B69-5CA7-4263-91FC-8347E880388C}" srcOrd="3" destOrd="0" presId="urn:microsoft.com/office/officeart/2018/2/layout/IconVerticalSolidList"/>
    <dgm:cxn modelId="{819E5614-1680-4D77-8659-FEB4EE635EB6}" type="presParOf" srcId="{14A00FD6-8CAE-47E4-8246-0FAC78D12B8E}" destId="{FAE543D7-10F8-41AE-BA18-8250085E9B52}" srcOrd="7" destOrd="0" presId="urn:microsoft.com/office/officeart/2018/2/layout/IconVerticalSolidList"/>
    <dgm:cxn modelId="{7BEF9804-58B7-4872-BD97-E1ECBDD96C84}" type="presParOf" srcId="{14A00FD6-8CAE-47E4-8246-0FAC78D12B8E}" destId="{F890D5B1-111A-4E79-94AD-E151817D7D15}" srcOrd="8" destOrd="0" presId="urn:microsoft.com/office/officeart/2018/2/layout/IconVerticalSolidList"/>
    <dgm:cxn modelId="{64AB454A-18DA-45CB-B03F-369E736B39CE}" type="presParOf" srcId="{F890D5B1-111A-4E79-94AD-E151817D7D15}" destId="{2B3F9026-604E-4EA2-BB5D-E4050B6BEA50}" srcOrd="0" destOrd="0" presId="urn:microsoft.com/office/officeart/2018/2/layout/IconVerticalSolidList"/>
    <dgm:cxn modelId="{AD55B9F6-387D-4C67-B17D-2134E0C32119}" type="presParOf" srcId="{F890D5B1-111A-4E79-94AD-E151817D7D15}" destId="{AF10D582-1E67-41D5-8A63-71A8B63EBF49}" srcOrd="1" destOrd="0" presId="urn:microsoft.com/office/officeart/2018/2/layout/IconVerticalSolidList"/>
    <dgm:cxn modelId="{BC5F8A63-B83C-413D-83A5-785ACE392448}" type="presParOf" srcId="{F890D5B1-111A-4E79-94AD-E151817D7D15}" destId="{F5E9696B-5F76-47D3-A995-20444904E72B}" srcOrd="2" destOrd="0" presId="urn:microsoft.com/office/officeart/2018/2/layout/IconVerticalSolidList"/>
    <dgm:cxn modelId="{A55A03F9-5433-4909-A51F-C4C4B3A6AD67}" type="presParOf" srcId="{F890D5B1-111A-4E79-94AD-E151817D7D15}" destId="{8285BE86-7A20-4772-A081-98941DA0548E}" srcOrd="3" destOrd="0" presId="urn:microsoft.com/office/officeart/2018/2/layout/IconVerticalSolidList"/>
    <dgm:cxn modelId="{79A66B2A-6276-4525-BEBE-83212E6B52AF}" type="presParOf" srcId="{14A00FD6-8CAE-47E4-8246-0FAC78D12B8E}" destId="{954864A3-C66C-4EF3-A3FA-48A0DCAB07DE}" srcOrd="9" destOrd="0" presId="urn:microsoft.com/office/officeart/2018/2/layout/IconVerticalSolidList"/>
    <dgm:cxn modelId="{868B3265-9F79-4A88-A592-B641CA797F7A}" type="presParOf" srcId="{14A00FD6-8CAE-47E4-8246-0FAC78D12B8E}" destId="{4D7D351B-23ED-4976-B0C1-C798A8A92052}" srcOrd="10" destOrd="0" presId="urn:microsoft.com/office/officeart/2018/2/layout/IconVerticalSolidList"/>
    <dgm:cxn modelId="{C5E1CF86-A4C3-4A12-98E6-C4B43611E93A}" type="presParOf" srcId="{4D7D351B-23ED-4976-B0C1-C798A8A92052}" destId="{263DE820-F5D3-4870-848C-9BBE1BEC46D4}" srcOrd="0" destOrd="0" presId="urn:microsoft.com/office/officeart/2018/2/layout/IconVerticalSolidList"/>
    <dgm:cxn modelId="{20467CED-1E75-4D31-8FD3-3110165B686B}" type="presParOf" srcId="{4D7D351B-23ED-4976-B0C1-C798A8A92052}" destId="{9FEEB9DE-F313-4099-B3DF-C760EBD2C951}" srcOrd="1" destOrd="0" presId="urn:microsoft.com/office/officeart/2018/2/layout/IconVerticalSolidList"/>
    <dgm:cxn modelId="{DB4FC5D9-7DCC-4284-9124-BB16C393E1FA}" type="presParOf" srcId="{4D7D351B-23ED-4976-B0C1-C798A8A92052}" destId="{201A9999-B9DA-40CA-83C4-7B2D69ED94A5}" srcOrd="2" destOrd="0" presId="urn:microsoft.com/office/officeart/2018/2/layout/IconVerticalSolidList"/>
    <dgm:cxn modelId="{6D0A1DFE-E2E6-46B9-A307-193BFCC7B09F}" type="presParOf" srcId="{4D7D351B-23ED-4976-B0C1-C798A8A92052}" destId="{B1994CF1-B518-4758-A5FD-11FD2612C7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0AB82-C185-4438-A566-8999E2C1B3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58C8B-D603-46F3-AE43-1E7B7B23A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Header: Includes "To," "From," "Date," and "Subject.“</a:t>
          </a:r>
        </a:p>
      </dgm:t>
    </dgm:pt>
    <dgm:pt modelId="{A9D69DA6-C0BA-41D3-AEA4-178B4DEC5056}" type="parTrans" cxnId="{68A0D023-D7A0-451C-B7BC-B24F3480B8E1}">
      <dgm:prSet/>
      <dgm:spPr/>
      <dgm:t>
        <a:bodyPr/>
        <a:lstStyle/>
        <a:p>
          <a:endParaRPr lang="en-US"/>
        </a:p>
      </dgm:t>
    </dgm:pt>
    <dgm:pt modelId="{4F8307C5-E719-4387-989A-63D83CB6B76B}" type="sibTrans" cxnId="{68A0D023-D7A0-451C-B7BC-B24F3480B8E1}">
      <dgm:prSet/>
      <dgm:spPr/>
      <dgm:t>
        <a:bodyPr/>
        <a:lstStyle/>
        <a:p>
          <a:endParaRPr lang="en-US"/>
        </a:p>
      </dgm:t>
    </dgm:pt>
    <dgm:pt modelId="{6351EAB1-32C9-4DCA-9772-A634D4A6CD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Opening Statement: Directly states the purpose.</a:t>
          </a:r>
        </a:p>
      </dgm:t>
    </dgm:pt>
    <dgm:pt modelId="{93F6F687-6A24-4654-B7CA-8E64B6DF4C7D}" type="parTrans" cxnId="{543B1014-AD5B-47FF-AB15-BF6A72E33F53}">
      <dgm:prSet/>
      <dgm:spPr/>
      <dgm:t>
        <a:bodyPr/>
        <a:lstStyle/>
        <a:p>
          <a:endParaRPr lang="en-US"/>
        </a:p>
      </dgm:t>
    </dgm:pt>
    <dgm:pt modelId="{FCBAB526-BA2F-4CF0-98FF-8F8F7C0871EC}" type="sibTrans" cxnId="{543B1014-AD5B-47FF-AB15-BF6A72E33F53}">
      <dgm:prSet/>
      <dgm:spPr/>
      <dgm:t>
        <a:bodyPr/>
        <a:lstStyle/>
        <a:p>
          <a:endParaRPr lang="en-US"/>
        </a:p>
      </dgm:t>
    </dgm:pt>
    <dgm:pt modelId="{0306DA67-6F5D-4169-BAEC-3D7F240078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Body: Provides relevant details and supporting information.</a:t>
          </a:r>
        </a:p>
      </dgm:t>
    </dgm:pt>
    <dgm:pt modelId="{5D2E5073-C3CD-46A9-9A4C-432386ECA5E7}" type="parTrans" cxnId="{BB2D3DF3-FFF0-4EB1-9410-7D84684D80D7}">
      <dgm:prSet/>
      <dgm:spPr/>
      <dgm:t>
        <a:bodyPr/>
        <a:lstStyle/>
        <a:p>
          <a:endParaRPr lang="en-US"/>
        </a:p>
      </dgm:t>
    </dgm:pt>
    <dgm:pt modelId="{17432FA5-4EB4-49CF-92C0-08E12D8F6A11}" type="sibTrans" cxnId="{BB2D3DF3-FFF0-4EB1-9410-7D84684D80D7}">
      <dgm:prSet/>
      <dgm:spPr/>
      <dgm:t>
        <a:bodyPr/>
        <a:lstStyle/>
        <a:p>
          <a:endParaRPr lang="en-US"/>
        </a:p>
      </dgm:t>
    </dgm:pt>
    <dgm:pt modelId="{9226BF76-EAAD-4B99-A1F4-B44FD8B69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Conclusion: Summarizes the main points and suggests next steps.</a:t>
          </a:r>
        </a:p>
      </dgm:t>
    </dgm:pt>
    <dgm:pt modelId="{769CFE46-1295-47F3-A809-602D7A0B1919}" type="parTrans" cxnId="{4CC5525D-41DF-419F-8B3A-AC2E3CBBFF92}">
      <dgm:prSet/>
      <dgm:spPr/>
      <dgm:t>
        <a:bodyPr/>
        <a:lstStyle/>
        <a:p>
          <a:endParaRPr lang="en-US"/>
        </a:p>
      </dgm:t>
    </dgm:pt>
    <dgm:pt modelId="{F814C954-FEB8-4D43-91B4-B567487EBD03}" type="sibTrans" cxnId="{4CC5525D-41DF-419F-8B3A-AC2E3CBBFF92}">
      <dgm:prSet/>
      <dgm:spPr/>
      <dgm:t>
        <a:bodyPr/>
        <a:lstStyle/>
        <a:p>
          <a:endParaRPr lang="en-US"/>
        </a:p>
      </dgm:t>
    </dgm:pt>
    <dgm:pt modelId="{8D9ABE59-476C-432B-8FAF-F99A98AF30DA}" type="pres">
      <dgm:prSet presAssocID="{3900AB82-C185-4438-A566-8999E2C1B3CE}" presName="root" presStyleCnt="0">
        <dgm:presLayoutVars>
          <dgm:dir/>
          <dgm:resizeHandles val="exact"/>
        </dgm:presLayoutVars>
      </dgm:prSet>
      <dgm:spPr/>
    </dgm:pt>
    <dgm:pt modelId="{73570E6A-2A2E-4F43-A3B9-1F90821D9432}" type="pres">
      <dgm:prSet presAssocID="{A4F58C8B-D603-46F3-AE43-1E7B7B23A026}" presName="compNode" presStyleCnt="0"/>
      <dgm:spPr/>
    </dgm:pt>
    <dgm:pt modelId="{3DEFDA94-57E2-4EAB-92AF-25139036F7D3}" type="pres">
      <dgm:prSet presAssocID="{A4F58C8B-D603-46F3-AE43-1E7B7B23A026}" presName="bgRect" presStyleLbl="bgShp" presStyleIdx="0" presStyleCnt="4"/>
      <dgm:spPr/>
    </dgm:pt>
    <dgm:pt modelId="{831E232E-7911-44A0-9551-5496B61A0A16}" type="pres">
      <dgm:prSet presAssocID="{A4F58C8B-D603-46F3-AE43-1E7B7B23A0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EFCA9EF-67AD-461A-8AEC-1380200811FB}" type="pres">
      <dgm:prSet presAssocID="{A4F58C8B-D603-46F3-AE43-1E7B7B23A026}" presName="spaceRect" presStyleCnt="0"/>
      <dgm:spPr/>
    </dgm:pt>
    <dgm:pt modelId="{7FF2E3BD-74D1-45F4-ABA4-E8A67F2095E8}" type="pres">
      <dgm:prSet presAssocID="{A4F58C8B-D603-46F3-AE43-1E7B7B23A026}" presName="parTx" presStyleLbl="revTx" presStyleIdx="0" presStyleCnt="4">
        <dgm:presLayoutVars>
          <dgm:chMax val="0"/>
          <dgm:chPref val="0"/>
        </dgm:presLayoutVars>
      </dgm:prSet>
      <dgm:spPr/>
    </dgm:pt>
    <dgm:pt modelId="{C406810D-F7B1-48B9-B837-5062AA9AE782}" type="pres">
      <dgm:prSet presAssocID="{4F8307C5-E719-4387-989A-63D83CB6B76B}" presName="sibTrans" presStyleCnt="0"/>
      <dgm:spPr/>
    </dgm:pt>
    <dgm:pt modelId="{F4587E5B-D51B-4E99-9E20-17AE1F430742}" type="pres">
      <dgm:prSet presAssocID="{6351EAB1-32C9-4DCA-9772-A634D4A6CD8B}" presName="compNode" presStyleCnt="0"/>
      <dgm:spPr/>
    </dgm:pt>
    <dgm:pt modelId="{DD458C73-50FD-41A5-AF43-2DC6C28FEAC4}" type="pres">
      <dgm:prSet presAssocID="{6351EAB1-32C9-4DCA-9772-A634D4A6CD8B}" presName="bgRect" presStyleLbl="bgShp" presStyleIdx="1" presStyleCnt="4"/>
      <dgm:spPr/>
    </dgm:pt>
    <dgm:pt modelId="{5AE36828-75E0-460B-BCE9-001146DF3652}" type="pres">
      <dgm:prSet presAssocID="{6351EAB1-32C9-4DCA-9772-A634D4A6CD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98E57A0A-C009-46F4-A786-BACE1638A377}" type="pres">
      <dgm:prSet presAssocID="{6351EAB1-32C9-4DCA-9772-A634D4A6CD8B}" presName="spaceRect" presStyleCnt="0"/>
      <dgm:spPr/>
    </dgm:pt>
    <dgm:pt modelId="{138D2C94-C0AF-42DC-88DB-A9DB98EBDC06}" type="pres">
      <dgm:prSet presAssocID="{6351EAB1-32C9-4DCA-9772-A634D4A6CD8B}" presName="parTx" presStyleLbl="revTx" presStyleIdx="1" presStyleCnt="4">
        <dgm:presLayoutVars>
          <dgm:chMax val="0"/>
          <dgm:chPref val="0"/>
        </dgm:presLayoutVars>
      </dgm:prSet>
      <dgm:spPr/>
    </dgm:pt>
    <dgm:pt modelId="{E35AD38B-88A3-4E37-9B6D-A2E36E787D2E}" type="pres">
      <dgm:prSet presAssocID="{FCBAB526-BA2F-4CF0-98FF-8F8F7C0871EC}" presName="sibTrans" presStyleCnt="0"/>
      <dgm:spPr/>
    </dgm:pt>
    <dgm:pt modelId="{973F747F-AE71-46F6-95D3-5C7917AEF799}" type="pres">
      <dgm:prSet presAssocID="{0306DA67-6F5D-4169-BAEC-3D7F240078E4}" presName="compNode" presStyleCnt="0"/>
      <dgm:spPr/>
    </dgm:pt>
    <dgm:pt modelId="{D2B769CD-C1EF-42D7-BA37-A32CDDC169C8}" type="pres">
      <dgm:prSet presAssocID="{0306DA67-6F5D-4169-BAEC-3D7F240078E4}" presName="bgRect" presStyleLbl="bgShp" presStyleIdx="2" presStyleCnt="4"/>
      <dgm:spPr/>
    </dgm:pt>
    <dgm:pt modelId="{EA9A10D7-3079-464B-9D7A-740620FE0473}" type="pres">
      <dgm:prSet presAssocID="{0306DA67-6F5D-4169-BAEC-3D7F240078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BB688183-BF55-4999-8ECC-AA986C5EEA57}" type="pres">
      <dgm:prSet presAssocID="{0306DA67-6F5D-4169-BAEC-3D7F240078E4}" presName="spaceRect" presStyleCnt="0"/>
      <dgm:spPr/>
    </dgm:pt>
    <dgm:pt modelId="{C07EB539-941A-4E55-B5B9-5C9D4910D8CD}" type="pres">
      <dgm:prSet presAssocID="{0306DA67-6F5D-4169-BAEC-3D7F240078E4}" presName="parTx" presStyleLbl="revTx" presStyleIdx="2" presStyleCnt="4">
        <dgm:presLayoutVars>
          <dgm:chMax val="0"/>
          <dgm:chPref val="0"/>
        </dgm:presLayoutVars>
      </dgm:prSet>
      <dgm:spPr/>
    </dgm:pt>
    <dgm:pt modelId="{4A52B2A2-94A0-43D1-BD09-2C01A5F27981}" type="pres">
      <dgm:prSet presAssocID="{17432FA5-4EB4-49CF-92C0-08E12D8F6A11}" presName="sibTrans" presStyleCnt="0"/>
      <dgm:spPr/>
    </dgm:pt>
    <dgm:pt modelId="{F4741EC6-80CA-4554-AB06-366B02466506}" type="pres">
      <dgm:prSet presAssocID="{9226BF76-EAAD-4B99-A1F4-B44FD8B69634}" presName="compNode" presStyleCnt="0"/>
      <dgm:spPr/>
    </dgm:pt>
    <dgm:pt modelId="{395145A9-6061-411B-A8DA-3CB222BE69E3}" type="pres">
      <dgm:prSet presAssocID="{9226BF76-EAAD-4B99-A1F4-B44FD8B69634}" presName="bgRect" presStyleLbl="bgShp" presStyleIdx="3" presStyleCnt="4"/>
      <dgm:spPr/>
    </dgm:pt>
    <dgm:pt modelId="{A03356F5-45AB-4F82-B649-9F4716AF5CA7}" type="pres">
      <dgm:prSet presAssocID="{9226BF76-EAAD-4B99-A1F4-B44FD8B696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18FAAE20-C16D-4922-9542-53C51371ECE3}" type="pres">
      <dgm:prSet presAssocID="{9226BF76-EAAD-4B99-A1F4-B44FD8B69634}" presName="spaceRect" presStyleCnt="0"/>
      <dgm:spPr/>
    </dgm:pt>
    <dgm:pt modelId="{084EFC9C-08F7-4F5D-B1FE-264F0648DB95}" type="pres">
      <dgm:prSet presAssocID="{9226BF76-EAAD-4B99-A1F4-B44FD8B696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3F0B12-1F4C-45DE-A095-9B7B359A6EFF}" type="presOf" srcId="{6351EAB1-32C9-4DCA-9772-A634D4A6CD8B}" destId="{138D2C94-C0AF-42DC-88DB-A9DB98EBDC06}" srcOrd="0" destOrd="0" presId="urn:microsoft.com/office/officeart/2018/2/layout/IconVerticalSolidList"/>
    <dgm:cxn modelId="{543B1014-AD5B-47FF-AB15-BF6A72E33F53}" srcId="{3900AB82-C185-4438-A566-8999E2C1B3CE}" destId="{6351EAB1-32C9-4DCA-9772-A634D4A6CD8B}" srcOrd="1" destOrd="0" parTransId="{93F6F687-6A24-4654-B7CA-8E64B6DF4C7D}" sibTransId="{FCBAB526-BA2F-4CF0-98FF-8F8F7C0871EC}"/>
    <dgm:cxn modelId="{105BDE1F-DC96-420A-90CD-39958971D288}" type="presOf" srcId="{9226BF76-EAAD-4B99-A1F4-B44FD8B69634}" destId="{084EFC9C-08F7-4F5D-B1FE-264F0648DB95}" srcOrd="0" destOrd="0" presId="urn:microsoft.com/office/officeart/2018/2/layout/IconVerticalSolidList"/>
    <dgm:cxn modelId="{68A0D023-D7A0-451C-B7BC-B24F3480B8E1}" srcId="{3900AB82-C185-4438-A566-8999E2C1B3CE}" destId="{A4F58C8B-D603-46F3-AE43-1E7B7B23A026}" srcOrd="0" destOrd="0" parTransId="{A9D69DA6-C0BA-41D3-AEA4-178B4DEC5056}" sibTransId="{4F8307C5-E719-4387-989A-63D83CB6B76B}"/>
    <dgm:cxn modelId="{7A993135-2F79-43DA-96B2-C7B5AFE2C602}" type="presOf" srcId="{3900AB82-C185-4438-A566-8999E2C1B3CE}" destId="{8D9ABE59-476C-432B-8FAF-F99A98AF30DA}" srcOrd="0" destOrd="0" presId="urn:microsoft.com/office/officeart/2018/2/layout/IconVerticalSolidList"/>
    <dgm:cxn modelId="{4CC5525D-41DF-419F-8B3A-AC2E3CBBFF92}" srcId="{3900AB82-C185-4438-A566-8999E2C1B3CE}" destId="{9226BF76-EAAD-4B99-A1F4-B44FD8B69634}" srcOrd="3" destOrd="0" parTransId="{769CFE46-1295-47F3-A809-602D7A0B1919}" sibTransId="{F814C954-FEB8-4D43-91B4-B567487EBD03}"/>
    <dgm:cxn modelId="{95668785-8673-4484-BA62-7F6DA461022E}" type="presOf" srcId="{0306DA67-6F5D-4169-BAEC-3D7F240078E4}" destId="{C07EB539-941A-4E55-B5B9-5C9D4910D8CD}" srcOrd="0" destOrd="0" presId="urn:microsoft.com/office/officeart/2018/2/layout/IconVerticalSolidList"/>
    <dgm:cxn modelId="{8638D0E6-9E6B-42D2-9F1A-4878A13EDA0E}" type="presOf" srcId="{A4F58C8B-D603-46F3-AE43-1E7B7B23A026}" destId="{7FF2E3BD-74D1-45F4-ABA4-E8A67F2095E8}" srcOrd="0" destOrd="0" presId="urn:microsoft.com/office/officeart/2018/2/layout/IconVerticalSolidList"/>
    <dgm:cxn modelId="{BB2D3DF3-FFF0-4EB1-9410-7D84684D80D7}" srcId="{3900AB82-C185-4438-A566-8999E2C1B3CE}" destId="{0306DA67-6F5D-4169-BAEC-3D7F240078E4}" srcOrd="2" destOrd="0" parTransId="{5D2E5073-C3CD-46A9-9A4C-432386ECA5E7}" sibTransId="{17432FA5-4EB4-49CF-92C0-08E12D8F6A11}"/>
    <dgm:cxn modelId="{B0466DD6-7FEE-4340-B245-A6FC6915CEF7}" type="presParOf" srcId="{8D9ABE59-476C-432B-8FAF-F99A98AF30DA}" destId="{73570E6A-2A2E-4F43-A3B9-1F90821D9432}" srcOrd="0" destOrd="0" presId="urn:microsoft.com/office/officeart/2018/2/layout/IconVerticalSolidList"/>
    <dgm:cxn modelId="{03FB6E90-D3FD-4109-9588-D53F65A0AD41}" type="presParOf" srcId="{73570E6A-2A2E-4F43-A3B9-1F90821D9432}" destId="{3DEFDA94-57E2-4EAB-92AF-25139036F7D3}" srcOrd="0" destOrd="0" presId="urn:microsoft.com/office/officeart/2018/2/layout/IconVerticalSolidList"/>
    <dgm:cxn modelId="{58F1A9E8-1E76-498B-877D-0725311D0624}" type="presParOf" srcId="{73570E6A-2A2E-4F43-A3B9-1F90821D9432}" destId="{831E232E-7911-44A0-9551-5496B61A0A16}" srcOrd="1" destOrd="0" presId="urn:microsoft.com/office/officeart/2018/2/layout/IconVerticalSolidList"/>
    <dgm:cxn modelId="{B20F49AD-1718-43B8-AA83-5B882A5A0FDA}" type="presParOf" srcId="{73570E6A-2A2E-4F43-A3B9-1F90821D9432}" destId="{6EFCA9EF-67AD-461A-8AEC-1380200811FB}" srcOrd="2" destOrd="0" presId="urn:microsoft.com/office/officeart/2018/2/layout/IconVerticalSolidList"/>
    <dgm:cxn modelId="{EFA22F38-6BD5-4DFD-AC70-BB524D95BFDB}" type="presParOf" srcId="{73570E6A-2A2E-4F43-A3B9-1F90821D9432}" destId="{7FF2E3BD-74D1-45F4-ABA4-E8A67F2095E8}" srcOrd="3" destOrd="0" presId="urn:microsoft.com/office/officeart/2018/2/layout/IconVerticalSolidList"/>
    <dgm:cxn modelId="{452950B9-A43C-4DBD-B721-119ABF2C2A83}" type="presParOf" srcId="{8D9ABE59-476C-432B-8FAF-F99A98AF30DA}" destId="{C406810D-F7B1-48B9-B837-5062AA9AE782}" srcOrd="1" destOrd="0" presId="urn:microsoft.com/office/officeart/2018/2/layout/IconVerticalSolidList"/>
    <dgm:cxn modelId="{39D6BB8A-6074-4DB2-8FED-BDEF495CBBC0}" type="presParOf" srcId="{8D9ABE59-476C-432B-8FAF-F99A98AF30DA}" destId="{F4587E5B-D51B-4E99-9E20-17AE1F430742}" srcOrd="2" destOrd="0" presId="urn:microsoft.com/office/officeart/2018/2/layout/IconVerticalSolidList"/>
    <dgm:cxn modelId="{BBAD6624-1F4A-41BF-8CE0-B5D2ADF91656}" type="presParOf" srcId="{F4587E5B-D51B-4E99-9E20-17AE1F430742}" destId="{DD458C73-50FD-41A5-AF43-2DC6C28FEAC4}" srcOrd="0" destOrd="0" presId="urn:microsoft.com/office/officeart/2018/2/layout/IconVerticalSolidList"/>
    <dgm:cxn modelId="{A8325821-7735-4121-B6E7-A72E7EB3B04A}" type="presParOf" srcId="{F4587E5B-D51B-4E99-9E20-17AE1F430742}" destId="{5AE36828-75E0-460B-BCE9-001146DF3652}" srcOrd="1" destOrd="0" presId="urn:microsoft.com/office/officeart/2018/2/layout/IconVerticalSolidList"/>
    <dgm:cxn modelId="{92CD5193-B665-48A9-A9CA-58BFF3A79FFE}" type="presParOf" srcId="{F4587E5B-D51B-4E99-9E20-17AE1F430742}" destId="{98E57A0A-C009-46F4-A786-BACE1638A377}" srcOrd="2" destOrd="0" presId="urn:microsoft.com/office/officeart/2018/2/layout/IconVerticalSolidList"/>
    <dgm:cxn modelId="{EAF86F13-D20E-4100-9BD0-19EBE7DFF21F}" type="presParOf" srcId="{F4587E5B-D51B-4E99-9E20-17AE1F430742}" destId="{138D2C94-C0AF-42DC-88DB-A9DB98EBDC06}" srcOrd="3" destOrd="0" presId="urn:microsoft.com/office/officeart/2018/2/layout/IconVerticalSolidList"/>
    <dgm:cxn modelId="{04FC3F02-D5D2-478C-8716-5370702F86AC}" type="presParOf" srcId="{8D9ABE59-476C-432B-8FAF-F99A98AF30DA}" destId="{E35AD38B-88A3-4E37-9B6D-A2E36E787D2E}" srcOrd="3" destOrd="0" presId="urn:microsoft.com/office/officeart/2018/2/layout/IconVerticalSolidList"/>
    <dgm:cxn modelId="{C3337E0E-8458-4187-8560-5D64C8F463AE}" type="presParOf" srcId="{8D9ABE59-476C-432B-8FAF-F99A98AF30DA}" destId="{973F747F-AE71-46F6-95D3-5C7917AEF799}" srcOrd="4" destOrd="0" presId="urn:microsoft.com/office/officeart/2018/2/layout/IconVerticalSolidList"/>
    <dgm:cxn modelId="{A5791445-011F-42C1-BC52-841E837211D3}" type="presParOf" srcId="{973F747F-AE71-46F6-95D3-5C7917AEF799}" destId="{D2B769CD-C1EF-42D7-BA37-A32CDDC169C8}" srcOrd="0" destOrd="0" presId="urn:microsoft.com/office/officeart/2018/2/layout/IconVerticalSolidList"/>
    <dgm:cxn modelId="{C1F3BBE5-2DFD-44A4-8FDC-769FF121221E}" type="presParOf" srcId="{973F747F-AE71-46F6-95D3-5C7917AEF799}" destId="{EA9A10D7-3079-464B-9D7A-740620FE0473}" srcOrd="1" destOrd="0" presId="urn:microsoft.com/office/officeart/2018/2/layout/IconVerticalSolidList"/>
    <dgm:cxn modelId="{30424623-206E-4644-B198-60F65D13B395}" type="presParOf" srcId="{973F747F-AE71-46F6-95D3-5C7917AEF799}" destId="{BB688183-BF55-4999-8ECC-AA986C5EEA57}" srcOrd="2" destOrd="0" presId="urn:microsoft.com/office/officeart/2018/2/layout/IconVerticalSolidList"/>
    <dgm:cxn modelId="{6AEB01EA-F91F-49A8-AD1C-4B18258BD5F3}" type="presParOf" srcId="{973F747F-AE71-46F6-95D3-5C7917AEF799}" destId="{C07EB539-941A-4E55-B5B9-5C9D4910D8CD}" srcOrd="3" destOrd="0" presId="urn:microsoft.com/office/officeart/2018/2/layout/IconVerticalSolidList"/>
    <dgm:cxn modelId="{8B59C61C-144B-469D-8A1F-9A7441A7272D}" type="presParOf" srcId="{8D9ABE59-476C-432B-8FAF-F99A98AF30DA}" destId="{4A52B2A2-94A0-43D1-BD09-2C01A5F27981}" srcOrd="5" destOrd="0" presId="urn:microsoft.com/office/officeart/2018/2/layout/IconVerticalSolidList"/>
    <dgm:cxn modelId="{6E2791FB-3482-4B20-9B74-23DF8F5B0AEB}" type="presParOf" srcId="{8D9ABE59-476C-432B-8FAF-F99A98AF30DA}" destId="{F4741EC6-80CA-4554-AB06-366B02466506}" srcOrd="6" destOrd="0" presId="urn:microsoft.com/office/officeart/2018/2/layout/IconVerticalSolidList"/>
    <dgm:cxn modelId="{82F263C2-EFEE-4012-840E-D7D48E4D84AA}" type="presParOf" srcId="{F4741EC6-80CA-4554-AB06-366B02466506}" destId="{395145A9-6061-411B-A8DA-3CB222BE69E3}" srcOrd="0" destOrd="0" presId="urn:microsoft.com/office/officeart/2018/2/layout/IconVerticalSolidList"/>
    <dgm:cxn modelId="{81763061-E3FB-4D52-9AFC-7FAB1374590A}" type="presParOf" srcId="{F4741EC6-80CA-4554-AB06-366B02466506}" destId="{A03356F5-45AB-4F82-B649-9F4716AF5CA7}" srcOrd="1" destOrd="0" presId="urn:microsoft.com/office/officeart/2018/2/layout/IconVerticalSolidList"/>
    <dgm:cxn modelId="{826D5DAC-C75D-4490-9BDD-B9F5AC7FD4AE}" type="presParOf" srcId="{F4741EC6-80CA-4554-AB06-366B02466506}" destId="{18FAAE20-C16D-4922-9542-53C51371ECE3}" srcOrd="2" destOrd="0" presId="urn:microsoft.com/office/officeart/2018/2/layout/IconVerticalSolidList"/>
    <dgm:cxn modelId="{85986372-0E19-4CFA-B655-44D58054162A}" type="presParOf" srcId="{F4741EC6-80CA-4554-AB06-366B02466506}" destId="{084EFC9C-08F7-4F5D-B1FE-264F0648DB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7B4415-129C-4D2E-81C2-AE554BBEB1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0526C-3AC7-413B-BAEE-EAD8C85EA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Formal and Professional: Respectful and structured.</a:t>
          </a:r>
        </a:p>
      </dgm:t>
    </dgm:pt>
    <dgm:pt modelId="{E3E4CB5C-B87B-4310-B8E3-1C23C0B6D088}" type="parTrans" cxnId="{CFF61F9D-33B9-4CCB-809D-375299734AED}">
      <dgm:prSet/>
      <dgm:spPr/>
      <dgm:t>
        <a:bodyPr/>
        <a:lstStyle/>
        <a:p>
          <a:endParaRPr lang="en-US"/>
        </a:p>
      </dgm:t>
    </dgm:pt>
    <dgm:pt modelId="{1B9E941B-4AC1-4688-BF6B-0C576A09C174}" type="sibTrans" cxnId="{CFF61F9D-33B9-4CCB-809D-375299734AED}">
      <dgm:prSet/>
      <dgm:spPr/>
      <dgm:t>
        <a:bodyPr/>
        <a:lstStyle/>
        <a:p>
          <a:endParaRPr lang="en-US"/>
        </a:p>
      </dgm:t>
    </dgm:pt>
    <dgm:pt modelId="{46AD7892-3050-48FA-9FAD-D11AD3C35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Concise and Clear: Avoids unnecessary jargon and lengthy explanations.</a:t>
          </a:r>
        </a:p>
      </dgm:t>
    </dgm:pt>
    <dgm:pt modelId="{7386D941-CF08-49FF-8ABB-13ED498124A1}" type="parTrans" cxnId="{ADCEB0E0-27CB-45B9-B989-42E0CC6159AE}">
      <dgm:prSet/>
      <dgm:spPr/>
      <dgm:t>
        <a:bodyPr/>
        <a:lstStyle/>
        <a:p>
          <a:endParaRPr lang="en-US"/>
        </a:p>
      </dgm:t>
    </dgm:pt>
    <dgm:pt modelId="{03CA043B-1C45-4001-AD20-8C1166AD807A}" type="sibTrans" cxnId="{ADCEB0E0-27CB-45B9-B989-42E0CC6159AE}">
      <dgm:prSet/>
      <dgm:spPr/>
      <dgm:t>
        <a:bodyPr/>
        <a:lstStyle/>
        <a:p>
          <a:endParaRPr lang="en-US"/>
        </a:p>
      </dgm:t>
    </dgm:pt>
    <dgm:pt modelId="{9A262B4D-BE28-4288-B30B-9A7920E0E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Polite and Courteous: Uses polite language even when addressing conflicts.</a:t>
          </a:r>
        </a:p>
      </dgm:t>
    </dgm:pt>
    <dgm:pt modelId="{95114171-A40B-4B75-82A5-5658F6DCC0C1}" type="parTrans" cxnId="{F150CBAC-894A-4EA3-86D9-A4AAE55DDA54}">
      <dgm:prSet/>
      <dgm:spPr/>
      <dgm:t>
        <a:bodyPr/>
        <a:lstStyle/>
        <a:p>
          <a:endParaRPr lang="en-US"/>
        </a:p>
      </dgm:t>
    </dgm:pt>
    <dgm:pt modelId="{4746B321-FFF1-48AF-9F14-008A4D68349B}" type="sibTrans" cxnId="{F150CBAC-894A-4EA3-86D9-A4AAE55DDA54}">
      <dgm:prSet/>
      <dgm:spPr/>
      <dgm:t>
        <a:bodyPr/>
        <a:lstStyle/>
        <a:p>
          <a:endParaRPr lang="en-US"/>
        </a:p>
      </dgm:t>
    </dgm:pt>
    <dgm:pt modelId="{26FDD67E-A560-4F01-9FCD-9429220BD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 and Neutral: Avoids overly emotional or aggressive wording.</a:t>
          </a:r>
        </a:p>
      </dgm:t>
    </dgm:pt>
    <dgm:pt modelId="{9E6458CE-FC68-410F-AA5C-0569A9B47DA5}" type="parTrans" cxnId="{8148B13D-4923-4521-859C-AA108AE2C6BD}">
      <dgm:prSet/>
      <dgm:spPr/>
      <dgm:t>
        <a:bodyPr/>
        <a:lstStyle/>
        <a:p>
          <a:endParaRPr lang="en-US"/>
        </a:p>
      </dgm:t>
    </dgm:pt>
    <dgm:pt modelId="{2E4DD488-29D9-44D4-B4F0-7C3C06E9B27F}" type="sibTrans" cxnId="{8148B13D-4923-4521-859C-AA108AE2C6BD}">
      <dgm:prSet/>
      <dgm:spPr/>
      <dgm:t>
        <a:bodyPr/>
        <a:lstStyle/>
        <a:p>
          <a:endParaRPr lang="en-US"/>
        </a:p>
      </dgm:t>
    </dgm:pt>
    <dgm:pt modelId="{9BE12109-6B58-4573-AD13-1214614EDC25}" type="pres">
      <dgm:prSet presAssocID="{477B4415-129C-4D2E-81C2-AE554BBEB1AC}" presName="root" presStyleCnt="0">
        <dgm:presLayoutVars>
          <dgm:dir/>
          <dgm:resizeHandles val="exact"/>
        </dgm:presLayoutVars>
      </dgm:prSet>
      <dgm:spPr/>
    </dgm:pt>
    <dgm:pt modelId="{29AB3312-E687-4B16-9A1A-15F7415AFA96}" type="pres">
      <dgm:prSet presAssocID="{A450526C-3AC7-413B-BAEE-EAD8C85EAA95}" presName="compNode" presStyleCnt="0"/>
      <dgm:spPr/>
    </dgm:pt>
    <dgm:pt modelId="{39A00E0D-91B5-444F-92DB-2CCA41A63185}" type="pres">
      <dgm:prSet presAssocID="{A450526C-3AC7-413B-BAEE-EAD8C85EAA95}" presName="bgRect" presStyleLbl="bgShp" presStyleIdx="0" presStyleCnt="4"/>
      <dgm:spPr/>
    </dgm:pt>
    <dgm:pt modelId="{75A6174E-8ECB-4903-A9BC-0D2E9C590ADF}" type="pres">
      <dgm:prSet presAssocID="{A450526C-3AC7-413B-BAEE-EAD8C85EAA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Outline"/>
        </a:ext>
      </dgm:extLst>
    </dgm:pt>
    <dgm:pt modelId="{FCB79EA4-2CC6-49C5-BBA2-0FBF403D2F2B}" type="pres">
      <dgm:prSet presAssocID="{A450526C-3AC7-413B-BAEE-EAD8C85EAA95}" presName="spaceRect" presStyleCnt="0"/>
      <dgm:spPr/>
    </dgm:pt>
    <dgm:pt modelId="{1F38F3D4-F752-41DE-AD82-10B139C11BBE}" type="pres">
      <dgm:prSet presAssocID="{A450526C-3AC7-413B-BAEE-EAD8C85EAA95}" presName="parTx" presStyleLbl="revTx" presStyleIdx="0" presStyleCnt="4">
        <dgm:presLayoutVars>
          <dgm:chMax val="0"/>
          <dgm:chPref val="0"/>
        </dgm:presLayoutVars>
      </dgm:prSet>
      <dgm:spPr/>
    </dgm:pt>
    <dgm:pt modelId="{7226E4E9-2B07-4667-8121-444FF8A4FBF9}" type="pres">
      <dgm:prSet presAssocID="{1B9E941B-4AC1-4688-BF6B-0C576A09C174}" presName="sibTrans" presStyleCnt="0"/>
      <dgm:spPr/>
    </dgm:pt>
    <dgm:pt modelId="{B2F78E5E-7905-426C-8FA8-A184DC434D62}" type="pres">
      <dgm:prSet presAssocID="{46AD7892-3050-48FA-9FAD-D11AD3C35896}" presName="compNode" presStyleCnt="0"/>
      <dgm:spPr/>
    </dgm:pt>
    <dgm:pt modelId="{8BFA9AAC-536E-4F73-8773-D5F7A7223B03}" type="pres">
      <dgm:prSet presAssocID="{46AD7892-3050-48FA-9FAD-D11AD3C35896}" presName="bgRect" presStyleLbl="bgShp" presStyleIdx="1" presStyleCnt="4"/>
      <dgm:spPr/>
    </dgm:pt>
    <dgm:pt modelId="{4446B293-AC00-4E37-894D-9FBAD299EAA7}" type="pres">
      <dgm:prSet presAssocID="{46AD7892-3050-48FA-9FAD-D11AD3C358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Hacked"/>
        </a:ext>
      </dgm:extLst>
    </dgm:pt>
    <dgm:pt modelId="{DB406C43-D778-4557-873A-A096C4015D25}" type="pres">
      <dgm:prSet presAssocID="{46AD7892-3050-48FA-9FAD-D11AD3C35896}" presName="spaceRect" presStyleCnt="0"/>
      <dgm:spPr/>
    </dgm:pt>
    <dgm:pt modelId="{6BC0373E-2621-47F3-BC2B-D4613B33F004}" type="pres">
      <dgm:prSet presAssocID="{46AD7892-3050-48FA-9FAD-D11AD3C35896}" presName="parTx" presStyleLbl="revTx" presStyleIdx="1" presStyleCnt="4">
        <dgm:presLayoutVars>
          <dgm:chMax val="0"/>
          <dgm:chPref val="0"/>
        </dgm:presLayoutVars>
      </dgm:prSet>
      <dgm:spPr/>
    </dgm:pt>
    <dgm:pt modelId="{8F75ACAF-AF75-454B-9F25-DE84E0092E47}" type="pres">
      <dgm:prSet presAssocID="{03CA043B-1C45-4001-AD20-8C1166AD807A}" presName="sibTrans" presStyleCnt="0"/>
      <dgm:spPr/>
    </dgm:pt>
    <dgm:pt modelId="{E2C30199-103E-4B44-9E95-3D46F77FCF3E}" type="pres">
      <dgm:prSet presAssocID="{9A262B4D-BE28-4288-B30B-9A7920E0ECFF}" presName="compNode" presStyleCnt="0"/>
      <dgm:spPr/>
    </dgm:pt>
    <dgm:pt modelId="{3811560E-A0CD-40DA-98F1-32CE696B807A}" type="pres">
      <dgm:prSet presAssocID="{9A262B4D-BE28-4288-B30B-9A7920E0ECFF}" presName="bgRect" presStyleLbl="bgShp" presStyleIdx="2" presStyleCnt="4"/>
      <dgm:spPr/>
    </dgm:pt>
    <dgm:pt modelId="{71B721E0-9D2C-4E3B-9653-C3FB4EAABA6E}" type="pres">
      <dgm:prSet presAssocID="{9A262B4D-BE28-4288-B30B-9A7920E0EC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Solid"/>
        </a:ext>
      </dgm:extLst>
    </dgm:pt>
    <dgm:pt modelId="{0058DBD0-AE17-488B-833F-D92680A5D348}" type="pres">
      <dgm:prSet presAssocID="{9A262B4D-BE28-4288-B30B-9A7920E0ECFF}" presName="spaceRect" presStyleCnt="0"/>
      <dgm:spPr/>
    </dgm:pt>
    <dgm:pt modelId="{E96972E5-1088-481F-B8AE-76CC84A0A057}" type="pres">
      <dgm:prSet presAssocID="{9A262B4D-BE28-4288-B30B-9A7920E0ECFF}" presName="parTx" presStyleLbl="revTx" presStyleIdx="2" presStyleCnt="4">
        <dgm:presLayoutVars>
          <dgm:chMax val="0"/>
          <dgm:chPref val="0"/>
        </dgm:presLayoutVars>
      </dgm:prSet>
      <dgm:spPr/>
    </dgm:pt>
    <dgm:pt modelId="{DE88E599-F029-4253-AA39-6CB3E9754611}" type="pres">
      <dgm:prSet presAssocID="{4746B321-FFF1-48AF-9F14-008A4D68349B}" presName="sibTrans" presStyleCnt="0"/>
      <dgm:spPr/>
    </dgm:pt>
    <dgm:pt modelId="{7D7E5B49-82FD-4974-A392-C21C8869488B}" type="pres">
      <dgm:prSet presAssocID="{26FDD67E-A560-4F01-9FCD-9429220BDD60}" presName="compNode" presStyleCnt="0"/>
      <dgm:spPr/>
    </dgm:pt>
    <dgm:pt modelId="{55A8178C-F392-4F25-BA51-08030BB22B25}" type="pres">
      <dgm:prSet presAssocID="{26FDD67E-A560-4F01-9FCD-9429220BDD60}" presName="bgRect" presStyleLbl="bgShp" presStyleIdx="3" presStyleCnt="4"/>
      <dgm:spPr/>
    </dgm:pt>
    <dgm:pt modelId="{86DDA582-EA56-4952-B7DE-736DA2C3498F}" type="pres">
      <dgm:prSet presAssocID="{26FDD67E-A560-4F01-9FCD-9429220BDD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lationship"/>
        </a:ext>
      </dgm:extLst>
    </dgm:pt>
    <dgm:pt modelId="{84D5E5C9-311A-42C3-88CB-68532FA08D10}" type="pres">
      <dgm:prSet presAssocID="{26FDD67E-A560-4F01-9FCD-9429220BDD60}" presName="spaceRect" presStyleCnt="0"/>
      <dgm:spPr/>
    </dgm:pt>
    <dgm:pt modelId="{333EDF98-7650-4EAF-B3D4-ECA0CE878FC1}" type="pres">
      <dgm:prSet presAssocID="{26FDD67E-A560-4F01-9FCD-9429220BDD6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48B13D-4923-4521-859C-AA108AE2C6BD}" srcId="{477B4415-129C-4D2E-81C2-AE554BBEB1AC}" destId="{26FDD67E-A560-4F01-9FCD-9429220BDD60}" srcOrd="3" destOrd="0" parTransId="{9E6458CE-FC68-410F-AA5C-0569A9B47DA5}" sibTransId="{2E4DD488-29D9-44D4-B4F0-7C3C06E9B27F}"/>
    <dgm:cxn modelId="{E2C4DE63-5009-43E6-8947-2CFE2BA606DC}" type="presOf" srcId="{A450526C-3AC7-413B-BAEE-EAD8C85EAA95}" destId="{1F38F3D4-F752-41DE-AD82-10B139C11BBE}" srcOrd="0" destOrd="0" presId="urn:microsoft.com/office/officeart/2018/2/layout/IconVerticalSolidList"/>
    <dgm:cxn modelId="{CFF61F9D-33B9-4CCB-809D-375299734AED}" srcId="{477B4415-129C-4D2E-81C2-AE554BBEB1AC}" destId="{A450526C-3AC7-413B-BAEE-EAD8C85EAA95}" srcOrd="0" destOrd="0" parTransId="{E3E4CB5C-B87B-4310-B8E3-1C23C0B6D088}" sibTransId="{1B9E941B-4AC1-4688-BF6B-0C576A09C174}"/>
    <dgm:cxn modelId="{9FA15CA5-CB8B-4531-9CD3-A16667295AF1}" type="presOf" srcId="{477B4415-129C-4D2E-81C2-AE554BBEB1AC}" destId="{9BE12109-6B58-4573-AD13-1214614EDC25}" srcOrd="0" destOrd="0" presId="urn:microsoft.com/office/officeart/2018/2/layout/IconVerticalSolidList"/>
    <dgm:cxn modelId="{F150CBAC-894A-4EA3-86D9-A4AAE55DDA54}" srcId="{477B4415-129C-4D2E-81C2-AE554BBEB1AC}" destId="{9A262B4D-BE28-4288-B30B-9A7920E0ECFF}" srcOrd="2" destOrd="0" parTransId="{95114171-A40B-4B75-82A5-5658F6DCC0C1}" sibTransId="{4746B321-FFF1-48AF-9F14-008A4D68349B}"/>
    <dgm:cxn modelId="{724163AD-B4B1-4477-A3A3-30602C356013}" type="presOf" srcId="{46AD7892-3050-48FA-9FAD-D11AD3C35896}" destId="{6BC0373E-2621-47F3-BC2B-D4613B33F004}" srcOrd="0" destOrd="0" presId="urn:microsoft.com/office/officeart/2018/2/layout/IconVerticalSolidList"/>
    <dgm:cxn modelId="{7A7308C1-F443-4B49-B389-EBEDD9BDC862}" type="presOf" srcId="{26FDD67E-A560-4F01-9FCD-9429220BDD60}" destId="{333EDF98-7650-4EAF-B3D4-ECA0CE878FC1}" srcOrd="0" destOrd="0" presId="urn:microsoft.com/office/officeart/2018/2/layout/IconVerticalSolidList"/>
    <dgm:cxn modelId="{ADCEB0E0-27CB-45B9-B989-42E0CC6159AE}" srcId="{477B4415-129C-4D2E-81C2-AE554BBEB1AC}" destId="{46AD7892-3050-48FA-9FAD-D11AD3C35896}" srcOrd="1" destOrd="0" parTransId="{7386D941-CF08-49FF-8ABB-13ED498124A1}" sibTransId="{03CA043B-1C45-4001-AD20-8C1166AD807A}"/>
    <dgm:cxn modelId="{09B310FA-53F8-46C3-BDF3-672202C15F19}" type="presOf" srcId="{9A262B4D-BE28-4288-B30B-9A7920E0ECFF}" destId="{E96972E5-1088-481F-B8AE-76CC84A0A057}" srcOrd="0" destOrd="0" presId="urn:microsoft.com/office/officeart/2018/2/layout/IconVerticalSolidList"/>
    <dgm:cxn modelId="{4D73428A-FB44-4E6D-BA89-7FE34BAB630B}" type="presParOf" srcId="{9BE12109-6B58-4573-AD13-1214614EDC25}" destId="{29AB3312-E687-4B16-9A1A-15F7415AFA96}" srcOrd="0" destOrd="0" presId="urn:microsoft.com/office/officeart/2018/2/layout/IconVerticalSolidList"/>
    <dgm:cxn modelId="{47C8E854-1579-4923-B835-F217DBFD1A31}" type="presParOf" srcId="{29AB3312-E687-4B16-9A1A-15F7415AFA96}" destId="{39A00E0D-91B5-444F-92DB-2CCA41A63185}" srcOrd="0" destOrd="0" presId="urn:microsoft.com/office/officeart/2018/2/layout/IconVerticalSolidList"/>
    <dgm:cxn modelId="{3853348C-BC57-4A61-83FE-E7060269DB3D}" type="presParOf" srcId="{29AB3312-E687-4B16-9A1A-15F7415AFA96}" destId="{75A6174E-8ECB-4903-A9BC-0D2E9C590ADF}" srcOrd="1" destOrd="0" presId="urn:microsoft.com/office/officeart/2018/2/layout/IconVerticalSolidList"/>
    <dgm:cxn modelId="{E551C7E4-CC17-4A23-A0E9-F7B5EAC5DA44}" type="presParOf" srcId="{29AB3312-E687-4B16-9A1A-15F7415AFA96}" destId="{FCB79EA4-2CC6-49C5-BBA2-0FBF403D2F2B}" srcOrd="2" destOrd="0" presId="urn:microsoft.com/office/officeart/2018/2/layout/IconVerticalSolidList"/>
    <dgm:cxn modelId="{C516F360-B852-42B0-A18A-7E002D16E44D}" type="presParOf" srcId="{29AB3312-E687-4B16-9A1A-15F7415AFA96}" destId="{1F38F3D4-F752-41DE-AD82-10B139C11BBE}" srcOrd="3" destOrd="0" presId="urn:microsoft.com/office/officeart/2018/2/layout/IconVerticalSolidList"/>
    <dgm:cxn modelId="{97341676-24D7-45B9-B25D-0948D1616961}" type="presParOf" srcId="{9BE12109-6B58-4573-AD13-1214614EDC25}" destId="{7226E4E9-2B07-4667-8121-444FF8A4FBF9}" srcOrd="1" destOrd="0" presId="urn:microsoft.com/office/officeart/2018/2/layout/IconVerticalSolidList"/>
    <dgm:cxn modelId="{95364F45-C0B8-424A-8FB4-50AB2AA45B33}" type="presParOf" srcId="{9BE12109-6B58-4573-AD13-1214614EDC25}" destId="{B2F78E5E-7905-426C-8FA8-A184DC434D62}" srcOrd="2" destOrd="0" presId="urn:microsoft.com/office/officeart/2018/2/layout/IconVerticalSolidList"/>
    <dgm:cxn modelId="{9CC97F82-60E3-4667-8919-F60C4A72EB5E}" type="presParOf" srcId="{B2F78E5E-7905-426C-8FA8-A184DC434D62}" destId="{8BFA9AAC-536E-4F73-8773-D5F7A7223B03}" srcOrd="0" destOrd="0" presId="urn:microsoft.com/office/officeart/2018/2/layout/IconVerticalSolidList"/>
    <dgm:cxn modelId="{0F586DDA-265A-4D58-A0C3-D43C603413FA}" type="presParOf" srcId="{B2F78E5E-7905-426C-8FA8-A184DC434D62}" destId="{4446B293-AC00-4E37-894D-9FBAD299EAA7}" srcOrd="1" destOrd="0" presId="urn:microsoft.com/office/officeart/2018/2/layout/IconVerticalSolidList"/>
    <dgm:cxn modelId="{88F6C8BA-1F56-418E-908E-91F441CDB895}" type="presParOf" srcId="{B2F78E5E-7905-426C-8FA8-A184DC434D62}" destId="{DB406C43-D778-4557-873A-A096C4015D25}" srcOrd="2" destOrd="0" presId="urn:microsoft.com/office/officeart/2018/2/layout/IconVerticalSolidList"/>
    <dgm:cxn modelId="{D1655CF2-D83B-4CDC-B3AA-668B83943AFA}" type="presParOf" srcId="{B2F78E5E-7905-426C-8FA8-A184DC434D62}" destId="{6BC0373E-2621-47F3-BC2B-D4613B33F004}" srcOrd="3" destOrd="0" presId="urn:microsoft.com/office/officeart/2018/2/layout/IconVerticalSolidList"/>
    <dgm:cxn modelId="{D07DEE7B-AA95-416A-A5C4-D28B5A51330B}" type="presParOf" srcId="{9BE12109-6B58-4573-AD13-1214614EDC25}" destId="{8F75ACAF-AF75-454B-9F25-DE84E0092E47}" srcOrd="3" destOrd="0" presId="urn:microsoft.com/office/officeart/2018/2/layout/IconVerticalSolidList"/>
    <dgm:cxn modelId="{95107244-6D25-41A8-9AAC-8DF1D335141F}" type="presParOf" srcId="{9BE12109-6B58-4573-AD13-1214614EDC25}" destId="{E2C30199-103E-4B44-9E95-3D46F77FCF3E}" srcOrd="4" destOrd="0" presId="urn:microsoft.com/office/officeart/2018/2/layout/IconVerticalSolidList"/>
    <dgm:cxn modelId="{CE890B5A-769D-4FFF-AE13-4900B7E4C073}" type="presParOf" srcId="{E2C30199-103E-4B44-9E95-3D46F77FCF3E}" destId="{3811560E-A0CD-40DA-98F1-32CE696B807A}" srcOrd="0" destOrd="0" presId="urn:microsoft.com/office/officeart/2018/2/layout/IconVerticalSolidList"/>
    <dgm:cxn modelId="{D237DDEB-D015-47D2-A7B0-253DB0247C05}" type="presParOf" srcId="{E2C30199-103E-4B44-9E95-3D46F77FCF3E}" destId="{71B721E0-9D2C-4E3B-9653-C3FB4EAABA6E}" srcOrd="1" destOrd="0" presId="urn:microsoft.com/office/officeart/2018/2/layout/IconVerticalSolidList"/>
    <dgm:cxn modelId="{0C3FCC86-3735-4EF6-A655-F1AFABC04038}" type="presParOf" srcId="{E2C30199-103E-4B44-9E95-3D46F77FCF3E}" destId="{0058DBD0-AE17-488B-833F-D92680A5D348}" srcOrd="2" destOrd="0" presId="urn:microsoft.com/office/officeart/2018/2/layout/IconVerticalSolidList"/>
    <dgm:cxn modelId="{601A8615-9049-40DF-A178-AA9D7A96591C}" type="presParOf" srcId="{E2C30199-103E-4B44-9E95-3D46F77FCF3E}" destId="{E96972E5-1088-481F-B8AE-76CC84A0A057}" srcOrd="3" destOrd="0" presId="urn:microsoft.com/office/officeart/2018/2/layout/IconVerticalSolidList"/>
    <dgm:cxn modelId="{39C95525-9FC5-4101-BFA0-CE66AD80344C}" type="presParOf" srcId="{9BE12109-6B58-4573-AD13-1214614EDC25}" destId="{DE88E599-F029-4253-AA39-6CB3E9754611}" srcOrd="5" destOrd="0" presId="urn:microsoft.com/office/officeart/2018/2/layout/IconVerticalSolidList"/>
    <dgm:cxn modelId="{3591B647-7905-4448-92DC-8BEBDECD4951}" type="presParOf" srcId="{9BE12109-6B58-4573-AD13-1214614EDC25}" destId="{7D7E5B49-82FD-4974-A392-C21C8869488B}" srcOrd="6" destOrd="0" presId="urn:microsoft.com/office/officeart/2018/2/layout/IconVerticalSolidList"/>
    <dgm:cxn modelId="{E2E591B1-B02E-4023-B3F2-DB7199917322}" type="presParOf" srcId="{7D7E5B49-82FD-4974-A392-C21C8869488B}" destId="{55A8178C-F392-4F25-BA51-08030BB22B25}" srcOrd="0" destOrd="0" presId="urn:microsoft.com/office/officeart/2018/2/layout/IconVerticalSolidList"/>
    <dgm:cxn modelId="{7E6A1370-B235-4A45-A82B-7754599368A3}" type="presParOf" srcId="{7D7E5B49-82FD-4974-A392-C21C8869488B}" destId="{86DDA582-EA56-4952-B7DE-736DA2C3498F}" srcOrd="1" destOrd="0" presId="urn:microsoft.com/office/officeart/2018/2/layout/IconVerticalSolidList"/>
    <dgm:cxn modelId="{0AA5E20A-361E-4968-BBEE-EDBD967134AC}" type="presParOf" srcId="{7D7E5B49-82FD-4974-A392-C21C8869488B}" destId="{84D5E5C9-311A-42C3-88CB-68532FA08D10}" srcOrd="2" destOrd="0" presId="urn:microsoft.com/office/officeart/2018/2/layout/IconVerticalSolidList"/>
    <dgm:cxn modelId="{1C0FBB7B-B891-4110-A9B8-1CC0A3FE41B6}" type="presParOf" srcId="{7D7E5B49-82FD-4974-A392-C21C8869488B}" destId="{333EDF98-7650-4EAF-B3D4-ECA0CE878F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EE7335-2217-4301-AA42-B0D3CD1137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7DFEB-84CC-4329-817F-094DBB6DC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Plain Language: Avoid complex vocabulary when simpler words will do.</a:t>
          </a:r>
        </a:p>
      </dgm:t>
    </dgm:pt>
    <dgm:pt modelId="{8EF1ABE5-7BDA-4F99-8B09-F10DCB587FDD}" type="parTrans" cxnId="{FBA03925-D4FF-428F-A727-98D305A65450}">
      <dgm:prSet/>
      <dgm:spPr/>
      <dgm:t>
        <a:bodyPr/>
        <a:lstStyle/>
        <a:p>
          <a:endParaRPr lang="en-US"/>
        </a:p>
      </dgm:t>
    </dgm:pt>
    <dgm:pt modelId="{4C9D5F24-39BD-4927-AA6F-ED926BCC5218}" type="sibTrans" cxnId="{FBA03925-D4FF-428F-A727-98D305A65450}">
      <dgm:prSet/>
      <dgm:spPr/>
      <dgm:t>
        <a:bodyPr/>
        <a:lstStyle/>
        <a:p>
          <a:endParaRPr lang="en-US"/>
        </a:p>
      </dgm:t>
    </dgm:pt>
    <dgm:pt modelId="{4F09F277-FC0F-4B54-957E-98DC8A3D5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Specific and Concrete: Replace vague terms with precise details.</a:t>
          </a:r>
        </a:p>
      </dgm:t>
    </dgm:pt>
    <dgm:pt modelId="{4E8D3961-83C1-44E2-9E41-CA58093B33C8}" type="parTrans" cxnId="{7E00A753-A3EF-4300-9189-71F6691EB37D}">
      <dgm:prSet/>
      <dgm:spPr/>
      <dgm:t>
        <a:bodyPr/>
        <a:lstStyle/>
        <a:p>
          <a:endParaRPr lang="en-US"/>
        </a:p>
      </dgm:t>
    </dgm:pt>
    <dgm:pt modelId="{605B55E2-55E2-447D-90F6-E38E3E1AF933}" type="sibTrans" cxnId="{7E00A753-A3EF-4300-9189-71F6691EB37D}">
      <dgm:prSet/>
      <dgm:spPr/>
      <dgm:t>
        <a:bodyPr/>
        <a:lstStyle/>
        <a:p>
          <a:endParaRPr lang="en-US"/>
        </a:p>
      </dgm:t>
    </dgm:pt>
    <dgm:pt modelId="{EE96D742-ED44-4B22-8C9B-E23F365D0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Active Voice: Prefer "We will complete the project by Monday" over "The project will be completed by Monday.“</a:t>
          </a:r>
        </a:p>
      </dgm:t>
    </dgm:pt>
    <dgm:pt modelId="{E4F9D9B5-3F82-4EA5-BD4C-8B57B2BC4C81}" type="parTrans" cxnId="{E8BEEF26-DB4C-4ACD-870A-5A25CFC81157}">
      <dgm:prSet/>
      <dgm:spPr/>
      <dgm:t>
        <a:bodyPr/>
        <a:lstStyle/>
        <a:p>
          <a:endParaRPr lang="en-US"/>
        </a:p>
      </dgm:t>
    </dgm:pt>
    <dgm:pt modelId="{32002E97-8F28-4CB3-9FE4-B38C23459338}" type="sibTrans" cxnId="{E8BEEF26-DB4C-4ACD-870A-5A25CFC81157}">
      <dgm:prSet/>
      <dgm:spPr/>
      <dgm:t>
        <a:bodyPr/>
        <a:lstStyle/>
        <a:p>
          <a:endParaRPr lang="en-US"/>
        </a:p>
      </dgm:t>
    </dgm:pt>
    <dgm:pt modelId="{7C0822E0-BFA1-4FC2-923B-B754D7331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 Sentence Length: Keep sentences under 20 words for easy readability.</a:t>
          </a:r>
        </a:p>
      </dgm:t>
    </dgm:pt>
    <dgm:pt modelId="{FF227BDB-4E59-444C-AEF5-DC53FE7FB541}" type="parTrans" cxnId="{2C928F14-7A0F-442F-ADC8-2AF3713615A4}">
      <dgm:prSet/>
      <dgm:spPr/>
      <dgm:t>
        <a:bodyPr/>
        <a:lstStyle/>
        <a:p>
          <a:endParaRPr lang="en-US"/>
        </a:p>
      </dgm:t>
    </dgm:pt>
    <dgm:pt modelId="{656A530A-0F34-4534-9DA2-E084B4887742}" type="sibTrans" cxnId="{2C928F14-7A0F-442F-ADC8-2AF3713615A4}">
      <dgm:prSet/>
      <dgm:spPr/>
      <dgm:t>
        <a:bodyPr/>
        <a:lstStyle/>
        <a:p>
          <a:endParaRPr lang="en-US"/>
        </a:p>
      </dgm:t>
    </dgm:pt>
    <dgm:pt modelId="{BB298913-6B15-4DEE-AB25-3758A88E20D0}" type="pres">
      <dgm:prSet presAssocID="{68EE7335-2217-4301-AA42-B0D3CD11371D}" presName="root" presStyleCnt="0">
        <dgm:presLayoutVars>
          <dgm:dir/>
          <dgm:resizeHandles val="exact"/>
        </dgm:presLayoutVars>
      </dgm:prSet>
      <dgm:spPr/>
    </dgm:pt>
    <dgm:pt modelId="{524D3269-FABB-4BE8-BF13-72B14A3C52D0}" type="pres">
      <dgm:prSet presAssocID="{B957DFEB-84CC-4329-817F-094DBB6DCE98}" presName="compNode" presStyleCnt="0"/>
      <dgm:spPr/>
    </dgm:pt>
    <dgm:pt modelId="{E4336B4A-09AD-489A-A1C3-0A0D33A02579}" type="pres">
      <dgm:prSet presAssocID="{B957DFEB-84CC-4329-817F-094DBB6DCE98}" presName="bgRect" presStyleLbl="bgShp" presStyleIdx="0" presStyleCnt="4"/>
      <dgm:spPr/>
    </dgm:pt>
    <dgm:pt modelId="{B35329FA-EBA0-44DA-B45F-5EA12F29E204}" type="pres">
      <dgm:prSet presAssocID="{B957DFEB-84CC-4329-817F-094DBB6DCE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E295FC85-0481-43AC-803E-5C6CABB4CEE1}" type="pres">
      <dgm:prSet presAssocID="{B957DFEB-84CC-4329-817F-094DBB6DCE98}" presName="spaceRect" presStyleCnt="0"/>
      <dgm:spPr/>
    </dgm:pt>
    <dgm:pt modelId="{9EB768EF-3795-4F53-BEC2-359713C5A68D}" type="pres">
      <dgm:prSet presAssocID="{B957DFEB-84CC-4329-817F-094DBB6DCE98}" presName="parTx" presStyleLbl="revTx" presStyleIdx="0" presStyleCnt="4">
        <dgm:presLayoutVars>
          <dgm:chMax val="0"/>
          <dgm:chPref val="0"/>
        </dgm:presLayoutVars>
      </dgm:prSet>
      <dgm:spPr/>
    </dgm:pt>
    <dgm:pt modelId="{488E3375-1499-43B9-815E-FCC77F77A746}" type="pres">
      <dgm:prSet presAssocID="{4C9D5F24-39BD-4927-AA6F-ED926BCC5218}" presName="sibTrans" presStyleCnt="0"/>
      <dgm:spPr/>
    </dgm:pt>
    <dgm:pt modelId="{7A313893-4D16-4637-932C-606A9F646AFA}" type="pres">
      <dgm:prSet presAssocID="{4F09F277-FC0F-4B54-957E-98DC8A3D5358}" presName="compNode" presStyleCnt="0"/>
      <dgm:spPr/>
    </dgm:pt>
    <dgm:pt modelId="{862C6EFD-33B7-4E61-BE93-E2A8E6934D6E}" type="pres">
      <dgm:prSet presAssocID="{4F09F277-FC0F-4B54-957E-98DC8A3D5358}" presName="bgRect" presStyleLbl="bgShp" presStyleIdx="1" presStyleCnt="4"/>
      <dgm:spPr/>
    </dgm:pt>
    <dgm:pt modelId="{9C413089-695C-4C78-BC9E-5A2BD999BCEC}" type="pres">
      <dgm:prSet presAssocID="{4F09F277-FC0F-4B54-957E-98DC8A3D53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65009AE1-9BE2-44E7-A73D-F9BC338BC150}" type="pres">
      <dgm:prSet presAssocID="{4F09F277-FC0F-4B54-957E-98DC8A3D5358}" presName="spaceRect" presStyleCnt="0"/>
      <dgm:spPr/>
    </dgm:pt>
    <dgm:pt modelId="{6107B51B-EDB4-4007-82DE-41A1C3CDE7A7}" type="pres">
      <dgm:prSet presAssocID="{4F09F277-FC0F-4B54-957E-98DC8A3D5358}" presName="parTx" presStyleLbl="revTx" presStyleIdx="1" presStyleCnt="4">
        <dgm:presLayoutVars>
          <dgm:chMax val="0"/>
          <dgm:chPref val="0"/>
        </dgm:presLayoutVars>
      </dgm:prSet>
      <dgm:spPr/>
    </dgm:pt>
    <dgm:pt modelId="{17807A2E-66C5-484E-B5EF-B0738476A2DC}" type="pres">
      <dgm:prSet presAssocID="{605B55E2-55E2-447D-90F6-E38E3E1AF933}" presName="sibTrans" presStyleCnt="0"/>
      <dgm:spPr/>
    </dgm:pt>
    <dgm:pt modelId="{A40CC142-727F-4A1C-A2D3-25AF9FCACE56}" type="pres">
      <dgm:prSet presAssocID="{EE96D742-ED44-4B22-8C9B-E23F365D0525}" presName="compNode" presStyleCnt="0"/>
      <dgm:spPr/>
    </dgm:pt>
    <dgm:pt modelId="{1B2A8471-FAF3-444A-BDAB-95CBE8EE900B}" type="pres">
      <dgm:prSet presAssocID="{EE96D742-ED44-4B22-8C9B-E23F365D0525}" presName="bgRect" presStyleLbl="bgShp" presStyleIdx="2" presStyleCnt="4"/>
      <dgm:spPr/>
    </dgm:pt>
    <dgm:pt modelId="{E1834C98-80A4-4649-ADCE-AE7E6479DC07}" type="pres">
      <dgm:prSet presAssocID="{EE96D742-ED44-4B22-8C9B-E23F365D05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8B8F0F1-08D1-4183-8B53-7B6D88F19C6F}" type="pres">
      <dgm:prSet presAssocID="{EE96D742-ED44-4B22-8C9B-E23F365D0525}" presName="spaceRect" presStyleCnt="0"/>
      <dgm:spPr/>
    </dgm:pt>
    <dgm:pt modelId="{C6FF4B53-05C3-4DD3-98D0-5DF6D2236653}" type="pres">
      <dgm:prSet presAssocID="{EE96D742-ED44-4B22-8C9B-E23F365D0525}" presName="parTx" presStyleLbl="revTx" presStyleIdx="2" presStyleCnt="4">
        <dgm:presLayoutVars>
          <dgm:chMax val="0"/>
          <dgm:chPref val="0"/>
        </dgm:presLayoutVars>
      </dgm:prSet>
      <dgm:spPr/>
    </dgm:pt>
    <dgm:pt modelId="{5425B057-8D11-4125-AF40-1922C2201115}" type="pres">
      <dgm:prSet presAssocID="{32002E97-8F28-4CB3-9FE4-B38C23459338}" presName="sibTrans" presStyleCnt="0"/>
      <dgm:spPr/>
    </dgm:pt>
    <dgm:pt modelId="{050CB79B-7160-4669-AA78-351D2EBB9281}" type="pres">
      <dgm:prSet presAssocID="{7C0822E0-BFA1-4FC2-923B-B754D7331088}" presName="compNode" presStyleCnt="0"/>
      <dgm:spPr/>
    </dgm:pt>
    <dgm:pt modelId="{53124C2C-B4BD-4886-9EFF-6970A5348AB3}" type="pres">
      <dgm:prSet presAssocID="{7C0822E0-BFA1-4FC2-923B-B754D7331088}" presName="bgRect" presStyleLbl="bgShp" presStyleIdx="3" presStyleCnt="4"/>
      <dgm:spPr/>
    </dgm:pt>
    <dgm:pt modelId="{210E6EAA-5BA7-44BF-9F84-C1543C0C2504}" type="pres">
      <dgm:prSet presAssocID="{7C0822E0-BFA1-4FC2-923B-B754D73310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7AF08FA-AE8D-4AC0-AC68-90A831DD530D}" type="pres">
      <dgm:prSet presAssocID="{7C0822E0-BFA1-4FC2-923B-B754D7331088}" presName="spaceRect" presStyleCnt="0"/>
      <dgm:spPr/>
    </dgm:pt>
    <dgm:pt modelId="{A9F3F124-FDF4-4A34-9C30-4C28B039B0A2}" type="pres">
      <dgm:prSet presAssocID="{7C0822E0-BFA1-4FC2-923B-B754D73310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928F14-7A0F-442F-ADC8-2AF3713615A4}" srcId="{68EE7335-2217-4301-AA42-B0D3CD11371D}" destId="{7C0822E0-BFA1-4FC2-923B-B754D7331088}" srcOrd="3" destOrd="0" parTransId="{FF227BDB-4E59-444C-AEF5-DC53FE7FB541}" sibTransId="{656A530A-0F34-4534-9DA2-E084B4887742}"/>
    <dgm:cxn modelId="{FBA03925-D4FF-428F-A727-98D305A65450}" srcId="{68EE7335-2217-4301-AA42-B0D3CD11371D}" destId="{B957DFEB-84CC-4329-817F-094DBB6DCE98}" srcOrd="0" destOrd="0" parTransId="{8EF1ABE5-7BDA-4F99-8B09-F10DCB587FDD}" sibTransId="{4C9D5F24-39BD-4927-AA6F-ED926BCC5218}"/>
    <dgm:cxn modelId="{E8BEEF26-DB4C-4ACD-870A-5A25CFC81157}" srcId="{68EE7335-2217-4301-AA42-B0D3CD11371D}" destId="{EE96D742-ED44-4B22-8C9B-E23F365D0525}" srcOrd="2" destOrd="0" parTransId="{E4F9D9B5-3F82-4EA5-BD4C-8B57B2BC4C81}" sibTransId="{32002E97-8F28-4CB3-9FE4-B38C23459338}"/>
    <dgm:cxn modelId="{75761F3A-D85B-4DC3-9F98-08420ABD0D69}" type="presOf" srcId="{68EE7335-2217-4301-AA42-B0D3CD11371D}" destId="{BB298913-6B15-4DEE-AB25-3758A88E20D0}" srcOrd="0" destOrd="0" presId="urn:microsoft.com/office/officeart/2018/2/layout/IconVerticalSolidList"/>
    <dgm:cxn modelId="{0EF39D3A-509A-4FC5-AD54-ED1A34F82B92}" type="presOf" srcId="{7C0822E0-BFA1-4FC2-923B-B754D7331088}" destId="{A9F3F124-FDF4-4A34-9C30-4C28B039B0A2}" srcOrd="0" destOrd="0" presId="urn:microsoft.com/office/officeart/2018/2/layout/IconVerticalSolidList"/>
    <dgm:cxn modelId="{7E00A753-A3EF-4300-9189-71F6691EB37D}" srcId="{68EE7335-2217-4301-AA42-B0D3CD11371D}" destId="{4F09F277-FC0F-4B54-957E-98DC8A3D5358}" srcOrd="1" destOrd="0" parTransId="{4E8D3961-83C1-44E2-9E41-CA58093B33C8}" sibTransId="{605B55E2-55E2-447D-90F6-E38E3E1AF933}"/>
    <dgm:cxn modelId="{184BBA79-2766-4187-B1F6-CE623361EF93}" type="presOf" srcId="{4F09F277-FC0F-4B54-957E-98DC8A3D5358}" destId="{6107B51B-EDB4-4007-82DE-41A1C3CDE7A7}" srcOrd="0" destOrd="0" presId="urn:microsoft.com/office/officeart/2018/2/layout/IconVerticalSolidList"/>
    <dgm:cxn modelId="{86E863DE-D8A8-4531-9A05-99C0324049E0}" type="presOf" srcId="{B957DFEB-84CC-4329-817F-094DBB6DCE98}" destId="{9EB768EF-3795-4F53-BEC2-359713C5A68D}" srcOrd="0" destOrd="0" presId="urn:microsoft.com/office/officeart/2018/2/layout/IconVerticalSolidList"/>
    <dgm:cxn modelId="{0EA115EA-2C9A-4AE8-B47F-1D3123C7A6D4}" type="presOf" srcId="{EE96D742-ED44-4B22-8C9B-E23F365D0525}" destId="{C6FF4B53-05C3-4DD3-98D0-5DF6D2236653}" srcOrd="0" destOrd="0" presId="urn:microsoft.com/office/officeart/2018/2/layout/IconVerticalSolidList"/>
    <dgm:cxn modelId="{F304FB49-853D-4F14-A751-4D153B92D1DD}" type="presParOf" srcId="{BB298913-6B15-4DEE-AB25-3758A88E20D0}" destId="{524D3269-FABB-4BE8-BF13-72B14A3C52D0}" srcOrd="0" destOrd="0" presId="urn:microsoft.com/office/officeart/2018/2/layout/IconVerticalSolidList"/>
    <dgm:cxn modelId="{731C14C1-A8EA-40F7-83C5-E3D1A6B199BF}" type="presParOf" srcId="{524D3269-FABB-4BE8-BF13-72B14A3C52D0}" destId="{E4336B4A-09AD-489A-A1C3-0A0D33A02579}" srcOrd="0" destOrd="0" presId="urn:microsoft.com/office/officeart/2018/2/layout/IconVerticalSolidList"/>
    <dgm:cxn modelId="{DB5ED5BE-1A5E-4278-A50B-DDA1CECAFB60}" type="presParOf" srcId="{524D3269-FABB-4BE8-BF13-72B14A3C52D0}" destId="{B35329FA-EBA0-44DA-B45F-5EA12F29E204}" srcOrd="1" destOrd="0" presId="urn:microsoft.com/office/officeart/2018/2/layout/IconVerticalSolidList"/>
    <dgm:cxn modelId="{A27402E9-3B80-4E4D-B9DA-C42F3CCF45EE}" type="presParOf" srcId="{524D3269-FABB-4BE8-BF13-72B14A3C52D0}" destId="{E295FC85-0481-43AC-803E-5C6CABB4CEE1}" srcOrd="2" destOrd="0" presId="urn:microsoft.com/office/officeart/2018/2/layout/IconVerticalSolidList"/>
    <dgm:cxn modelId="{8D95AB8A-1A98-48C2-9ECD-5D3B0F566FE3}" type="presParOf" srcId="{524D3269-FABB-4BE8-BF13-72B14A3C52D0}" destId="{9EB768EF-3795-4F53-BEC2-359713C5A68D}" srcOrd="3" destOrd="0" presId="urn:microsoft.com/office/officeart/2018/2/layout/IconVerticalSolidList"/>
    <dgm:cxn modelId="{A8098151-4A5F-4177-A09D-AE64C78C863A}" type="presParOf" srcId="{BB298913-6B15-4DEE-AB25-3758A88E20D0}" destId="{488E3375-1499-43B9-815E-FCC77F77A746}" srcOrd="1" destOrd="0" presId="urn:microsoft.com/office/officeart/2018/2/layout/IconVerticalSolidList"/>
    <dgm:cxn modelId="{28747FBC-86CF-4FB1-869B-88AB6E849CEE}" type="presParOf" srcId="{BB298913-6B15-4DEE-AB25-3758A88E20D0}" destId="{7A313893-4D16-4637-932C-606A9F646AFA}" srcOrd="2" destOrd="0" presId="urn:microsoft.com/office/officeart/2018/2/layout/IconVerticalSolidList"/>
    <dgm:cxn modelId="{9B4E04E5-4735-40A9-8D79-340AF3B64CB0}" type="presParOf" srcId="{7A313893-4D16-4637-932C-606A9F646AFA}" destId="{862C6EFD-33B7-4E61-BE93-E2A8E6934D6E}" srcOrd="0" destOrd="0" presId="urn:microsoft.com/office/officeart/2018/2/layout/IconVerticalSolidList"/>
    <dgm:cxn modelId="{7408D174-47CD-4E15-9814-A43A86D14BB2}" type="presParOf" srcId="{7A313893-4D16-4637-932C-606A9F646AFA}" destId="{9C413089-695C-4C78-BC9E-5A2BD999BCEC}" srcOrd="1" destOrd="0" presId="urn:microsoft.com/office/officeart/2018/2/layout/IconVerticalSolidList"/>
    <dgm:cxn modelId="{46B1B39F-9959-4A0A-9DFA-6B48463D9A7A}" type="presParOf" srcId="{7A313893-4D16-4637-932C-606A9F646AFA}" destId="{65009AE1-9BE2-44E7-A73D-F9BC338BC150}" srcOrd="2" destOrd="0" presId="urn:microsoft.com/office/officeart/2018/2/layout/IconVerticalSolidList"/>
    <dgm:cxn modelId="{2DF1FD5B-0EC0-4768-A9E7-54F0CD2699C5}" type="presParOf" srcId="{7A313893-4D16-4637-932C-606A9F646AFA}" destId="{6107B51B-EDB4-4007-82DE-41A1C3CDE7A7}" srcOrd="3" destOrd="0" presId="urn:microsoft.com/office/officeart/2018/2/layout/IconVerticalSolidList"/>
    <dgm:cxn modelId="{0E3F8DA0-2B20-4A83-8F28-1795430E67E6}" type="presParOf" srcId="{BB298913-6B15-4DEE-AB25-3758A88E20D0}" destId="{17807A2E-66C5-484E-B5EF-B0738476A2DC}" srcOrd="3" destOrd="0" presId="urn:microsoft.com/office/officeart/2018/2/layout/IconVerticalSolidList"/>
    <dgm:cxn modelId="{E2254BC7-4FFC-4973-94A2-5AB70C0AB74C}" type="presParOf" srcId="{BB298913-6B15-4DEE-AB25-3758A88E20D0}" destId="{A40CC142-727F-4A1C-A2D3-25AF9FCACE56}" srcOrd="4" destOrd="0" presId="urn:microsoft.com/office/officeart/2018/2/layout/IconVerticalSolidList"/>
    <dgm:cxn modelId="{0DFEE5A4-5A3D-4335-A4BC-142B3385529C}" type="presParOf" srcId="{A40CC142-727F-4A1C-A2D3-25AF9FCACE56}" destId="{1B2A8471-FAF3-444A-BDAB-95CBE8EE900B}" srcOrd="0" destOrd="0" presId="urn:microsoft.com/office/officeart/2018/2/layout/IconVerticalSolidList"/>
    <dgm:cxn modelId="{85AC85A8-14C9-4824-9FFA-B502115EB9FF}" type="presParOf" srcId="{A40CC142-727F-4A1C-A2D3-25AF9FCACE56}" destId="{E1834C98-80A4-4649-ADCE-AE7E6479DC07}" srcOrd="1" destOrd="0" presId="urn:microsoft.com/office/officeart/2018/2/layout/IconVerticalSolidList"/>
    <dgm:cxn modelId="{BF553BB2-D143-4E44-9914-CC88E13C516D}" type="presParOf" srcId="{A40CC142-727F-4A1C-A2D3-25AF9FCACE56}" destId="{F8B8F0F1-08D1-4183-8B53-7B6D88F19C6F}" srcOrd="2" destOrd="0" presId="urn:microsoft.com/office/officeart/2018/2/layout/IconVerticalSolidList"/>
    <dgm:cxn modelId="{4A625F21-EC1B-4838-97B8-9624E9BD6490}" type="presParOf" srcId="{A40CC142-727F-4A1C-A2D3-25AF9FCACE56}" destId="{C6FF4B53-05C3-4DD3-98D0-5DF6D2236653}" srcOrd="3" destOrd="0" presId="urn:microsoft.com/office/officeart/2018/2/layout/IconVerticalSolidList"/>
    <dgm:cxn modelId="{26483EE3-43BF-4D0A-BD0D-E7F66C70EB85}" type="presParOf" srcId="{BB298913-6B15-4DEE-AB25-3758A88E20D0}" destId="{5425B057-8D11-4125-AF40-1922C2201115}" srcOrd="5" destOrd="0" presId="urn:microsoft.com/office/officeart/2018/2/layout/IconVerticalSolidList"/>
    <dgm:cxn modelId="{D1EB21F5-5E80-4FC9-956F-C93864BD6530}" type="presParOf" srcId="{BB298913-6B15-4DEE-AB25-3758A88E20D0}" destId="{050CB79B-7160-4669-AA78-351D2EBB9281}" srcOrd="6" destOrd="0" presId="urn:microsoft.com/office/officeart/2018/2/layout/IconVerticalSolidList"/>
    <dgm:cxn modelId="{CF890147-39D1-410C-B37D-E702E1154646}" type="presParOf" srcId="{050CB79B-7160-4669-AA78-351D2EBB9281}" destId="{53124C2C-B4BD-4886-9EFF-6970A5348AB3}" srcOrd="0" destOrd="0" presId="urn:microsoft.com/office/officeart/2018/2/layout/IconVerticalSolidList"/>
    <dgm:cxn modelId="{17634A3E-4A41-485E-A4CD-0FB7B06C9E4A}" type="presParOf" srcId="{050CB79B-7160-4669-AA78-351D2EBB9281}" destId="{210E6EAA-5BA7-44BF-9F84-C1543C0C2504}" srcOrd="1" destOrd="0" presId="urn:microsoft.com/office/officeart/2018/2/layout/IconVerticalSolidList"/>
    <dgm:cxn modelId="{903A21D4-D868-43DF-B8A5-D0D730E41BF4}" type="presParOf" srcId="{050CB79B-7160-4669-AA78-351D2EBB9281}" destId="{57AF08FA-AE8D-4AC0-AC68-90A831DD530D}" srcOrd="2" destOrd="0" presId="urn:microsoft.com/office/officeart/2018/2/layout/IconVerticalSolidList"/>
    <dgm:cxn modelId="{DA0ED6E4-B15A-4167-AB37-C73640BE23A0}" type="presParOf" srcId="{050CB79B-7160-4669-AA78-351D2EBB9281}" destId="{A9F3F124-FDF4-4A34-9C30-4C28B039B0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45FE0C-6B1B-4567-970B-D1CA5DCAFA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13CBBE-9A5C-42AB-B317-8F25336E56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❌ "You haven’t responded to my last two emails! What’s taking so long?“</a:t>
          </a:r>
        </a:p>
      </dgm:t>
    </dgm:pt>
    <dgm:pt modelId="{41BDFD5B-E5CB-4D6F-ABA7-27D339CD29AC}" type="parTrans" cxnId="{4B6341F9-3DBC-453A-A86C-720477B76150}">
      <dgm:prSet/>
      <dgm:spPr/>
      <dgm:t>
        <a:bodyPr/>
        <a:lstStyle/>
        <a:p>
          <a:endParaRPr lang="en-US"/>
        </a:p>
      </dgm:t>
    </dgm:pt>
    <dgm:pt modelId="{C72220AF-A7A7-4F52-B8C3-3E0D464AD3EE}" type="sibTrans" cxnId="{4B6341F9-3DBC-453A-A86C-720477B76150}">
      <dgm:prSet/>
      <dgm:spPr/>
      <dgm:t>
        <a:bodyPr/>
        <a:lstStyle/>
        <a:p>
          <a:endParaRPr lang="en-US"/>
        </a:p>
      </dgm:t>
    </dgm:pt>
    <dgm:pt modelId="{DAB820D3-5379-482B-B25D-DC3837C8C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✅ "I wanted to follow up on my previous emails regarding [subject]. Please let me know if you need any further clarification."</a:t>
          </a:r>
        </a:p>
      </dgm:t>
    </dgm:pt>
    <dgm:pt modelId="{98D24790-DFC1-4E58-B99E-89C193CF282C}" type="parTrans" cxnId="{77834780-8A75-4915-8E43-FA21767B04AE}">
      <dgm:prSet/>
      <dgm:spPr/>
      <dgm:t>
        <a:bodyPr/>
        <a:lstStyle/>
        <a:p>
          <a:endParaRPr lang="en-US"/>
        </a:p>
      </dgm:t>
    </dgm:pt>
    <dgm:pt modelId="{BAB666ED-C66D-4296-BB9E-0A1C64D317FD}" type="sibTrans" cxnId="{77834780-8A75-4915-8E43-FA21767B04AE}">
      <dgm:prSet/>
      <dgm:spPr/>
      <dgm:t>
        <a:bodyPr/>
        <a:lstStyle/>
        <a:p>
          <a:endParaRPr lang="en-US"/>
        </a:p>
      </dgm:t>
    </dgm:pt>
    <dgm:pt modelId="{98DA0414-0CDE-452C-9935-D44FE1FBDB35}" type="pres">
      <dgm:prSet presAssocID="{2745FE0C-6B1B-4567-970B-D1CA5DCAFAD5}" presName="root" presStyleCnt="0">
        <dgm:presLayoutVars>
          <dgm:dir/>
          <dgm:resizeHandles val="exact"/>
        </dgm:presLayoutVars>
      </dgm:prSet>
      <dgm:spPr/>
    </dgm:pt>
    <dgm:pt modelId="{E5777B0B-7761-4E62-99B1-C5B293713BB1}" type="pres">
      <dgm:prSet presAssocID="{5213CBBE-9A5C-42AB-B317-8F25336E5627}" presName="compNode" presStyleCnt="0"/>
      <dgm:spPr/>
    </dgm:pt>
    <dgm:pt modelId="{0208128D-72AB-49F0-8FFC-9C16F6323174}" type="pres">
      <dgm:prSet presAssocID="{5213CBBE-9A5C-42AB-B317-8F25336E5627}" presName="bgRect" presStyleLbl="bgShp" presStyleIdx="0" presStyleCnt="2"/>
      <dgm:spPr/>
    </dgm:pt>
    <dgm:pt modelId="{CAE9C668-78F4-481D-BB42-3BFACA1DC507}" type="pres">
      <dgm:prSet presAssocID="{5213CBBE-9A5C-42AB-B317-8F25336E562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A018DAAA-9BFD-4F94-BD6C-25205C9B4B0E}" type="pres">
      <dgm:prSet presAssocID="{5213CBBE-9A5C-42AB-B317-8F25336E5627}" presName="spaceRect" presStyleCnt="0"/>
      <dgm:spPr/>
    </dgm:pt>
    <dgm:pt modelId="{9FB13F97-ECD7-48E5-BBBA-8C0D83EF3288}" type="pres">
      <dgm:prSet presAssocID="{5213CBBE-9A5C-42AB-B317-8F25336E5627}" presName="parTx" presStyleLbl="revTx" presStyleIdx="0" presStyleCnt="2">
        <dgm:presLayoutVars>
          <dgm:chMax val="0"/>
          <dgm:chPref val="0"/>
        </dgm:presLayoutVars>
      </dgm:prSet>
      <dgm:spPr/>
    </dgm:pt>
    <dgm:pt modelId="{92D71E29-9756-4434-8AF3-83E62EA12BA8}" type="pres">
      <dgm:prSet presAssocID="{C72220AF-A7A7-4F52-B8C3-3E0D464AD3EE}" presName="sibTrans" presStyleCnt="0"/>
      <dgm:spPr/>
    </dgm:pt>
    <dgm:pt modelId="{0C328E80-A10F-4622-88A8-92B6F715B3FC}" type="pres">
      <dgm:prSet presAssocID="{DAB820D3-5379-482B-B25D-DC3837C8CD68}" presName="compNode" presStyleCnt="0"/>
      <dgm:spPr/>
    </dgm:pt>
    <dgm:pt modelId="{F94457C6-E42F-438A-8B22-23B43CCED6DA}" type="pres">
      <dgm:prSet presAssocID="{DAB820D3-5379-482B-B25D-DC3837C8CD68}" presName="bgRect" presStyleLbl="bgShp" presStyleIdx="1" presStyleCnt="2"/>
      <dgm:spPr/>
    </dgm:pt>
    <dgm:pt modelId="{146F7E85-C839-4EBC-A406-F82662BB1F83}" type="pres">
      <dgm:prSet presAssocID="{DAB820D3-5379-482B-B25D-DC3837C8CD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902BDC3-EE4F-428A-9A80-4E14BEFCF7DC}" type="pres">
      <dgm:prSet presAssocID="{DAB820D3-5379-482B-B25D-DC3837C8CD68}" presName="spaceRect" presStyleCnt="0"/>
      <dgm:spPr/>
    </dgm:pt>
    <dgm:pt modelId="{079B9BA3-A4FD-47B8-AED2-731C8AD07C60}" type="pres">
      <dgm:prSet presAssocID="{DAB820D3-5379-482B-B25D-DC3837C8CD6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D53113-AD5A-47FE-AC44-B212559D1E64}" type="presOf" srcId="{DAB820D3-5379-482B-B25D-DC3837C8CD68}" destId="{079B9BA3-A4FD-47B8-AED2-731C8AD07C60}" srcOrd="0" destOrd="0" presId="urn:microsoft.com/office/officeart/2018/2/layout/IconVerticalSolidList"/>
    <dgm:cxn modelId="{77834780-8A75-4915-8E43-FA21767B04AE}" srcId="{2745FE0C-6B1B-4567-970B-D1CA5DCAFAD5}" destId="{DAB820D3-5379-482B-B25D-DC3837C8CD68}" srcOrd="1" destOrd="0" parTransId="{98D24790-DFC1-4E58-B99E-89C193CF282C}" sibTransId="{BAB666ED-C66D-4296-BB9E-0A1C64D317FD}"/>
    <dgm:cxn modelId="{094322B6-7974-490D-B087-9FC6F4DE3BDF}" type="presOf" srcId="{2745FE0C-6B1B-4567-970B-D1CA5DCAFAD5}" destId="{98DA0414-0CDE-452C-9935-D44FE1FBDB35}" srcOrd="0" destOrd="0" presId="urn:microsoft.com/office/officeart/2018/2/layout/IconVerticalSolidList"/>
    <dgm:cxn modelId="{1B0AC3DD-0CC6-47AC-9E87-880AA5DCA365}" type="presOf" srcId="{5213CBBE-9A5C-42AB-B317-8F25336E5627}" destId="{9FB13F97-ECD7-48E5-BBBA-8C0D83EF3288}" srcOrd="0" destOrd="0" presId="urn:microsoft.com/office/officeart/2018/2/layout/IconVerticalSolidList"/>
    <dgm:cxn modelId="{4B6341F9-3DBC-453A-A86C-720477B76150}" srcId="{2745FE0C-6B1B-4567-970B-D1CA5DCAFAD5}" destId="{5213CBBE-9A5C-42AB-B317-8F25336E5627}" srcOrd="0" destOrd="0" parTransId="{41BDFD5B-E5CB-4D6F-ABA7-27D339CD29AC}" sibTransId="{C72220AF-A7A7-4F52-B8C3-3E0D464AD3EE}"/>
    <dgm:cxn modelId="{6DE842C8-85B7-4221-842F-71400AFB0231}" type="presParOf" srcId="{98DA0414-0CDE-452C-9935-D44FE1FBDB35}" destId="{E5777B0B-7761-4E62-99B1-C5B293713BB1}" srcOrd="0" destOrd="0" presId="urn:microsoft.com/office/officeart/2018/2/layout/IconVerticalSolidList"/>
    <dgm:cxn modelId="{B6B7C05E-50DB-4BFB-8D72-C65D20414D3B}" type="presParOf" srcId="{E5777B0B-7761-4E62-99B1-C5B293713BB1}" destId="{0208128D-72AB-49F0-8FFC-9C16F6323174}" srcOrd="0" destOrd="0" presId="urn:microsoft.com/office/officeart/2018/2/layout/IconVerticalSolidList"/>
    <dgm:cxn modelId="{FED368EE-D3E9-4648-8CFE-1C11EA5B31DF}" type="presParOf" srcId="{E5777B0B-7761-4E62-99B1-C5B293713BB1}" destId="{CAE9C668-78F4-481D-BB42-3BFACA1DC507}" srcOrd="1" destOrd="0" presId="urn:microsoft.com/office/officeart/2018/2/layout/IconVerticalSolidList"/>
    <dgm:cxn modelId="{6ABC6C41-5327-4033-89E0-08156E7DBFE5}" type="presParOf" srcId="{E5777B0B-7761-4E62-99B1-C5B293713BB1}" destId="{A018DAAA-9BFD-4F94-BD6C-25205C9B4B0E}" srcOrd="2" destOrd="0" presId="urn:microsoft.com/office/officeart/2018/2/layout/IconVerticalSolidList"/>
    <dgm:cxn modelId="{16295981-E4E2-4015-9DA9-B7338A446404}" type="presParOf" srcId="{E5777B0B-7761-4E62-99B1-C5B293713BB1}" destId="{9FB13F97-ECD7-48E5-BBBA-8C0D83EF3288}" srcOrd="3" destOrd="0" presId="urn:microsoft.com/office/officeart/2018/2/layout/IconVerticalSolidList"/>
    <dgm:cxn modelId="{502F0914-1352-4DD3-9ED0-8BF4CF4FDDFE}" type="presParOf" srcId="{98DA0414-0CDE-452C-9935-D44FE1FBDB35}" destId="{92D71E29-9756-4434-8AF3-83E62EA12BA8}" srcOrd="1" destOrd="0" presId="urn:microsoft.com/office/officeart/2018/2/layout/IconVerticalSolidList"/>
    <dgm:cxn modelId="{001EFF21-020F-4505-BBD9-711DFC637741}" type="presParOf" srcId="{98DA0414-0CDE-452C-9935-D44FE1FBDB35}" destId="{0C328E80-A10F-4622-88A8-92B6F715B3FC}" srcOrd="2" destOrd="0" presId="urn:microsoft.com/office/officeart/2018/2/layout/IconVerticalSolidList"/>
    <dgm:cxn modelId="{FB3E46BF-51E7-4500-9C43-03ADD51FD890}" type="presParOf" srcId="{0C328E80-A10F-4622-88A8-92B6F715B3FC}" destId="{F94457C6-E42F-438A-8B22-23B43CCED6DA}" srcOrd="0" destOrd="0" presId="urn:microsoft.com/office/officeart/2018/2/layout/IconVerticalSolidList"/>
    <dgm:cxn modelId="{5C292D6E-234A-4716-9D66-085106D2C734}" type="presParOf" srcId="{0C328E80-A10F-4622-88A8-92B6F715B3FC}" destId="{146F7E85-C839-4EBC-A406-F82662BB1F83}" srcOrd="1" destOrd="0" presId="urn:microsoft.com/office/officeart/2018/2/layout/IconVerticalSolidList"/>
    <dgm:cxn modelId="{79D58ECE-157C-43C7-8977-1A5A84CFE28C}" type="presParOf" srcId="{0C328E80-A10F-4622-88A8-92B6F715B3FC}" destId="{2902BDC3-EE4F-428A-9A80-4E14BEFCF7DC}" srcOrd="2" destOrd="0" presId="urn:microsoft.com/office/officeart/2018/2/layout/IconVerticalSolidList"/>
    <dgm:cxn modelId="{81893613-ADFD-413D-904F-FC953D789426}" type="presParOf" srcId="{0C328E80-A10F-4622-88A8-92B6F715B3FC}" destId="{079B9BA3-A4FD-47B8-AED2-731C8AD07C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8C16BF-FCAC-4B58-9D6D-C754D105CD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A0370-4CED-4CE0-9BDC-F1EA7E620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Professional Fonts: (e.g., Arial, Calibri, Times New Roman, size 11-12).</a:t>
          </a:r>
        </a:p>
      </dgm:t>
    </dgm:pt>
    <dgm:pt modelId="{F097CDE7-A424-45D9-AC3E-ADCE46108A9E}" type="parTrans" cxnId="{09FBAB43-A5FD-464F-8B93-AC6D3F63A06D}">
      <dgm:prSet/>
      <dgm:spPr/>
      <dgm:t>
        <a:bodyPr/>
        <a:lstStyle/>
        <a:p>
          <a:endParaRPr lang="en-US"/>
        </a:p>
      </dgm:t>
    </dgm:pt>
    <dgm:pt modelId="{F541A20C-2679-4B4B-B804-EF5D41CA74CA}" type="sibTrans" cxnId="{09FBAB43-A5FD-464F-8B93-AC6D3F63A06D}">
      <dgm:prSet/>
      <dgm:spPr/>
      <dgm:t>
        <a:bodyPr/>
        <a:lstStyle/>
        <a:p>
          <a:endParaRPr lang="en-US"/>
        </a:p>
      </dgm:t>
    </dgm:pt>
    <dgm:pt modelId="{2841F834-1BBF-4F3A-BFCE-21B5F20A96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Paragraphs Short: Improves readability.</a:t>
          </a:r>
        </a:p>
      </dgm:t>
    </dgm:pt>
    <dgm:pt modelId="{32A7DE4A-A549-4F87-94C2-5BD64FC255ED}" type="parTrans" cxnId="{A22521A0-ACEB-4195-B85A-DB0F11BE2652}">
      <dgm:prSet/>
      <dgm:spPr/>
      <dgm:t>
        <a:bodyPr/>
        <a:lstStyle/>
        <a:p>
          <a:endParaRPr lang="en-US"/>
        </a:p>
      </dgm:t>
    </dgm:pt>
    <dgm:pt modelId="{DEB736A9-4668-49F3-8DE3-8E4F009DE502}" type="sibTrans" cxnId="{A22521A0-ACEB-4195-B85A-DB0F11BE2652}">
      <dgm:prSet/>
      <dgm:spPr/>
      <dgm:t>
        <a:bodyPr/>
        <a:lstStyle/>
        <a:p>
          <a:endParaRPr lang="en-US"/>
        </a:p>
      </dgm:t>
    </dgm:pt>
    <dgm:pt modelId="{E0A6EF57-0D9E-4FA7-A44A-BC5E15586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Bullet Points and Numbering: Helps organize content.</a:t>
          </a:r>
        </a:p>
      </dgm:t>
    </dgm:pt>
    <dgm:pt modelId="{9B900B3C-225C-4CD1-85D1-C94D0D2F3E5A}" type="parTrans" cxnId="{76B7FCF4-9C79-41B7-9853-3A6425610B4F}">
      <dgm:prSet/>
      <dgm:spPr/>
      <dgm:t>
        <a:bodyPr/>
        <a:lstStyle/>
        <a:p>
          <a:endParaRPr lang="en-US"/>
        </a:p>
      </dgm:t>
    </dgm:pt>
    <dgm:pt modelId="{03A0DABC-637B-4087-AAF5-D3F248BC45FE}" type="sibTrans" cxnId="{76B7FCF4-9C79-41B7-9853-3A6425610B4F}">
      <dgm:prSet/>
      <dgm:spPr/>
      <dgm:t>
        <a:bodyPr/>
        <a:lstStyle/>
        <a:p>
          <a:endParaRPr lang="en-US"/>
        </a:p>
      </dgm:t>
    </dgm:pt>
    <dgm:pt modelId="{6BFEFE48-1939-4F97-B604-2F0CD33914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 Excessive Capitalization: (e.g., DON’T WRITE LIKE THIS – it seems aggressive).</a:t>
          </a:r>
        </a:p>
      </dgm:t>
    </dgm:pt>
    <dgm:pt modelId="{190CEA13-335D-4D71-B383-839632056061}" type="parTrans" cxnId="{783D51F8-DAF2-414F-9774-49D6A6B5811A}">
      <dgm:prSet/>
      <dgm:spPr/>
      <dgm:t>
        <a:bodyPr/>
        <a:lstStyle/>
        <a:p>
          <a:endParaRPr lang="en-US"/>
        </a:p>
      </dgm:t>
    </dgm:pt>
    <dgm:pt modelId="{28C15EA2-F2A0-4D61-82BE-B80BC29ABBF4}" type="sibTrans" cxnId="{783D51F8-DAF2-414F-9774-49D6A6B5811A}">
      <dgm:prSet/>
      <dgm:spPr/>
      <dgm:t>
        <a:bodyPr/>
        <a:lstStyle/>
        <a:p>
          <a:endParaRPr lang="en-US"/>
        </a:p>
      </dgm:t>
    </dgm:pt>
    <dgm:pt modelId="{30B568D9-9C8F-40F7-AEB5-9A77272B5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 Professional Email Address: (e.g., j.doe@company.com, not cooldude123@gmail.com).</a:t>
          </a:r>
        </a:p>
      </dgm:t>
    </dgm:pt>
    <dgm:pt modelId="{B99D4991-9EAB-47D3-99AD-1F0641444C39}" type="parTrans" cxnId="{07682C85-B975-4DE1-9ED9-A38B278C53BD}">
      <dgm:prSet/>
      <dgm:spPr/>
      <dgm:t>
        <a:bodyPr/>
        <a:lstStyle/>
        <a:p>
          <a:endParaRPr lang="en-US"/>
        </a:p>
      </dgm:t>
    </dgm:pt>
    <dgm:pt modelId="{3F574381-DF8E-4D59-AB1D-7008C2EABCCE}" type="sibTrans" cxnId="{07682C85-B975-4DE1-9ED9-A38B278C53BD}">
      <dgm:prSet/>
      <dgm:spPr/>
      <dgm:t>
        <a:bodyPr/>
        <a:lstStyle/>
        <a:p>
          <a:endParaRPr lang="en-US"/>
        </a:p>
      </dgm:t>
    </dgm:pt>
    <dgm:pt modelId="{DEEDD942-59FD-4AE3-8F90-C7E2533B7626}" type="pres">
      <dgm:prSet presAssocID="{AA8C16BF-FCAC-4B58-9D6D-C754D105CDCF}" presName="root" presStyleCnt="0">
        <dgm:presLayoutVars>
          <dgm:dir/>
          <dgm:resizeHandles val="exact"/>
        </dgm:presLayoutVars>
      </dgm:prSet>
      <dgm:spPr/>
    </dgm:pt>
    <dgm:pt modelId="{4D6CB2B0-D07C-4AB9-ADCB-95646AD6F39D}" type="pres">
      <dgm:prSet presAssocID="{37AA0370-4CED-4CE0-9BDC-F1EA7E620FD9}" presName="compNode" presStyleCnt="0"/>
      <dgm:spPr/>
    </dgm:pt>
    <dgm:pt modelId="{AD60CAD5-AFF4-46C3-AD59-D077860C6335}" type="pres">
      <dgm:prSet presAssocID="{37AA0370-4CED-4CE0-9BDC-F1EA7E620FD9}" presName="bgRect" presStyleLbl="bgShp" presStyleIdx="0" presStyleCnt="5"/>
      <dgm:spPr/>
    </dgm:pt>
    <dgm:pt modelId="{FFDE0A0E-29FB-46CF-A430-1A858B27B91A}" type="pres">
      <dgm:prSet presAssocID="{37AA0370-4CED-4CE0-9BDC-F1EA7E620F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3E6AAB18-F83E-4D39-B0F7-B82C3930984E}" type="pres">
      <dgm:prSet presAssocID="{37AA0370-4CED-4CE0-9BDC-F1EA7E620FD9}" presName="spaceRect" presStyleCnt="0"/>
      <dgm:spPr/>
    </dgm:pt>
    <dgm:pt modelId="{80BBA209-04BA-4D48-85D1-9CD0D00C5C9B}" type="pres">
      <dgm:prSet presAssocID="{37AA0370-4CED-4CE0-9BDC-F1EA7E620FD9}" presName="parTx" presStyleLbl="revTx" presStyleIdx="0" presStyleCnt="5">
        <dgm:presLayoutVars>
          <dgm:chMax val="0"/>
          <dgm:chPref val="0"/>
        </dgm:presLayoutVars>
      </dgm:prSet>
      <dgm:spPr/>
    </dgm:pt>
    <dgm:pt modelId="{1ADD8BCA-F185-493F-8F31-0E408F98DF21}" type="pres">
      <dgm:prSet presAssocID="{F541A20C-2679-4B4B-B804-EF5D41CA74CA}" presName="sibTrans" presStyleCnt="0"/>
      <dgm:spPr/>
    </dgm:pt>
    <dgm:pt modelId="{EFECBDD5-3C85-4895-ADD3-D0A18197CF4E}" type="pres">
      <dgm:prSet presAssocID="{2841F834-1BBF-4F3A-BFCE-21B5F20A96B6}" presName="compNode" presStyleCnt="0"/>
      <dgm:spPr/>
    </dgm:pt>
    <dgm:pt modelId="{53025DCB-B906-4923-A82C-6E7970CF3274}" type="pres">
      <dgm:prSet presAssocID="{2841F834-1BBF-4F3A-BFCE-21B5F20A96B6}" presName="bgRect" presStyleLbl="bgShp" presStyleIdx="1" presStyleCnt="5"/>
      <dgm:spPr/>
    </dgm:pt>
    <dgm:pt modelId="{C47B0B22-6F66-4FB7-853B-63E6567423BD}" type="pres">
      <dgm:prSet presAssocID="{2841F834-1BBF-4F3A-BFCE-21B5F20A96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DFE1F7-C9B4-4681-A74E-28F73A57FF26}" type="pres">
      <dgm:prSet presAssocID="{2841F834-1BBF-4F3A-BFCE-21B5F20A96B6}" presName="spaceRect" presStyleCnt="0"/>
      <dgm:spPr/>
    </dgm:pt>
    <dgm:pt modelId="{46DFE812-36C8-43E5-ACDF-3479DBAC4359}" type="pres">
      <dgm:prSet presAssocID="{2841F834-1BBF-4F3A-BFCE-21B5F20A96B6}" presName="parTx" presStyleLbl="revTx" presStyleIdx="1" presStyleCnt="5">
        <dgm:presLayoutVars>
          <dgm:chMax val="0"/>
          <dgm:chPref val="0"/>
        </dgm:presLayoutVars>
      </dgm:prSet>
      <dgm:spPr/>
    </dgm:pt>
    <dgm:pt modelId="{B45552DC-E637-42E5-92D9-B164015DDEC4}" type="pres">
      <dgm:prSet presAssocID="{DEB736A9-4668-49F3-8DE3-8E4F009DE502}" presName="sibTrans" presStyleCnt="0"/>
      <dgm:spPr/>
    </dgm:pt>
    <dgm:pt modelId="{7D55133D-A431-4FBF-9760-A0120C9BBDFD}" type="pres">
      <dgm:prSet presAssocID="{E0A6EF57-0D9E-4FA7-A44A-BC5E15586798}" presName="compNode" presStyleCnt="0"/>
      <dgm:spPr/>
    </dgm:pt>
    <dgm:pt modelId="{F91761A3-30E3-43D1-843F-53BBD923B336}" type="pres">
      <dgm:prSet presAssocID="{E0A6EF57-0D9E-4FA7-A44A-BC5E15586798}" presName="bgRect" presStyleLbl="bgShp" presStyleIdx="2" presStyleCnt="5"/>
      <dgm:spPr/>
    </dgm:pt>
    <dgm:pt modelId="{327C0A98-CA76-4B8A-9DA3-2FDD56ED42D0}" type="pres">
      <dgm:prSet presAssocID="{E0A6EF57-0D9E-4FA7-A44A-BC5E155867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5BFECB3-FF92-4E6F-87CE-A52D3C6392E6}" type="pres">
      <dgm:prSet presAssocID="{E0A6EF57-0D9E-4FA7-A44A-BC5E15586798}" presName="spaceRect" presStyleCnt="0"/>
      <dgm:spPr/>
    </dgm:pt>
    <dgm:pt modelId="{787A865E-B9B4-4CF0-8292-9D14E1FE91F2}" type="pres">
      <dgm:prSet presAssocID="{E0A6EF57-0D9E-4FA7-A44A-BC5E15586798}" presName="parTx" presStyleLbl="revTx" presStyleIdx="2" presStyleCnt="5">
        <dgm:presLayoutVars>
          <dgm:chMax val="0"/>
          <dgm:chPref val="0"/>
        </dgm:presLayoutVars>
      </dgm:prSet>
      <dgm:spPr/>
    </dgm:pt>
    <dgm:pt modelId="{BFE67CA3-B56D-47B0-A9CA-C625C5F8B214}" type="pres">
      <dgm:prSet presAssocID="{03A0DABC-637B-4087-AAF5-D3F248BC45FE}" presName="sibTrans" presStyleCnt="0"/>
      <dgm:spPr/>
    </dgm:pt>
    <dgm:pt modelId="{5F47B0F9-E7CE-4BD7-B902-4F51E7585806}" type="pres">
      <dgm:prSet presAssocID="{6BFEFE48-1939-4F97-B604-2F0CD33914CF}" presName="compNode" presStyleCnt="0"/>
      <dgm:spPr/>
    </dgm:pt>
    <dgm:pt modelId="{7AD53576-A4C7-40D3-8FE6-7B11B5CE867D}" type="pres">
      <dgm:prSet presAssocID="{6BFEFE48-1939-4F97-B604-2F0CD33914CF}" presName="bgRect" presStyleLbl="bgShp" presStyleIdx="3" presStyleCnt="5"/>
      <dgm:spPr/>
    </dgm:pt>
    <dgm:pt modelId="{102E196D-E261-4562-A67C-25F6A3249B53}" type="pres">
      <dgm:prSet presAssocID="{6BFEFE48-1939-4F97-B604-2F0CD33914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F4970C9-F51B-46AB-8CF7-75AFE8670F61}" type="pres">
      <dgm:prSet presAssocID="{6BFEFE48-1939-4F97-B604-2F0CD33914CF}" presName="spaceRect" presStyleCnt="0"/>
      <dgm:spPr/>
    </dgm:pt>
    <dgm:pt modelId="{788F2921-5B67-44B1-97F7-2A3283F906CF}" type="pres">
      <dgm:prSet presAssocID="{6BFEFE48-1939-4F97-B604-2F0CD33914CF}" presName="parTx" presStyleLbl="revTx" presStyleIdx="3" presStyleCnt="5">
        <dgm:presLayoutVars>
          <dgm:chMax val="0"/>
          <dgm:chPref val="0"/>
        </dgm:presLayoutVars>
      </dgm:prSet>
      <dgm:spPr/>
    </dgm:pt>
    <dgm:pt modelId="{79A2FAF3-DBB4-4877-8C2D-520FB2A2A68A}" type="pres">
      <dgm:prSet presAssocID="{28C15EA2-F2A0-4D61-82BE-B80BC29ABBF4}" presName="sibTrans" presStyleCnt="0"/>
      <dgm:spPr/>
    </dgm:pt>
    <dgm:pt modelId="{4FC73BE5-CE4E-43CF-98C4-1ED235C431A4}" type="pres">
      <dgm:prSet presAssocID="{30B568D9-9C8F-40F7-AEB5-9A77272B5604}" presName="compNode" presStyleCnt="0"/>
      <dgm:spPr/>
    </dgm:pt>
    <dgm:pt modelId="{DE2EE3CE-FB4D-4C83-96AA-66C605ED4328}" type="pres">
      <dgm:prSet presAssocID="{30B568D9-9C8F-40F7-AEB5-9A77272B5604}" presName="bgRect" presStyleLbl="bgShp" presStyleIdx="4" presStyleCnt="5"/>
      <dgm:spPr/>
    </dgm:pt>
    <dgm:pt modelId="{0CD2953D-1B6A-4027-9E9F-131175D0B135}" type="pres">
      <dgm:prSet presAssocID="{30B568D9-9C8F-40F7-AEB5-9A77272B56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B982258-4FB7-4856-8AA6-705F091FBBA6}" type="pres">
      <dgm:prSet presAssocID="{30B568D9-9C8F-40F7-AEB5-9A77272B5604}" presName="spaceRect" presStyleCnt="0"/>
      <dgm:spPr/>
    </dgm:pt>
    <dgm:pt modelId="{5DA57DC0-9351-4C9A-9E1C-BF12313B1252}" type="pres">
      <dgm:prSet presAssocID="{30B568D9-9C8F-40F7-AEB5-9A77272B560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A91BE22-3AA6-4EDB-A9BC-245E13BAFFE7}" type="presOf" srcId="{30B568D9-9C8F-40F7-AEB5-9A77272B5604}" destId="{5DA57DC0-9351-4C9A-9E1C-BF12313B1252}" srcOrd="0" destOrd="0" presId="urn:microsoft.com/office/officeart/2018/2/layout/IconVerticalSolidList"/>
    <dgm:cxn modelId="{A21B6C41-94D8-4362-A526-33296C810C9C}" type="presOf" srcId="{37AA0370-4CED-4CE0-9BDC-F1EA7E620FD9}" destId="{80BBA209-04BA-4D48-85D1-9CD0D00C5C9B}" srcOrd="0" destOrd="0" presId="urn:microsoft.com/office/officeart/2018/2/layout/IconVerticalSolidList"/>
    <dgm:cxn modelId="{09FBAB43-A5FD-464F-8B93-AC6D3F63A06D}" srcId="{AA8C16BF-FCAC-4B58-9D6D-C754D105CDCF}" destId="{37AA0370-4CED-4CE0-9BDC-F1EA7E620FD9}" srcOrd="0" destOrd="0" parTransId="{F097CDE7-A424-45D9-AC3E-ADCE46108A9E}" sibTransId="{F541A20C-2679-4B4B-B804-EF5D41CA74CA}"/>
    <dgm:cxn modelId="{07682C85-B975-4DE1-9ED9-A38B278C53BD}" srcId="{AA8C16BF-FCAC-4B58-9D6D-C754D105CDCF}" destId="{30B568D9-9C8F-40F7-AEB5-9A77272B5604}" srcOrd="4" destOrd="0" parTransId="{B99D4991-9EAB-47D3-99AD-1F0641444C39}" sibTransId="{3F574381-DF8E-4D59-AB1D-7008C2EABCCE}"/>
    <dgm:cxn modelId="{AA825E87-E2BC-4787-AB76-617E1FA8DCC6}" type="presOf" srcId="{E0A6EF57-0D9E-4FA7-A44A-BC5E15586798}" destId="{787A865E-B9B4-4CF0-8292-9D14E1FE91F2}" srcOrd="0" destOrd="0" presId="urn:microsoft.com/office/officeart/2018/2/layout/IconVerticalSolidList"/>
    <dgm:cxn modelId="{4808759D-7BC5-4C2D-A1D0-D6F9006BF931}" type="presOf" srcId="{AA8C16BF-FCAC-4B58-9D6D-C754D105CDCF}" destId="{DEEDD942-59FD-4AE3-8F90-C7E2533B7626}" srcOrd="0" destOrd="0" presId="urn:microsoft.com/office/officeart/2018/2/layout/IconVerticalSolidList"/>
    <dgm:cxn modelId="{A22521A0-ACEB-4195-B85A-DB0F11BE2652}" srcId="{AA8C16BF-FCAC-4B58-9D6D-C754D105CDCF}" destId="{2841F834-1BBF-4F3A-BFCE-21B5F20A96B6}" srcOrd="1" destOrd="0" parTransId="{32A7DE4A-A549-4F87-94C2-5BD64FC255ED}" sibTransId="{DEB736A9-4668-49F3-8DE3-8E4F009DE502}"/>
    <dgm:cxn modelId="{AC5062BA-CA94-4449-941A-1BFF08DAC8FB}" type="presOf" srcId="{6BFEFE48-1939-4F97-B604-2F0CD33914CF}" destId="{788F2921-5B67-44B1-97F7-2A3283F906CF}" srcOrd="0" destOrd="0" presId="urn:microsoft.com/office/officeart/2018/2/layout/IconVerticalSolidList"/>
    <dgm:cxn modelId="{284A21D4-E9E0-4719-8D6E-46B0BEF953E1}" type="presOf" srcId="{2841F834-1BBF-4F3A-BFCE-21B5F20A96B6}" destId="{46DFE812-36C8-43E5-ACDF-3479DBAC4359}" srcOrd="0" destOrd="0" presId="urn:microsoft.com/office/officeart/2018/2/layout/IconVerticalSolidList"/>
    <dgm:cxn modelId="{76B7FCF4-9C79-41B7-9853-3A6425610B4F}" srcId="{AA8C16BF-FCAC-4B58-9D6D-C754D105CDCF}" destId="{E0A6EF57-0D9E-4FA7-A44A-BC5E15586798}" srcOrd="2" destOrd="0" parTransId="{9B900B3C-225C-4CD1-85D1-C94D0D2F3E5A}" sibTransId="{03A0DABC-637B-4087-AAF5-D3F248BC45FE}"/>
    <dgm:cxn modelId="{783D51F8-DAF2-414F-9774-49D6A6B5811A}" srcId="{AA8C16BF-FCAC-4B58-9D6D-C754D105CDCF}" destId="{6BFEFE48-1939-4F97-B604-2F0CD33914CF}" srcOrd="3" destOrd="0" parTransId="{190CEA13-335D-4D71-B383-839632056061}" sibTransId="{28C15EA2-F2A0-4D61-82BE-B80BC29ABBF4}"/>
    <dgm:cxn modelId="{C23B8B20-0DE7-4E85-9A73-3306BD60ACAA}" type="presParOf" srcId="{DEEDD942-59FD-4AE3-8F90-C7E2533B7626}" destId="{4D6CB2B0-D07C-4AB9-ADCB-95646AD6F39D}" srcOrd="0" destOrd="0" presId="urn:microsoft.com/office/officeart/2018/2/layout/IconVerticalSolidList"/>
    <dgm:cxn modelId="{04020836-E057-4951-943D-6A4A1981C8EE}" type="presParOf" srcId="{4D6CB2B0-D07C-4AB9-ADCB-95646AD6F39D}" destId="{AD60CAD5-AFF4-46C3-AD59-D077860C6335}" srcOrd="0" destOrd="0" presId="urn:microsoft.com/office/officeart/2018/2/layout/IconVerticalSolidList"/>
    <dgm:cxn modelId="{EF199348-B6D2-4D3A-A447-E311A077C852}" type="presParOf" srcId="{4D6CB2B0-D07C-4AB9-ADCB-95646AD6F39D}" destId="{FFDE0A0E-29FB-46CF-A430-1A858B27B91A}" srcOrd="1" destOrd="0" presId="urn:microsoft.com/office/officeart/2018/2/layout/IconVerticalSolidList"/>
    <dgm:cxn modelId="{14C1CE2A-9399-4D2F-8543-1CAA76D00F1D}" type="presParOf" srcId="{4D6CB2B0-D07C-4AB9-ADCB-95646AD6F39D}" destId="{3E6AAB18-F83E-4D39-B0F7-B82C3930984E}" srcOrd="2" destOrd="0" presId="urn:microsoft.com/office/officeart/2018/2/layout/IconVerticalSolidList"/>
    <dgm:cxn modelId="{3BE9AB62-9AEB-4C9B-B40F-3685354FA814}" type="presParOf" srcId="{4D6CB2B0-D07C-4AB9-ADCB-95646AD6F39D}" destId="{80BBA209-04BA-4D48-85D1-9CD0D00C5C9B}" srcOrd="3" destOrd="0" presId="urn:microsoft.com/office/officeart/2018/2/layout/IconVerticalSolidList"/>
    <dgm:cxn modelId="{BCE6427B-3B94-447A-904A-44A6FBD3F1C0}" type="presParOf" srcId="{DEEDD942-59FD-4AE3-8F90-C7E2533B7626}" destId="{1ADD8BCA-F185-493F-8F31-0E408F98DF21}" srcOrd="1" destOrd="0" presId="urn:microsoft.com/office/officeart/2018/2/layout/IconVerticalSolidList"/>
    <dgm:cxn modelId="{1A1F0E5F-1402-4AE0-AE69-80E3BF86361D}" type="presParOf" srcId="{DEEDD942-59FD-4AE3-8F90-C7E2533B7626}" destId="{EFECBDD5-3C85-4895-ADD3-D0A18197CF4E}" srcOrd="2" destOrd="0" presId="urn:microsoft.com/office/officeart/2018/2/layout/IconVerticalSolidList"/>
    <dgm:cxn modelId="{33E3597C-3138-4215-A7D6-6027E28B9A15}" type="presParOf" srcId="{EFECBDD5-3C85-4895-ADD3-D0A18197CF4E}" destId="{53025DCB-B906-4923-A82C-6E7970CF3274}" srcOrd="0" destOrd="0" presId="urn:microsoft.com/office/officeart/2018/2/layout/IconVerticalSolidList"/>
    <dgm:cxn modelId="{1E0B609B-2710-4FD9-90D7-BA895475744A}" type="presParOf" srcId="{EFECBDD5-3C85-4895-ADD3-D0A18197CF4E}" destId="{C47B0B22-6F66-4FB7-853B-63E6567423BD}" srcOrd="1" destOrd="0" presId="urn:microsoft.com/office/officeart/2018/2/layout/IconVerticalSolidList"/>
    <dgm:cxn modelId="{630B5CE0-BAE9-4096-AC78-F45B74191C38}" type="presParOf" srcId="{EFECBDD5-3C85-4895-ADD3-D0A18197CF4E}" destId="{E0DFE1F7-C9B4-4681-A74E-28F73A57FF26}" srcOrd="2" destOrd="0" presId="urn:microsoft.com/office/officeart/2018/2/layout/IconVerticalSolidList"/>
    <dgm:cxn modelId="{5E41718C-EE9F-4FA1-ABA6-16EABCA7037B}" type="presParOf" srcId="{EFECBDD5-3C85-4895-ADD3-D0A18197CF4E}" destId="{46DFE812-36C8-43E5-ACDF-3479DBAC4359}" srcOrd="3" destOrd="0" presId="urn:microsoft.com/office/officeart/2018/2/layout/IconVerticalSolidList"/>
    <dgm:cxn modelId="{0CC7FE7E-FAB9-46A1-8D42-F5A6809A451A}" type="presParOf" srcId="{DEEDD942-59FD-4AE3-8F90-C7E2533B7626}" destId="{B45552DC-E637-42E5-92D9-B164015DDEC4}" srcOrd="3" destOrd="0" presId="urn:microsoft.com/office/officeart/2018/2/layout/IconVerticalSolidList"/>
    <dgm:cxn modelId="{B41DB4A8-4730-4054-8A04-EBABF183664A}" type="presParOf" srcId="{DEEDD942-59FD-4AE3-8F90-C7E2533B7626}" destId="{7D55133D-A431-4FBF-9760-A0120C9BBDFD}" srcOrd="4" destOrd="0" presId="urn:microsoft.com/office/officeart/2018/2/layout/IconVerticalSolidList"/>
    <dgm:cxn modelId="{8204DFCB-BDBD-43A8-9465-C4F8EA6609F2}" type="presParOf" srcId="{7D55133D-A431-4FBF-9760-A0120C9BBDFD}" destId="{F91761A3-30E3-43D1-843F-53BBD923B336}" srcOrd="0" destOrd="0" presId="urn:microsoft.com/office/officeart/2018/2/layout/IconVerticalSolidList"/>
    <dgm:cxn modelId="{97F7F42F-44F9-42A6-A07B-344F819157C8}" type="presParOf" srcId="{7D55133D-A431-4FBF-9760-A0120C9BBDFD}" destId="{327C0A98-CA76-4B8A-9DA3-2FDD56ED42D0}" srcOrd="1" destOrd="0" presId="urn:microsoft.com/office/officeart/2018/2/layout/IconVerticalSolidList"/>
    <dgm:cxn modelId="{DF3F3053-D7D2-441B-B755-60D860B6BA17}" type="presParOf" srcId="{7D55133D-A431-4FBF-9760-A0120C9BBDFD}" destId="{35BFECB3-FF92-4E6F-87CE-A52D3C6392E6}" srcOrd="2" destOrd="0" presId="urn:microsoft.com/office/officeart/2018/2/layout/IconVerticalSolidList"/>
    <dgm:cxn modelId="{B576A3DF-1E1E-42AC-9E18-879DAC871839}" type="presParOf" srcId="{7D55133D-A431-4FBF-9760-A0120C9BBDFD}" destId="{787A865E-B9B4-4CF0-8292-9D14E1FE91F2}" srcOrd="3" destOrd="0" presId="urn:microsoft.com/office/officeart/2018/2/layout/IconVerticalSolidList"/>
    <dgm:cxn modelId="{5FD42791-3000-4445-8306-1DC6FF7D7E86}" type="presParOf" srcId="{DEEDD942-59FD-4AE3-8F90-C7E2533B7626}" destId="{BFE67CA3-B56D-47B0-A9CA-C625C5F8B214}" srcOrd="5" destOrd="0" presId="urn:microsoft.com/office/officeart/2018/2/layout/IconVerticalSolidList"/>
    <dgm:cxn modelId="{7F955D8C-3F23-4DB8-984C-3EEB677B2774}" type="presParOf" srcId="{DEEDD942-59FD-4AE3-8F90-C7E2533B7626}" destId="{5F47B0F9-E7CE-4BD7-B902-4F51E7585806}" srcOrd="6" destOrd="0" presId="urn:microsoft.com/office/officeart/2018/2/layout/IconVerticalSolidList"/>
    <dgm:cxn modelId="{95F79991-F977-4B5D-95EF-312481AF3AED}" type="presParOf" srcId="{5F47B0F9-E7CE-4BD7-B902-4F51E7585806}" destId="{7AD53576-A4C7-40D3-8FE6-7B11B5CE867D}" srcOrd="0" destOrd="0" presId="urn:microsoft.com/office/officeart/2018/2/layout/IconVerticalSolidList"/>
    <dgm:cxn modelId="{05A7B937-B2E3-4152-87A5-E692A222CF8F}" type="presParOf" srcId="{5F47B0F9-E7CE-4BD7-B902-4F51E7585806}" destId="{102E196D-E261-4562-A67C-25F6A3249B53}" srcOrd="1" destOrd="0" presId="urn:microsoft.com/office/officeart/2018/2/layout/IconVerticalSolidList"/>
    <dgm:cxn modelId="{C26E4BB2-B1E9-4AC4-BB60-80430EFE6C11}" type="presParOf" srcId="{5F47B0F9-E7CE-4BD7-B902-4F51E7585806}" destId="{7F4970C9-F51B-46AB-8CF7-75AFE8670F61}" srcOrd="2" destOrd="0" presId="urn:microsoft.com/office/officeart/2018/2/layout/IconVerticalSolidList"/>
    <dgm:cxn modelId="{92289B1C-8481-4188-9E45-6FF612A07743}" type="presParOf" srcId="{5F47B0F9-E7CE-4BD7-B902-4F51E7585806}" destId="{788F2921-5B67-44B1-97F7-2A3283F906CF}" srcOrd="3" destOrd="0" presId="urn:microsoft.com/office/officeart/2018/2/layout/IconVerticalSolidList"/>
    <dgm:cxn modelId="{F8ACF34C-D01D-48C6-920E-C101834C6E41}" type="presParOf" srcId="{DEEDD942-59FD-4AE3-8F90-C7E2533B7626}" destId="{79A2FAF3-DBB4-4877-8C2D-520FB2A2A68A}" srcOrd="7" destOrd="0" presId="urn:microsoft.com/office/officeart/2018/2/layout/IconVerticalSolidList"/>
    <dgm:cxn modelId="{9D3BC440-B5A9-40E4-99E5-D9716F32ED98}" type="presParOf" srcId="{DEEDD942-59FD-4AE3-8F90-C7E2533B7626}" destId="{4FC73BE5-CE4E-43CF-98C4-1ED235C431A4}" srcOrd="8" destOrd="0" presId="urn:microsoft.com/office/officeart/2018/2/layout/IconVerticalSolidList"/>
    <dgm:cxn modelId="{47B95DCD-D992-4877-A79F-7C4D0AF51CEF}" type="presParOf" srcId="{4FC73BE5-CE4E-43CF-98C4-1ED235C431A4}" destId="{DE2EE3CE-FB4D-4C83-96AA-66C605ED4328}" srcOrd="0" destOrd="0" presId="urn:microsoft.com/office/officeart/2018/2/layout/IconVerticalSolidList"/>
    <dgm:cxn modelId="{F5A49047-9789-4D32-A973-F6DA7A2AC2B5}" type="presParOf" srcId="{4FC73BE5-CE4E-43CF-98C4-1ED235C431A4}" destId="{0CD2953D-1B6A-4027-9E9F-131175D0B135}" srcOrd="1" destOrd="0" presId="urn:microsoft.com/office/officeart/2018/2/layout/IconVerticalSolidList"/>
    <dgm:cxn modelId="{7535F62F-AB47-4F4B-9610-F1A1B3AAA674}" type="presParOf" srcId="{4FC73BE5-CE4E-43CF-98C4-1ED235C431A4}" destId="{4B982258-4FB7-4856-8AA6-705F091FBBA6}" srcOrd="2" destOrd="0" presId="urn:microsoft.com/office/officeart/2018/2/layout/IconVerticalSolidList"/>
    <dgm:cxn modelId="{E4548A48-116C-4873-8EE1-5DBE22B9524B}" type="presParOf" srcId="{4FC73BE5-CE4E-43CF-98C4-1ED235C431A4}" destId="{5DA57DC0-9351-4C9A-9E1C-BF12313B12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DB5EA5-C0DA-48D4-9EAA-5BA08396A04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87498-92DA-48D5-B00E-99732D0C5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Unclear Subject Lines → Ensure clarity (e.g., "Update on Project Timeline" instead of "Important Info").</a:t>
          </a:r>
        </a:p>
      </dgm:t>
    </dgm:pt>
    <dgm:pt modelId="{89ABEC11-341C-4248-BC78-42A622269981}" type="parTrans" cxnId="{10039805-2F69-4DEF-856D-A7B430AA29BC}">
      <dgm:prSet/>
      <dgm:spPr/>
      <dgm:t>
        <a:bodyPr/>
        <a:lstStyle/>
        <a:p>
          <a:endParaRPr lang="en-US"/>
        </a:p>
      </dgm:t>
    </dgm:pt>
    <dgm:pt modelId="{077ED6F7-E8A4-4B64-9009-40174A32B76B}" type="sibTrans" cxnId="{10039805-2F69-4DEF-856D-A7B430AA29BC}">
      <dgm:prSet/>
      <dgm:spPr/>
      <dgm:t>
        <a:bodyPr/>
        <a:lstStyle/>
        <a:p>
          <a:endParaRPr lang="en-US"/>
        </a:p>
      </dgm:t>
    </dgm:pt>
    <dgm:pt modelId="{6D949ADC-CB6E-4392-B13A-4E4FE33C6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Overly Long Messages → Keep it brief and to the point.</a:t>
          </a:r>
        </a:p>
      </dgm:t>
    </dgm:pt>
    <dgm:pt modelId="{D9955F05-2DF5-450A-BCF9-C0CC6716DA9B}" type="parTrans" cxnId="{F81C1F64-0331-48FF-9B7E-35DC1A70E78F}">
      <dgm:prSet/>
      <dgm:spPr/>
      <dgm:t>
        <a:bodyPr/>
        <a:lstStyle/>
        <a:p>
          <a:endParaRPr lang="en-US"/>
        </a:p>
      </dgm:t>
    </dgm:pt>
    <dgm:pt modelId="{A24697BC-5CEC-4B24-8F7B-E7905CF50E1C}" type="sibTrans" cxnId="{F81C1F64-0331-48FF-9B7E-35DC1A70E78F}">
      <dgm:prSet/>
      <dgm:spPr/>
      <dgm:t>
        <a:bodyPr/>
        <a:lstStyle/>
        <a:p>
          <a:endParaRPr lang="en-US"/>
        </a:p>
      </dgm:t>
    </dgm:pt>
    <dgm:pt modelId="{27B5F526-3536-40BF-AE6A-8CEBCD730C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Spelling and Grammar Mistakes → Proofread before sending. Check for redundancy, ambiguities, misspelt word etc.</a:t>
          </a:r>
        </a:p>
      </dgm:t>
    </dgm:pt>
    <dgm:pt modelId="{AEB6B975-3199-4C5B-9782-2B0CD5F08C06}" type="parTrans" cxnId="{5D66AB08-1886-4BF3-9746-4A0C1864F1DC}">
      <dgm:prSet/>
      <dgm:spPr/>
      <dgm:t>
        <a:bodyPr/>
        <a:lstStyle/>
        <a:p>
          <a:endParaRPr lang="en-US"/>
        </a:p>
      </dgm:t>
    </dgm:pt>
    <dgm:pt modelId="{E531D4C5-6381-4196-A391-0BFAC4EE26E4}" type="sibTrans" cxnId="{5D66AB08-1886-4BF3-9746-4A0C1864F1DC}">
      <dgm:prSet/>
      <dgm:spPr/>
      <dgm:t>
        <a:bodyPr/>
        <a:lstStyle/>
        <a:p>
          <a:endParaRPr lang="en-US"/>
        </a:p>
      </dgm:t>
    </dgm:pt>
    <dgm:pt modelId="{E43AA835-612D-42EC-B589-07FF7EF7D5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Forgetting Attachments → Double-check before hitting send.</a:t>
          </a:r>
        </a:p>
      </dgm:t>
    </dgm:pt>
    <dgm:pt modelId="{55F00BE4-306E-4DB5-959D-EBD8D7C964D0}" type="parTrans" cxnId="{39BD2CF6-2879-41AC-BFFD-1CB2B209BF05}">
      <dgm:prSet/>
      <dgm:spPr/>
      <dgm:t>
        <a:bodyPr/>
        <a:lstStyle/>
        <a:p>
          <a:endParaRPr lang="en-US"/>
        </a:p>
      </dgm:t>
    </dgm:pt>
    <dgm:pt modelId="{E480EAB1-B2F3-4559-B793-9E5814E8D4B1}" type="sibTrans" cxnId="{39BD2CF6-2879-41AC-BFFD-1CB2B209BF05}">
      <dgm:prSet/>
      <dgm:spPr/>
      <dgm:t>
        <a:bodyPr/>
        <a:lstStyle/>
        <a:p>
          <a:endParaRPr lang="en-US"/>
        </a:p>
      </dgm:t>
    </dgm:pt>
    <dgm:pt modelId="{7621D60F-B971-4A0D-8545-7E404394A7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Improper Greetings and Closings → Avoid informal salutations like "Hey" or "Cheers" unless appropriate.</a:t>
          </a:r>
        </a:p>
      </dgm:t>
    </dgm:pt>
    <dgm:pt modelId="{CC0F104D-D9AA-4B21-B213-5F6EBEB6DB32}" type="parTrans" cxnId="{3C366814-71C3-4689-9BB0-CE01BC498EDA}">
      <dgm:prSet/>
      <dgm:spPr/>
      <dgm:t>
        <a:bodyPr/>
        <a:lstStyle/>
        <a:p>
          <a:endParaRPr lang="en-US"/>
        </a:p>
      </dgm:t>
    </dgm:pt>
    <dgm:pt modelId="{7429ECDD-B94F-4DED-96C4-FD0432C7D9B8}" type="sibTrans" cxnId="{3C366814-71C3-4689-9BB0-CE01BC498EDA}">
      <dgm:prSet/>
      <dgm:spPr/>
      <dgm:t>
        <a:bodyPr/>
        <a:lstStyle/>
        <a:p>
          <a:endParaRPr lang="en-US"/>
        </a:p>
      </dgm:t>
    </dgm:pt>
    <dgm:pt modelId="{2921770F-5BEF-478B-93D7-99AABF9854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Using an Unprofessional Tone → Maintain a polite and respectful approach.</a:t>
          </a:r>
        </a:p>
      </dgm:t>
    </dgm:pt>
    <dgm:pt modelId="{CAC05458-F6A8-4EAD-937E-A5F95556A70F}" type="parTrans" cxnId="{EC74FDBE-AF2A-4568-9468-FD9B976D4765}">
      <dgm:prSet/>
      <dgm:spPr/>
      <dgm:t>
        <a:bodyPr/>
        <a:lstStyle/>
        <a:p>
          <a:endParaRPr lang="en-US"/>
        </a:p>
      </dgm:t>
    </dgm:pt>
    <dgm:pt modelId="{74CB5D19-7752-4732-9DC7-8B561444B089}" type="sibTrans" cxnId="{EC74FDBE-AF2A-4568-9468-FD9B976D4765}">
      <dgm:prSet/>
      <dgm:spPr/>
      <dgm:t>
        <a:bodyPr/>
        <a:lstStyle/>
        <a:p>
          <a:endParaRPr lang="en-US"/>
        </a:p>
      </dgm:t>
    </dgm:pt>
    <dgm:pt modelId="{0B1EB4B2-1A1F-4FE3-9796-5E4F447EAFE8}" type="pres">
      <dgm:prSet presAssocID="{55DB5EA5-C0DA-48D4-9EAA-5BA08396A04C}" presName="root" presStyleCnt="0">
        <dgm:presLayoutVars>
          <dgm:dir/>
          <dgm:resizeHandles val="exact"/>
        </dgm:presLayoutVars>
      </dgm:prSet>
      <dgm:spPr/>
    </dgm:pt>
    <dgm:pt modelId="{897F428F-2274-4AF2-85A1-84C38F46DF40}" type="pres">
      <dgm:prSet presAssocID="{50B87498-92DA-48D5-B00E-99732D0C50E8}" presName="compNode" presStyleCnt="0"/>
      <dgm:spPr/>
    </dgm:pt>
    <dgm:pt modelId="{FF890EE9-5FB3-4193-A380-CAA35AF51846}" type="pres">
      <dgm:prSet presAssocID="{50B87498-92DA-48D5-B00E-99732D0C50E8}" presName="bgRect" presStyleLbl="bgShp" presStyleIdx="0" presStyleCnt="6"/>
      <dgm:spPr/>
    </dgm:pt>
    <dgm:pt modelId="{724DC4D6-7BBE-4042-921F-B02EA0585B19}" type="pres">
      <dgm:prSet presAssocID="{50B87498-92DA-48D5-B00E-99732D0C50E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D306721D-3D77-4A88-BA07-B0B9309E6814}" type="pres">
      <dgm:prSet presAssocID="{50B87498-92DA-48D5-B00E-99732D0C50E8}" presName="spaceRect" presStyleCnt="0"/>
      <dgm:spPr/>
    </dgm:pt>
    <dgm:pt modelId="{45B91A34-C74E-4649-BFBE-62F659C66A96}" type="pres">
      <dgm:prSet presAssocID="{50B87498-92DA-48D5-B00E-99732D0C50E8}" presName="parTx" presStyleLbl="revTx" presStyleIdx="0" presStyleCnt="6">
        <dgm:presLayoutVars>
          <dgm:chMax val="0"/>
          <dgm:chPref val="0"/>
        </dgm:presLayoutVars>
      </dgm:prSet>
      <dgm:spPr/>
    </dgm:pt>
    <dgm:pt modelId="{F2028008-2C6D-44A6-8BCF-6C336CC516A9}" type="pres">
      <dgm:prSet presAssocID="{077ED6F7-E8A4-4B64-9009-40174A32B76B}" presName="sibTrans" presStyleCnt="0"/>
      <dgm:spPr/>
    </dgm:pt>
    <dgm:pt modelId="{1603BC9B-8C5B-4A78-87C2-61819FA6A472}" type="pres">
      <dgm:prSet presAssocID="{6D949ADC-CB6E-4392-B13A-4E4FE33C6830}" presName="compNode" presStyleCnt="0"/>
      <dgm:spPr/>
    </dgm:pt>
    <dgm:pt modelId="{10F6413E-CBB7-466F-A376-2DD283AC40E9}" type="pres">
      <dgm:prSet presAssocID="{6D949ADC-CB6E-4392-B13A-4E4FE33C6830}" presName="bgRect" presStyleLbl="bgShp" presStyleIdx="1" presStyleCnt="6"/>
      <dgm:spPr/>
    </dgm:pt>
    <dgm:pt modelId="{62D1C964-D777-4AA0-BF1C-FB20E5787B8F}" type="pres">
      <dgm:prSet presAssocID="{6D949ADC-CB6E-4392-B13A-4E4FE33C683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B551987-7F5C-4931-8DF8-37C878250338}" type="pres">
      <dgm:prSet presAssocID="{6D949ADC-CB6E-4392-B13A-4E4FE33C6830}" presName="spaceRect" presStyleCnt="0"/>
      <dgm:spPr/>
    </dgm:pt>
    <dgm:pt modelId="{CEED5589-6D50-443B-99E9-6C6703AD79FC}" type="pres">
      <dgm:prSet presAssocID="{6D949ADC-CB6E-4392-B13A-4E4FE33C6830}" presName="parTx" presStyleLbl="revTx" presStyleIdx="1" presStyleCnt="6">
        <dgm:presLayoutVars>
          <dgm:chMax val="0"/>
          <dgm:chPref val="0"/>
        </dgm:presLayoutVars>
      </dgm:prSet>
      <dgm:spPr/>
    </dgm:pt>
    <dgm:pt modelId="{F4EF4EB8-DDAC-49B5-A0B4-F4D29EB02EFD}" type="pres">
      <dgm:prSet presAssocID="{A24697BC-5CEC-4B24-8F7B-E7905CF50E1C}" presName="sibTrans" presStyleCnt="0"/>
      <dgm:spPr/>
    </dgm:pt>
    <dgm:pt modelId="{72BBA21D-A817-4C88-A5FB-6E014AD5E2B4}" type="pres">
      <dgm:prSet presAssocID="{27B5F526-3536-40BF-AE6A-8CEBCD730C9B}" presName="compNode" presStyleCnt="0"/>
      <dgm:spPr/>
    </dgm:pt>
    <dgm:pt modelId="{6568AA89-2819-4798-98FF-768DBF9C7F4E}" type="pres">
      <dgm:prSet presAssocID="{27B5F526-3536-40BF-AE6A-8CEBCD730C9B}" presName="bgRect" presStyleLbl="bgShp" presStyleIdx="2" presStyleCnt="6"/>
      <dgm:spPr/>
    </dgm:pt>
    <dgm:pt modelId="{FEEF6853-698A-4BDD-8F15-00E38A78854E}" type="pres">
      <dgm:prSet presAssocID="{27B5F526-3536-40BF-AE6A-8CEBCD730C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566A811-1953-4D53-8C1C-37526C8E3F94}" type="pres">
      <dgm:prSet presAssocID="{27B5F526-3536-40BF-AE6A-8CEBCD730C9B}" presName="spaceRect" presStyleCnt="0"/>
      <dgm:spPr/>
    </dgm:pt>
    <dgm:pt modelId="{ABA36936-E56B-412F-A698-E87D8DDA8F88}" type="pres">
      <dgm:prSet presAssocID="{27B5F526-3536-40BF-AE6A-8CEBCD730C9B}" presName="parTx" presStyleLbl="revTx" presStyleIdx="2" presStyleCnt="6">
        <dgm:presLayoutVars>
          <dgm:chMax val="0"/>
          <dgm:chPref val="0"/>
        </dgm:presLayoutVars>
      </dgm:prSet>
      <dgm:spPr/>
    </dgm:pt>
    <dgm:pt modelId="{2886E255-1881-48C8-9952-24EAD7550F40}" type="pres">
      <dgm:prSet presAssocID="{E531D4C5-6381-4196-A391-0BFAC4EE26E4}" presName="sibTrans" presStyleCnt="0"/>
      <dgm:spPr/>
    </dgm:pt>
    <dgm:pt modelId="{5B458BC4-98AA-426C-B27A-08FAABE0E363}" type="pres">
      <dgm:prSet presAssocID="{E43AA835-612D-42EC-B589-07FF7EF7D569}" presName="compNode" presStyleCnt="0"/>
      <dgm:spPr/>
    </dgm:pt>
    <dgm:pt modelId="{B4BE1E95-F2A5-4F43-9D12-4B59D0E0AE81}" type="pres">
      <dgm:prSet presAssocID="{E43AA835-612D-42EC-B589-07FF7EF7D569}" presName="bgRect" presStyleLbl="bgShp" presStyleIdx="3" presStyleCnt="6"/>
      <dgm:spPr/>
    </dgm:pt>
    <dgm:pt modelId="{61FF9AFE-B4C7-4325-A152-97C1DA66FB47}" type="pres">
      <dgm:prSet presAssocID="{E43AA835-612D-42EC-B589-07FF7EF7D56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52CE3CAB-563D-4024-98DF-CF8F762CA221}" type="pres">
      <dgm:prSet presAssocID="{E43AA835-612D-42EC-B589-07FF7EF7D569}" presName="spaceRect" presStyleCnt="0"/>
      <dgm:spPr/>
    </dgm:pt>
    <dgm:pt modelId="{F35223E8-5D1B-40FA-BFFC-2486B5500BD0}" type="pres">
      <dgm:prSet presAssocID="{E43AA835-612D-42EC-B589-07FF7EF7D569}" presName="parTx" presStyleLbl="revTx" presStyleIdx="3" presStyleCnt="6">
        <dgm:presLayoutVars>
          <dgm:chMax val="0"/>
          <dgm:chPref val="0"/>
        </dgm:presLayoutVars>
      </dgm:prSet>
      <dgm:spPr/>
    </dgm:pt>
    <dgm:pt modelId="{F59C808B-D438-4062-BCA5-0315A281C611}" type="pres">
      <dgm:prSet presAssocID="{E480EAB1-B2F3-4559-B793-9E5814E8D4B1}" presName="sibTrans" presStyleCnt="0"/>
      <dgm:spPr/>
    </dgm:pt>
    <dgm:pt modelId="{5C0F6D98-015F-455B-97CC-B7CEA3A705AB}" type="pres">
      <dgm:prSet presAssocID="{7621D60F-B971-4A0D-8545-7E404394A704}" presName="compNode" presStyleCnt="0"/>
      <dgm:spPr/>
    </dgm:pt>
    <dgm:pt modelId="{4A5FD9E5-4BD8-486E-BBFC-CE62D915BEC8}" type="pres">
      <dgm:prSet presAssocID="{7621D60F-B971-4A0D-8545-7E404394A704}" presName="bgRect" presStyleLbl="bgShp" presStyleIdx="4" presStyleCnt="6"/>
      <dgm:spPr/>
    </dgm:pt>
    <dgm:pt modelId="{0B296F45-9804-4064-A0D1-87D1D1483DAE}" type="pres">
      <dgm:prSet presAssocID="{7621D60F-B971-4A0D-8545-7E404394A70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s"/>
        </a:ext>
      </dgm:extLst>
    </dgm:pt>
    <dgm:pt modelId="{E1C89CE1-31D0-484D-9707-412A5C0BBE06}" type="pres">
      <dgm:prSet presAssocID="{7621D60F-B971-4A0D-8545-7E404394A704}" presName="spaceRect" presStyleCnt="0"/>
      <dgm:spPr/>
    </dgm:pt>
    <dgm:pt modelId="{C535C083-4876-4098-B037-9BF880B0C693}" type="pres">
      <dgm:prSet presAssocID="{7621D60F-B971-4A0D-8545-7E404394A704}" presName="parTx" presStyleLbl="revTx" presStyleIdx="4" presStyleCnt="6">
        <dgm:presLayoutVars>
          <dgm:chMax val="0"/>
          <dgm:chPref val="0"/>
        </dgm:presLayoutVars>
      </dgm:prSet>
      <dgm:spPr/>
    </dgm:pt>
    <dgm:pt modelId="{11DC98AC-607F-48E4-BDB9-A3CD52476B07}" type="pres">
      <dgm:prSet presAssocID="{7429ECDD-B94F-4DED-96C4-FD0432C7D9B8}" presName="sibTrans" presStyleCnt="0"/>
      <dgm:spPr/>
    </dgm:pt>
    <dgm:pt modelId="{BCF6A0C8-3FD1-41D0-89DA-92AB8E94C106}" type="pres">
      <dgm:prSet presAssocID="{2921770F-5BEF-478B-93D7-99AABF985414}" presName="compNode" presStyleCnt="0"/>
      <dgm:spPr/>
    </dgm:pt>
    <dgm:pt modelId="{7B0B1C79-4E2A-4312-B6DB-6DDE7F1E176A}" type="pres">
      <dgm:prSet presAssocID="{2921770F-5BEF-478B-93D7-99AABF985414}" presName="bgRect" presStyleLbl="bgShp" presStyleIdx="5" presStyleCnt="6"/>
      <dgm:spPr/>
    </dgm:pt>
    <dgm:pt modelId="{AA4BA04E-5A1F-4F0C-97D6-3239D52A18AC}" type="pres">
      <dgm:prSet presAssocID="{2921770F-5BEF-478B-93D7-99AABF9854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AD23287D-A761-4181-94D8-0FCC826FE75D}" type="pres">
      <dgm:prSet presAssocID="{2921770F-5BEF-478B-93D7-99AABF985414}" presName="spaceRect" presStyleCnt="0"/>
      <dgm:spPr/>
    </dgm:pt>
    <dgm:pt modelId="{13064755-E9FD-4208-B219-A6627779D53B}" type="pres">
      <dgm:prSet presAssocID="{2921770F-5BEF-478B-93D7-99AABF98541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0039805-2F69-4DEF-856D-A7B430AA29BC}" srcId="{55DB5EA5-C0DA-48D4-9EAA-5BA08396A04C}" destId="{50B87498-92DA-48D5-B00E-99732D0C50E8}" srcOrd="0" destOrd="0" parTransId="{89ABEC11-341C-4248-BC78-42A622269981}" sibTransId="{077ED6F7-E8A4-4B64-9009-40174A32B76B}"/>
    <dgm:cxn modelId="{5D66AB08-1886-4BF3-9746-4A0C1864F1DC}" srcId="{55DB5EA5-C0DA-48D4-9EAA-5BA08396A04C}" destId="{27B5F526-3536-40BF-AE6A-8CEBCD730C9B}" srcOrd="2" destOrd="0" parTransId="{AEB6B975-3199-4C5B-9782-2B0CD5F08C06}" sibTransId="{E531D4C5-6381-4196-A391-0BFAC4EE26E4}"/>
    <dgm:cxn modelId="{09FBBE13-BBB9-477D-922D-05BE12BE07A7}" type="presOf" srcId="{27B5F526-3536-40BF-AE6A-8CEBCD730C9B}" destId="{ABA36936-E56B-412F-A698-E87D8DDA8F88}" srcOrd="0" destOrd="0" presId="urn:microsoft.com/office/officeart/2018/2/layout/IconVerticalSolidList"/>
    <dgm:cxn modelId="{3C366814-71C3-4689-9BB0-CE01BC498EDA}" srcId="{55DB5EA5-C0DA-48D4-9EAA-5BA08396A04C}" destId="{7621D60F-B971-4A0D-8545-7E404394A704}" srcOrd="4" destOrd="0" parTransId="{CC0F104D-D9AA-4B21-B213-5F6EBEB6DB32}" sibTransId="{7429ECDD-B94F-4DED-96C4-FD0432C7D9B8}"/>
    <dgm:cxn modelId="{0409E019-CFA7-46F1-BC30-94F2F49CC8A5}" type="presOf" srcId="{50B87498-92DA-48D5-B00E-99732D0C50E8}" destId="{45B91A34-C74E-4649-BFBE-62F659C66A96}" srcOrd="0" destOrd="0" presId="urn:microsoft.com/office/officeart/2018/2/layout/IconVerticalSolidList"/>
    <dgm:cxn modelId="{0465533F-BE24-4ECB-9F0B-6A21A7AB80C0}" type="presOf" srcId="{55DB5EA5-C0DA-48D4-9EAA-5BA08396A04C}" destId="{0B1EB4B2-1A1F-4FE3-9796-5E4F447EAFE8}" srcOrd="0" destOrd="0" presId="urn:microsoft.com/office/officeart/2018/2/layout/IconVerticalSolidList"/>
    <dgm:cxn modelId="{F81C1F64-0331-48FF-9B7E-35DC1A70E78F}" srcId="{55DB5EA5-C0DA-48D4-9EAA-5BA08396A04C}" destId="{6D949ADC-CB6E-4392-B13A-4E4FE33C6830}" srcOrd="1" destOrd="0" parTransId="{D9955F05-2DF5-450A-BCF9-C0CC6716DA9B}" sibTransId="{A24697BC-5CEC-4B24-8F7B-E7905CF50E1C}"/>
    <dgm:cxn modelId="{365D1567-779B-491C-8D88-673B663E8141}" type="presOf" srcId="{6D949ADC-CB6E-4392-B13A-4E4FE33C6830}" destId="{CEED5589-6D50-443B-99E9-6C6703AD79FC}" srcOrd="0" destOrd="0" presId="urn:microsoft.com/office/officeart/2018/2/layout/IconVerticalSolidList"/>
    <dgm:cxn modelId="{5155964F-A79B-448F-9D57-43A27F21A7BC}" type="presOf" srcId="{2921770F-5BEF-478B-93D7-99AABF985414}" destId="{13064755-E9FD-4208-B219-A6627779D53B}" srcOrd="0" destOrd="0" presId="urn:microsoft.com/office/officeart/2018/2/layout/IconVerticalSolidList"/>
    <dgm:cxn modelId="{087F3594-C84B-4481-9496-B1261D69DC2B}" type="presOf" srcId="{E43AA835-612D-42EC-B589-07FF7EF7D569}" destId="{F35223E8-5D1B-40FA-BFFC-2486B5500BD0}" srcOrd="0" destOrd="0" presId="urn:microsoft.com/office/officeart/2018/2/layout/IconVerticalSolidList"/>
    <dgm:cxn modelId="{EC74FDBE-AF2A-4568-9468-FD9B976D4765}" srcId="{55DB5EA5-C0DA-48D4-9EAA-5BA08396A04C}" destId="{2921770F-5BEF-478B-93D7-99AABF985414}" srcOrd="5" destOrd="0" parTransId="{CAC05458-F6A8-4EAD-937E-A5F95556A70F}" sibTransId="{74CB5D19-7752-4732-9DC7-8B561444B089}"/>
    <dgm:cxn modelId="{DAC4ECCD-6F6B-4B7A-938B-3C2AD9729B11}" type="presOf" srcId="{7621D60F-B971-4A0D-8545-7E404394A704}" destId="{C535C083-4876-4098-B037-9BF880B0C693}" srcOrd="0" destOrd="0" presId="urn:microsoft.com/office/officeart/2018/2/layout/IconVerticalSolidList"/>
    <dgm:cxn modelId="{39BD2CF6-2879-41AC-BFFD-1CB2B209BF05}" srcId="{55DB5EA5-C0DA-48D4-9EAA-5BA08396A04C}" destId="{E43AA835-612D-42EC-B589-07FF7EF7D569}" srcOrd="3" destOrd="0" parTransId="{55F00BE4-306E-4DB5-959D-EBD8D7C964D0}" sibTransId="{E480EAB1-B2F3-4559-B793-9E5814E8D4B1}"/>
    <dgm:cxn modelId="{FBF15B49-26F2-4EA3-98B3-0774C8058558}" type="presParOf" srcId="{0B1EB4B2-1A1F-4FE3-9796-5E4F447EAFE8}" destId="{897F428F-2274-4AF2-85A1-84C38F46DF40}" srcOrd="0" destOrd="0" presId="urn:microsoft.com/office/officeart/2018/2/layout/IconVerticalSolidList"/>
    <dgm:cxn modelId="{45CFE222-E128-4AD1-B3A2-ADC5AFC96FB4}" type="presParOf" srcId="{897F428F-2274-4AF2-85A1-84C38F46DF40}" destId="{FF890EE9-5FB3-4193-A380-CAA35AF51846}" srcOrd="0" destOrd="0" presId="urn:microsoft.com/office/officeart/2018/2/layout/IconVerticalSolidList"/>
    <dgm:cxn modelId="{96AC9661-444F-494C-98CD-55E844206852}" type="presParOf" srcId="{897F428F-2274-4AF2-85A1-84C38F46DF40}" destId="{724DC4D6-7BBE-4042-921F-B02EA0585B19}" srcOrd="1" destOrd="0" presId="urn:microsoft.com/office/officeart/2018/2/layout/IconVerticalSolidList"/>
    <dgm:cxn modelId="{43603728-EC07-4C0B-9CBB-8E9C87A10C7F}" type="presParOf" srcId="{897F428F-2274-4AF2-85A1-84C38F46DF40}" destId="{D306721D-3D77-4A88-BA07-B0B9309E6814}" srcOrd="2" destOrd="0" presId="urn:microsoft.com/office/officeart/2018/2/layout/IconVerticalSolidList"/>
    <dgm:cxn modelId="{F0C2F41B-9BB0-43D9-9AF4-CE9174BC45AB}" type="presParOf" srcId="{897F428F-2274-4AF2-85A1-84C38F46DF40}" destId="{45B91A34-C74E-4649-BFBE-62F659C66A96}" srcOrd="3" destOrd="0" presId="urn:microsoft.com/office/officeart/2018/2/layout/IconVerticalSolidList"/>
    <dgm:cxn modelId="{50FABE60-8901-4287-9281-74C466E738B4}" type="presParOf" srcId="{0B1EB4B2-1A1F-4FE3-9796-5E4F447EAFE8}" destId="{F2028008-2C6D-44A6-8BCF-6C336CC516A9}" srcOrd="1" destOrd="0" presId="urn:microsoft.com/office/officeart/2018/2/layout/IconVerticalSolidList"/>
    <dgm:cxn modelId="{A2D50A4D-F1FF-4007-B9BF-1F4D3AB230C2}" type="presParOf" srcId="{0B1EB4B2-1A1F-4FE3-9796-5E4F447EAFE8}" destId="{1603BC9B-8C5B-4A78-87C2-61819FA6A472}" srcOrd="2" destOrd="0" presId="urn:microsoft.com/office/officeart/2018/2/layout/IconVerticalSolidList"/>
    <dgm:cxn modelId="{63F0DD55-84DF-4EE2-B0A3-F608F05557FE}" type="presParOf" srcId="{1603BC9B-8C5B-4A78-87C2-61819FA6A472}" destId="{10F6413E-CBB7-466F-A376-2DD283AC40E9}" srcOrd="0" destOrd="0" presId="urn:microsoft.com/office/officeart/2018/2/layout/IconVerticalSolidList"/>
    <dgm:cxn modelId="{BA000A44-0901-415A-840C-417BFB48561F}" type="presParOf" srcId="{1603BC9B-8C5B-4A78-87C2-61819FA6A472}" destId="{62D1C964-D777-4AA0-BF1C-FB20E5787B8F}" srcOrd="1" destOrd="0" presId="urn:microsoft.com/office/officeart/2018/2/layout/IconVerticalSolidList"/>
    <dgm:cxn modelId="{4B59F819-C000-46A8-BAAA-A9A62DC96B56}" type="presParOf" srcId="{1603BC9B-8C5B-4A78-87C2-61819FA6A472}" destId="{9B551987-7F5C-4931-8DF8-37C878250338}" srcOrd="2" destOrd="0" presId="urn:microsoft.com/office/officeart/2018/2/layout/IconVerticalSolidList"/>
    <dgm:cxn modelId="{94EAD4D8-8C61-4F7B-BA43-0F1A20DD6062}" type="presParOf" srcId="{1603BC9B-8C5B-4A78-87C2-61819FA6A472}" destId="{CEED5589-6D50-443B-99E9-6C6703AD79FC}" srcOrd="3" destOrd="0" presId="urn:microsoft.com/office/officeart/2018/2/layout/IconVerticalSolidList"/>
    <dgm:cxn modelId="{C8153166-3DCA-4271-9B75-E47846AC9A95}" type="presParOf" srcId="{0B1EB4B2-1A1F-4FE3-9796-5E4F447EAFE8}" destId="{F4EF4EB8-DDAC-49B5-A0B4-F4D29EB02EFD}" srcOrd="3" destOrd="0" presId="urn:microsoft.com/office/officeart/2018/2/layout/IconVerticalSolidList"/>
    <dgm:cxn modelId="{5772B2D8-33FD-4F02-9B9D-320890C294A6}" type="presParOf" srcId="{0B1EB4B2-1A1F-4FE3-9796-5E4F447EAFE8}" destId="{72BBA21D-A817-4C88-A5FB-6E014AD5E2B4}" srcOrd="4" destOrd="0" presId="urn:microsoft.com/office/officeart/2018/2/layout/IconVerticalSolidList"/>
    <dgm:cxn modelId="{21C8381F-1015-414C-9C65-1188BFF463FA}" type="presParOf" srcId="{72BBA21D-A817-4C88-A5FB-6E014AD5E2B4}" destId="{6568AA89-2819-4798-98FF-768DBF9C7F4E}" srcOrd="0" destOrd="0" presId="urn:microsoft.com/office/officeart/2018/2/layout/IconVerticalSolidList"/>
    <dgm:cxn modelId="{5873F72E-BB73-4285-966C-F9253F7FF06F}" type="presParOf" srcId="{72BBA21D-A817-4C88-A5FB-6E014AD5E2B4}" destId="{FEEF6853-698A-4BDD-8F15-00E38A78854E}" srcOrd="1" destOrd="0" presId="urn:microsoft.com/office/officeart/2018/2/layout/IconVerticalSolidList"/>
    <dgm:cxn modelId="{5E21F63B-2B45-4116-B246-1155BDE10215}" type="presParOf" srcId="{72BBA21D-A817-4C88-A5FB-6E014AD5E2B4}" destId="{4566A811-1953-4D53-8C1C-37526C8E3F94}" srcOrd="2" destOrd="0" presId="urn:microsoft.com/office/officeart/2018/2/layout/IconVerticalSolidList"/>
    <dgm:cxn modelId="{132E7886-7AA1-4032-9A42-9FE51A796A9F}" type="presParOf" srcId="{72BBA21D-A817-4C88-A5FB-6E014AD5E2B4}" destId="{ABA36936-E56B-412F-A698-E87D8DDA8F88}" srcOrd="3" destOrd="0" presId="urn:microsoft.com/office/officeart/2018/2/layout/IconVerticalSolidList"/>
    <dgm:cxn modelId="{CA04CC2A-7164-40C3-A229-040A553C0E0B}" type="presParOf" srcId="{0B1EB4B2-1A1F-4FE3-9796-5E4F447EAFE8}" destId="{2886E255-1881-48C8-9952-24EAD7550F40}" srcOrd="5" destOrd="0" presId="urn:microsoft.com/office/officeart/2018/2/layout/IconVerticalSolidList"/>
    <dgm:cxn modelId="{18C11EA3-530A-4D38-9EB8-E29EF2A2503E}" type="presParOf" srcId="{0B1EB4B2-1A1F-4FE3-9796-5E4F447EAFE8}" destId="{5B458BC4-98AA-426C-B27A-08FAABE0E363}" srcOrd="6" destOrd="0" presId="urn:microsoft.com/office/officeart/2018/2/layout/IconVerticalSolidList"/>
    <dgm:cxn modelId="{04EF3B93-031E-4CF0-BD7C-0DC5F5FC9267}" type="presParOf" srcId="{5B458BC4-98AA-426C-B27A-08FAABE0E363}" destId="{B4BE1E95-F2A5-4F43-9D12-4B59D0E0AE81}" srcOrd="0" destOrd="0" presId="urn:microsoft.com/office/officeart/2018/2/layout/IconVerticalSolidList"/>
    <dgm:cxn modelId="{9D748C62-CB29-479E-9F13-49C6418E4DB8}" type="presParOf" srcId="{5B458BC4-98AA-426C-B27A-08FAABE0E363}" destId="{61FF9AFE-B4C7-4325-A152-97C1DA66FB47}" srcOrd="1" destOrd="0" presId="urn:microsoft.com/office/officeart/2018/2/layout/IconVerticalSolidList"/>
    <dgm:cxn modelId="{C66AE9A4-8B03-4D32-A97C-716B876519A4}" type="presParOf" srcId="{5B458BC4-98AA-426C-B27A-08FAABE0E363}" destId="{52CE3CAB-563D-4024-98DF-CF8F762CA221}" srcOrd="2" destOrd="0" presId="urn:microsoft.com/office/officeart/2018/2/layout/IconVerticalSolidList"/>
    <dgm:cxn modelId="{0E3C56CD-2BC2-4412-B5C0-0BA02F6CB6DC}" type="presParOf" srcId="{5B458BC4-98AA-426C-B27A-08FAABE0E363}" destId="{F35223E8-5D1B-40FA-BFFC-2486B5500BD0}" srcOrd="3" destOrd="0" presId="urn:microsoft.com/office/officeart/2018/2/layout/IconVerticalSolidList"/>
    <dgm:cxn modelId="{6840844F-3584-42A2-9CBF-17A85073DB04}" type="presParOf" srcId="{0B1EB4B2-1A1F-4FE3-9796-5E4F447EAFE8}" destId="{F59C808B-D438-4062-BCA5-0315A281C611}" srcOrd="7" destOrd="0" presId="urn:microsoft.com/office/officeart/2018/2/layout/IconVerticalSolidList"/>
    <dgm:cxn modelId="{AE9E28C6-E38A-4252-94B7-8428903FEAC5}" type="presParOf" srcId="{0B1EB4B2-1A1F-4FE3-9796-5E4F447EAFE8}" destId="{5C0F6D98-015F-455B-97CC-B7CEA3A705AB}" srcOrd="8" destOrd="0" presId="urn:microsoft.com/office/officeart/2018/2/layout/IconVerticalSolidList"/>
    <dgm:cxn modelId="{07D09EB0-9E72-4623-A5F4-1828A79DCCFD}" type="presParOf" srcId="{5C0F6D98-015F-455B-97CC-B7CEA3A705AB}" destId="{4A5FD9E5-4BD8-486E-BBFC-CE62D915BEC8}" srcOrd="0" destOrd="0" presId="urn:microsoft.com/office/officeart/2018/2/layout/IconVerticalSolidList"/>
    <dgm:cxn modelId="{11D5B4BB-E46D-41EC-BEA5-364D62799A16}" type="presParOf" srcId="{5C0F6D98-015F-455B-97CC-B7CEA3A705AB}" destId="{0B296F45-9804-4064-A0D1-87D1D1483DAE}" srcOrd="1" destOrd="0" presId="urn:microsoft.com/office/officeart/2018/2/layout/IconVerticalSolidList"/>
    <dgm:cxn modelId="{EF03B8EC-41B2-4725-A80D-E9F33E2E5F9F}" type="presParOf" srcId="{5C0F6D98-015F-455B-97CC-B7CEA3A705AB}" destId="{E1C89CE1-31D0-484D-9707-412A5C0BBE06}" srcOrd="2" destOrd="0" presId="urn:microsoft.com/office/officeart/2018/2/layout/IconVerticalSolidList"/>
    <dgm:cxn modelId="{CFD8C016-EE3A-4CF6-B7E0-F8515AFFE3EB}" type="presParOf" srcId="{5C0F6D98-015F-455B-97CC-B7CEA3A705AB}" destId="{C535C083-4876-4098-B037-9BF880B0C693}" srcOrd="3" destOrd="0" presId="urn:microsoft.com/office/officeart/2018/2/layout/IconVerticalSolidList"/>
    <dgm:cxn modelId="{5A90E029-9894-4576-9A32-1B7FFA431693}" type="presParOf" srcId="{0B1EB4B2-1A1F-4FE3-9796-5E4F447EAFE8}" destId="{11DC98AC-607F-48E4-BDB9-A3CD52476B07}" srcOrd="9" destOrd="0" presId="urn:microsoft.com/office/officeart/2018/2/layout/IconVerticalSolidList"/>
    <dgm:cxn modelId="{07636432-FABD-4F6D-BAF8-18AF75927EFE}" type="presParOf" srcId="{0B1EB4B2-1A1F-4FE3-9796-5E4F447EAFE8}" destId="{BCF6A0C8-3FD1-41D0-89DA-92AB8E94C106}" srcOrd="10" destOrd="0" presId="urn:microsoft.com/office/officeart/2018/2/layout/IconVerticalSolidList"/>
    <dgm:cxn modelId="{5A12135E-5168-4E8F-982F-17EE17B40435}" type="presParOf" srcId="{BCF6A0C8-3FD1-41D0-89DA-92AB8E94C106}" destId="{7B0B1C79-4E2A-4312-B6DB-6DDE7F1E176A}" srcOrd="0" destOrd="0" presId="urn:microsoft.com/office/officeart/2018/2/layout/IconVerticalSolidList"/>
    <dgm:cxn modelId="{ACAD1BE1-2AE3-4DB5-A672-F07E9EE40528}" type="presParOf" srcId="{BCF6A0C8-3FD1-41D0-89DA-92AB8E94C106}" destId="{AA4BA04E-5A1F-4F0C-97D6-3239D52A18AC}" srcOrd="1" destOrd="0" presId="urn:microsoft.com/office/officeart/2018/2/layout/IconVerticalSolidList"/>
    <dgm:cxn modelId="{72D86557-2472-4490-A210-97631BFD42AC}" type="presParOf" srcId="{BCF6A0C8-3FD1-41D0-89DA-92AB8E94C106}" destId="{AD23287D-A761-4181-94D8-0FCC826FE75D}" srcOrd="2" destOrd="0" presId="urn:microsoft.com/office/officeart/2018/2/layout/IconVerticalSolidList"/>
    <dgm:cxn modelId="{3312C47C-219D-4453-814D-91898861FC87}" type="presParOf" srcId="{BCF6A0C8-3FD1-41D0-89DA-92AB8E94C106}" destId="{13064755-E9FD-4208-B219-A6627779D5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593F7-CED4-45F3-B5E9-4D9EB25F3416}">
      <dsp:nvSpPr>
        <dsp:cNvPr id="0" name=""/>
        <dsp:cNvSpPr/>
      </dsp:nvSpPr>
      <dsp:spPr>
        <a:xfrm>
          <a:off x="0" y="772616"/>
          <a:ext cx="8763000" cy="14263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05FEB-D904-48D6-BE10-3DBF2FE2C3EA}">
      <dsp:nvSpPr>
        <dsp:cNvPr id="0" name=""/>
        <dsp:cNvSpPr/>
      </dsp:nvSpPr>
      <dsp:spPr>
        <a:xfrm>
          <a:off x="431476" y="1093549"/>
          <a:ext cx="784502" cy="784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76506-ABAC-42C2-BD88-87CB2AAC85C0}">
      <dsp:nvSpPr>
        <dsp:cNvPr id="0" name=""/>
        <dsp:cNvSpPr/>
      </dsp:nvSpPr>
      <dsp:spPr>
        <a:xfrm>
          <a:off x="1647456" y="772616"/>
          <a:ext cx="7115543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Professional Emails: Digital messages used for formal communication in business settings. They serve to convey information, request action, provide updates, or clarify issues.</a:t>
          </a:r>
        </a:p>
      </dsp:txBody>
      <dsp:txXfrm>
        <a:off x="1647456" y="772616"/>
        <a:ext cx="7115543" cy="1426368"/>
      </dsp:txXfrm>
    </dsp:sp>
    <dsp:sp modelId="{1128DB53-2DF6-4B7F-A688-B8E6CBBB8FB6}">
      <dsp:nvSpPr>
        <dsp:cNvPr id="0" name=""/>
        <dsp:cNvSpPr/>
      </dsp:nvSpPr>
      <dsp:spPr>
        <a:xfrm>
          <a:off x="0" y="2555577"/>
          <a:ext cx="8763000" cy="14263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D3DBA-1FCB-4CCF-907C-90072D07409E}">
      <dsp:nvSpPr>
        <dsp:cNvPr id="0" name=""/>
        <dsp:cNvSpPr/>
      </dsp:nvSpPr>
      <dsp:spPr>
        <a:xfrm>
          <a:off x="431476" y="2876510"/>
          <a:ext cx="784502" cy="784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C1152-4633-4805-9DD0-C138FD9903FD}">
      <dsp:nvSpPr>
        <dsp:cNvPr id="0" name=""/>
        <dsp:cNvSpPr/>
      </dsp:nvSpPr>
      <dsp:spPr>
        <a:xfrm>
          <a:off x="1647456" y="2555577"/>
          <a:ext cx="7115543" cy="1426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50957" rIns="150957" bIns="15095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Memos (Memorandums): Internal business documents used to communicate policies, procedures, or updates within an organization.</a:t>
          </a:r>
        </a:p>
      </dsp:txBody>
      <dsp:txXfrm>
        <a:off x="1647456" y="2555577"/>
        <a:ext cx="7115543" cy="14263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D8407-745B-4734-AC0A-E86272DF9172}">
      <dsp:nvSpPr>
        <dsp:cNvPr id="0" name=""/>
        <dsp:cNvSpPr/>
      </dsp:nvSpPr>
      <dsp:spPr>
        <a:xfrm>
          <a:off x="0" y="2099"/>
          <a:ext cx="8763000" cy="10642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37D73-91A7-4540-A6EC-36B36B69398C}">
      <dsp:nvSpPr>
        <dsp:cNvPr id="0" name=""/>
        <dsp:cNvSpPr/>
      </dsp:nvSpPr>
      <dsp:spPr>
        <a:xfrm>
          <a:off x="321934" y="241554"/>
          <a:ext cx="585334" cy="585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0142-0B33-4FCC-8A79-B4012C4B32C8}">
      <dsp:nvSpPr>
        <dsp:cNvPr id="0" name=""/>
        <dsp:cNvSpPr/>
      </dsp:nvSpPr>
      <dsp:spPr>
        <a:xfrm>
          <a:off x="1229202" y="2099"/>
          <a:ext cx="7533797" cy="106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33" tIns="112633" rIns="112633" bIns="1126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Confidentiality: Do not share sensitive information without authorization.</a:t>
          </a:r>
        </a:p>
      </dsp:txBody>
      <dsp:txXfrm>
        <a:off x="1229202" y="2099"/>
        <a:ext cx="7533797" cy="1064244"/>
      </dsp:txXfrm>
    </dsp:sp>
    <dsp:sp modelId="{080D6F7E-3B30-435C-B668-A590516C898B}">
      <dsp:nvSpPr>
        <dsp:cNvPr id="0" name=""/>
        <dsp:cNvSpPr/>
      </dsp:nvSpPr>
      <dsp:spPr>
        <a:xfrm>
          <a:off x="0" y="1332405"/>
          <a:ext cx="8763000" cy="10642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2A2BC-9136-4D61-B6DB-E7934BE3802C}">
      <dsp:nvSpPr>
        <dsp:cNvPr id="0" name=""/>
        <dsp:cNvSpPr/>
      </dsp:nvSpPr>
      <dsp:spPr>
        <a:xfrm>
          <a:off x="321934" y="1571861"/>
          <a:ext cx="585334" cy="585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B5D0E-5C37-4A00-AA2F-F250085BB4D8}">
      <dsp:nvSpPr>
        <dsp:cNvPr id="0" name=""/>
        <dsp:cNvSpPr/>
      </dsp:nvSpPr>
      <dsp:spPr>
        <a:xfrm>
          <a:off x="1229202" y="1332405"/>
          <a:ext cx="7533797" cy="106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33" tIns="112633" rIns="112633" bIns="1126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Professionalism: Avoid gossip, offensive language, and discriminatory remarks.</a:t>
          </a:r>
        </a:p>
      </dsp:txBody>
      <dsp:txXfrm>
        <a:off x="1229202" y="1332405"/>
        <a:ext cx="7533797" cy="1064244"/>
      </dsp:txXfrm>
    </dsp:sp>
    <dsp:sp modelId="{02AF2275-068E-4383-B528-B8EEB38B5947}">
      <dsp:nvSpPr>
        <dsp:cNvPr id="0" name=""/>
        <dsp:cNvSpPr/>
      </dsp:nvSpPr>
      <dsp:spPr>
        <a:xfrm>
          <a:off x="0" y="2662712"/>
          <a:ext cx="8763000" cy="10642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3C3FF-6BCC-4461-A6AD-22696AA13046}">
      <dsp:nvSpPr>
        <dsp:cNvPr id="0" name=""/>
        <dsp:cNvSpPr/>
      </dsp:nvSpPr>
      <dsp:spPr>
        <a:xfrm>
          <a:off x="321934" y="2902167"/>
          <a:ext cx="585334" cy="585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E8C0-896B-41BD-AA10-105794F328C5}">
      <dsp:nvSpPr>
        <dsp:cNvPr id="0" name=""/>
        <dsp:cNvSpPr/>
      </dsp:nvSpPr>
      <dsp:spPr>
        <a:xfrm>
          <a:off x="1229202" y="2662712"/>
          <a:ext cx="7533797" cy="106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33" tIns="112633" rIns="112633" bIns="1126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Misrepresentation: Ensure accuracy in all statements.</a:t>
          </a:r>
        </a:p>
      </dsp:txBody>
      <dsp:txXfrm>
        <a:off x="1229202" y="2662712"/>
        <a:ext cx="7533797" cy="1064244"/>
      </dsp:txXfrm>
    </dsp:sp>
    <dsp:sp modelId="{5E55477E-4DB4-4A43-81FC-37020C2F7524}">
      <dsp:nvSpPr>
        <dsp:cNvPr id="0" name=""/>
        <dsp:cNvSpPr/>
      </dsp:nvSpPr>
      <dsp:spPr>
        <a:xfrm>
          <a:off x="0" y="3993018"/>
          <a:ext cx="8763000" cy="10642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17743-7F65-4560-BFFE-C10F06FBB882}">
      <dsp:nvSpPr>
        <dsp:cNvPr id="0" name=""/>
        <dsp:cNvSpPr/>
      </dsp:nvSpPr>
      <dsp:spPr>
        <a:xfrm>
          <a:off x="321934" y="4232473"/>
          <a:ext cx="585334" cy="585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1329A-7EA8-4E1B-8C57-96F8881E2C89}">
      <dsp:nvSpPr>
        <dsp:cNvPr id="0" name=""/>
        <dsp:cNvSpPr/>
      </dsp:nvSpPr>
      <dsp:spPr>
        <a:xfrm>
          <a:off x="1229202" y="3993018"/>
          <a:ext cx="7533797" cy="1064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33" tIns="112633" rIns="112633" bIns="11263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Plagiarism: Give credit when using information from other sources.</a:t>
          </a:r>
        </a:p>
      </dsp:txBody>
      <dsp:txXfrm>
        <a:off x="1229202" y="3993018"/>
        <a:ext cx="7533797" cy="10642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6046F-03BC-4B3B-951F-50BD73E9E5E8}">
      <dsp:nvSpPr>
        <dsp:cNvPr id="0" name=""/>
        <dsp:cNvSpPr/>
      </dsp:nvSpPr>
      <dsp:spPr>
        <a:xfrm>
          <a:off x="133423" y="974849"/>
          <a:ext cx="1124786" cy="11247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09477-C869-4C70-8F6E-5E580BF0C848}">
      <dsp:nvSpPr>
        <dsp:cNvPr id="0" name=""/>
        <dsp:cNvSpPr/>
      </dsp:nvSpPr>
      <dsp:spPr>
        <a:xfrm>
          <a:off x="369628" y="1211054"/>
          <a:ext cx="652376" cy="6523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C65F6-93A6-432D-8EBC-D123E6E771B2}">
      <dsp:nvSpPr>
        <dsp:cNvPr id="0" name=""/>
        <dsp:cNvSpPr/>
      </dsp:nvSpPr>
      <dsp:spPr>
        <a:xfrm>
          <a:off x="1499235" y="974849"/>
          <a:ext cx="2651281" cy="11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strong passwords for email accounts.</a:t>
          </a:r>
        </a:p>
      </dsp:txBody>
      <dsp:txXfrm>
        <a:off x="1499235" y="974849"/>
        <a:ext cx="2651281" cy="1124786"/>
      </dsp:txXfrm>
    </dsp:sp>
    <dsp:sp modelId="{6B65353D-97B0-4981-B1FB-1F9D18100CD9}">
      <dsp:nvSpPr>
        <dsp:cNvPr id="0" name=""/>
        <dsp:cNvSpPr/>
      </dsp:nvSpPr>
      <dsp:spPr>
        <a:xfrm>
          <a:off x="4612482" y="974849"/>
          <a:ext cx="1124786" cy="11247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2AA00-123F-4ACA-87DD-0732B185392C}">
      <dsp:nvSpPr>
        <dsp:cNvPr id="0" name=""/>
        <dsp:cNvSpPr/>
      </dsp:nvSpPr>
      <dsp:spPr>
        <a:xfrm>
          <a:off x="4848688" y="1211054"/>
          <a:ext cx="652376" cy="652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292DB-4CD3-46F5-B669-43302BCD9E74}">
      <dsp:nvSpPr>
        <dsp:cNvPr id="0" name=""/>
        <dsp:cNvSpPr/>
      </dsp:nvSpPr>
      <dsp:spPr>
        <a:xfrm>
          <a:off x="5978294" y="974849"/>
          <a:ext cx="2651281" cy="11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Avoid clicking on suspicious links.</a:t>
          </a:r>
        </a:p>
      </dsp:txBody>
      <dsp:txXfrm>
        <a:off x="5978294" y="974849"/>
        <a:ext cx="2651281" cy="1124786"/>
      </dsp:txXfrm>
    </dsp:sp>
    <dsp:sp modelId="{2AECF1A6-AAC9-4036-B979-99DF916C24B6}">
      <dsp:nvSpPr>
        <dsp:cNvPr id="0" name=""/>
        <dsp:cNvSpPr/>
      </dsp:nvSpPr>
      <dsp:spPr>
        <a:xfrm>
          <a:off x="133423" y="2959727"/>
          <a:ext cx="1124786" cy="11247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2B2A5-086A-44CA-95C5-481C136C484D}">
      <dsp:nvSpPr>
        <dsp:cNvPr id="0" name=""/>
        <dsp:cNvSpPr/>
      </dsp:nvSpPr>
      <dsp:spPr>
        <a:xfrm>
          <a:off x="369628" y="3195932"/>
          <a:ext cx="652376" cy="6523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E2CF7-3454-4CE3-AC90-A7351CA4E1F8}">
      <dsp:nvSpPr>
        <dsp:cNvPr id="0" name=""/>
        <dsp:cNvSpPr/>
      </dsp:nvSpPr>
      <dsp:spPr>
        <a:xfrm>
          <a:off x="1499235" y="2959727"/>
          <a:ext cx="2651281" cy="11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CC (carbon copy) and BCC (blind carbon copy) appropriately.</a:t>
          </a:r>
        </a:p>
      </dsp:txBody>
      <dsp:txXfrm>
        <a:off x="1499235" y="2959727"/>
        <a:ext cx="2651281" cy="1124786"/>
      </dsp:txXfrm>
    </dsp:sp>
    <dsp:sp modelId="{0F894441-2277-4ACB-BAC2-D8D29BE5B479}">
      <dsp:nvSpPr>
        <dsp:cNvPr id="0" name=""/>
        <dsp:cNvSpPr/>
      </dsp:nvSpPr>
      <dsp:spPr>
        <a:xfrm>
          <a:off x="4612482" y="2959727"/>
          <a:ext cx="1124786" cy="11247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E04DA-F247-4809-9E6E-ED5548CEC54A}">
      <dsp:nvSpPr>
        <dsp:cNvPr id="0" name=""/>
        <dsp:cNvSpPr/>
      </dsp:nvSpPr>
      <dsp:spPr>
        <a:xfrm>
          <a:off x="4848688" y="3195932"/>
          <a:ext cx="652376" cy="6523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72858-4F9A-4844-A3B3-91E3168F9E1E}">
      <dsp:nvSpPr>
        <dsp:cNvPr id="0" name=""/>
        <dsp:cNvSpPr/>
      </dsp:nvSpPr>
      <dsp:spPr>
        <a:xfrm>
          <a:off x="5978294" y="2959727"/>
          <a:ext cx="2651281" cy="11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Double-check recipients before sending emails.</a:t>
          </a:r>
        </a:p>
      </dsp:txBody>
      <dsp:txXfrm>
        <a:off x="5978294" y="2959727"/>
        <a:ext cx="2651281" cy="11247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6ECFE-82BA-4BA6-B96A-715B55BF101E}">
      <dsp:nvSpPr>
        <dsp:cNvPr id="0" name=""/>
        <dsp:cNvSpPr/>
      </dsp:nvSpPr>
      <dsp:spPr>
        <a:xfrm>
          <a:off x="947606" y="1456834"/>
          <a:ext cx="1103751" cy="1103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0AF52-1C96-44CD-97C8-0C04CAB68A8E}">
      <dsp:nvSpPr>
        <dsp:cNvPr id="0" name=""/>
        <dsp:cNvSpPr/>
      </dsp:nvSpPr>
      <dsp:spPr>
        <a:xfrm>
          <a:off x="273091" y="2882528"/>
          <a:ext cx="2452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Students will be divided into groups and assigned different scenarios.</a:t>
          </a:r>
        </a:p>
      </dsp:txBody>
      <dsp:txXfrm>
        <a:off x="273091" y="2882528"/>
        <a:ext cx="2452781" cy="720000"/>
      </dsp:txXfrm>
    </dsp:sp>
    <dsp:sp modelId="{FDF77AB8-E988-4FA3-BEB9-A6F3B5B21409}">
      <dsp:nvSpPr>
        <dsp:cNvPr id="0" name=""/>
        <dsp:cNvSpPr/>
      </dsp:nvSpPr>
      <dsp:spPr>
        <a:xfrm>
          <a:off x="3829624" y="1456834"/>
          <a:ext cx="1103751" cy="1103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BF818-3B0A-44A5-8D81-620C6CD8C95D}">
      <dsp:nvSpPr>
        <dsp:cNvPr id="0" name=""/>
        <dsp:cNvSpPr/>
      </dsp:nvSpPr>
      <dsp:spPr>
        <a:xfrm>
          <a:off x="3155109" y="2882528"/>
          <a:ext cx="2452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Each group will draft a professional email or memo based on the scenario.</a:t>
          </a:r>
        </a:p>
      </dsp:txBody>
      <dsp:txXfrm>
        <a:off x="3155109" y="2882528"/>
        <a:ext cx="2452781" cy="720000"/>
      </dsp:txXfrm>
    </dsp:sp>
    <dsp:sp modelId="{B3A59E38-6B4C-4CEC-B48C-577A0C84FE01}">
      <dsp:nvSpPr>
        <dsp:cNvPr id="0" name=""/>
        <dsp:cNvSpPr/>
      </dsp:nvSpPr>
      <dsp:spPr>
        <a:xfrm>
          <a:off x="6711642" y="1456834"/>
          <a:ext cx="1103751" cy="1103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B7A9-3BFA-47C4-96C8-A7BFDA1229D7}">
      <dsp:nvSpPr>
        <dsp:cNvPr id="0" name=""/>
        <dsp:cNvSpPr/>
      </dsp:nvSpPr>
      <dsp:spPr>
        <a:xfrm>
          <a:off x="6037127" y="2882528"/>
          <a:ext cx="245278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Groups will present their drafts for peer review and discussion.</a:t>
          </a:r>
        </a:p>
      </dsp:txBody>
      <dsp:txXfrm>
        <a:off x="6037127" y="2882528"/>
        <a:ext cx="2452781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54A7E-1C31-4137-97F3-D3938F101CE9}">
      <dsp:nvSpPr>
        <dsp:cNvPr id="0" name=""/>
        <dsp:cNvSpPr/>
      </dsp:nvSpPr>
      <dsp:spPr>
        <a:xfrm>
          <a:off x="0" y="3952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6D336-6CC7-4B83-AA12-8814E9B7D75A}">
      <dsp:nvSpPr>
        <dsp:cNvPr id="0" name=""/>
        <dsp:cNvSpPr/>
      </dsp:nvSpPr>
      <dsp:spPr>
        <a:xfrm>
          <a:off x="254677" y="193382"/>
          <a:ext cx="463050" cy="463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930F5-DB47-430F-BB8C-BA116DDB3F08}">
      <dsp:nvSpPr>
        <dsp:cNvPr id="0" name=""/>
        <dsp:cNvSpPr/>
      </dsp:nvSpPr>
      <dsp:spPr>
        <a:xfrm>
          <a:off x="972405" y="3952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 clear, concise, and professional.</a:t>
          </a:r>
        </a:p>
      </dsp:txBody>
      <dsp:txXfrm>
        <a:off x="972405" y="3952"/>
        <a:ext cx="7790594" cy="841909"/>
      </dsp:txXfrm>
    </dsp:sp>
    <dsp:sp modelId="{61EC6C9D-D887-4B5B-AB53-5AB8AB06B8B7}">
      <dsp:nvSpPr>
        <dsp:cNvPr id="0" name=""/>
        <dsp:cNvSpPr/>
      </dsp:nvSpPr>
      <dsp:spPr>
        <a:xfrm>
          <a:off x="0" y="1056339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A847C-5A80-4EB5-927A-5797FFC43DFB}">
      <dsp:nvSpPr>
        <dsp:cNvPr id="0" name=""/>
        <dsp:cNvSpPr/>
      </dsp:nvSpPr>
      <dsp:spPr>
        <a:xfrm>
          <a:off x="254677" y="1245769"/>
          <a:ext cx="463050" cy="463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C3E1B-E922-4DB2-A5C4-0B0BE3988A3A}">
      <dsp:nvSpPr>
        <dsp:cNvPr id="0" name=""/>
        <dsp:cNvSpPr/>
      </dsp:nvSpPr>
      <dsp:spPr>
        <a:xfrm>
          <a:off x="972405" y="1056339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 structured format.</a:t>
          </a:r>
        </a:p>
      </dsp:txBody>
      <dsp:txXfrm>
        <a:off x="972405" y="1056339"/>
        <a:ext cx="7790594" cy="841909"/>
      </dsp:txXfrm>
    </dsp:sp>
    <dsp:sp modelId="{A0C8CE48-AA9A-48FC-9FEC-6A22A3E43708}">
      <dsp:nvSpPr>
        <dsp:cNvPr id="0" name=""/>
        <dsp:cNvSpPr/>
      </dsp:nvSpPr>
      <dsp:spPr>
        <a:xfrm>
          <a:off x="0" y="2108726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9DDDB-AC49-4BDE-8BD1-792AD487D678}">
      <dsp:nvSpPr>
        <dsp:cNvPr id="0" name=""/>
        <dsp:cNvSpPr/>
      </dsp:nvSpPr>
      <dsp:spPr>
        <a:xfrm>
          <a:off x="254677" y="2298156"/>
          <a:ext cx="463050" cy="463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9B732-3D6D-4332-9895-B9CE813716A5}">
      <dsp:nvSpPr>
        <dsp:cNvPr id="0" name=""/>
        <dsp:cNvSpPr/>
      </dsp:nvSpPr>
      <dsp:spPr>
        <a:xfrm>
          <a:off x="972405" y="2108726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Maintain a polite and neutral tone.</a:t>
          </a:r>
        </a:p>
      </dsp:txBody>
      <dsp:txXfrm>
        <a:off x="972405" y="2108726"/>
        <a:ext cx="7790594" cy="841909"/>
      </dsp:txXfrm>
    </dsp:sp>
    <dsp:sp modelId="{BCE9C525-2B04-4CAC-9B78-67050E028396}">
      <dsp:nvSpPr>
        <dsp:cNvPr id="0" name=""/>
        <dsp:cNvSpPr/>
      </dsp:nvSpPr>
      <dsp:spPr>
        <a:xfrm>
          <a:off x="0" y="3161113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882C7-4387-4223-9713-69D360EF2914}">
      <dsp:nvSpPr>
        <dsp:cNvPr id="0" name=""/>
        <dsp:cNvSpPr/>
      </dsp:nvSpPr>
      <dsp:spPr>
        <a:xfrm>
          <a:off x="254677" y="3350543"/>
          <a:ext cx="463050" cy="463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623B7-2152-4EDB-83EB-8314E5E64A6B}">
      <dsp:nvSpPr>
        <dsp:cNvPr id="0" name=""/>
        <dsp:cNvSpPr/>
      </dsp:nvSpPr>
      <dsp:spPr>
        <a:xfrm>
          <a:off x="972405" y="3161113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Proofread before sending. </a:t>
          </a:r>
        </a:p>
      </dsp:txBody>
      <dsp:txXfrm>
        <a:off x="972405" y="3161113"/>
        <a:ext cx="7790594" cy="841909"/>
      </dsp:txXfrm>
    </dsp:sp>
    <dsp:sp modelId="{E1332BD3-9D84-4DB2-840D-D602508100A6}">
      <dsp:nvSpPr>
        <dsp:cNvPr id="0" name=""/>
        <dsp:cNvSpPr/>
      </dsp:nvSpPr>
      <dsp:spPr>
        <a:xfrm>
          <a:off x="0" y="4213500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10ABE-5F44-41F5-B178-475F1157230A}">
      <dsp:nvSpPr>
        <dsp:cNvPr id="0" name=""/>
        <dsp:cNvSpPr/>
      </dsp:nvSpPr>
      <dsp:spPr>
        <a:xfrm>
          <a:off x="254677" y="4402930"/>
          <a:ext cx="463050" cy="463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E11DC-2941-47B2-BADC-438E751185C6}">
      <dsp:nvSpPr>
        <dsp:cNvPr id="0" name=""/>
        <dsp:cNvSpPr/>
      </dsp:nvSpPr>
      <dsp:spPr>
        <a:xfrm>
          <a:off x="972405" y="4213500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 ethical considerations in mind.</a:t>
          </a:r>
        </a:p>
      </dsp:txBody>
      <dsp:txXfrm>
        <a:off x="972405" y="4213500"/>
        <a:ext cx="7790594" cy="841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EED24-BF7B-4C56-8DFA-46DD0CEAEF33}">
      <dsp:nvSpPr>
        <dsp:cNvPr id="0" name=""/>
        <dsp:cNvSpPr/>
      </dsp:nvSpPr>
      <dsp:spPr>
        <a:xfrm>
          <a:off x="0" y="617"/>
          <a:ext cx="8763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99C38-349F-4E0B-8C6C-7747C968594A}">
      <dsp:nvSpPr>
        <dsp:cNvPr id="0" name=""/>
        <dsp:cNvSpPr/>
      </dsp:nvSpPr>
      <dsp:spPr>
        <a:xfrm>
          <a:off x="0" y="617"/>
          <a:ext cx="8763000" cy="101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Information Sharing: Disseminating critical updates, instructions, or news.</a:t>
          </a:r>
        </a:p>
      </dsp:txBody>
      <dsp:txXfrm>
        <a:off x="0" y="617"/>
        <a:ext cx="8763000" cy="1011625"/>
      </dsp:txXfrm>
    </dsp:sp>
    <dsp:sp modelId="{2F8ED417-BDB6-45D6-9496-318E8DBAC913}">
      <dsp:nvSpPr>
        <dsp:cNvPr id="0" name=""/>
        <dsp:cNvSpPr/>
      </dsp:nvSpPr>
      <dsp:spPr>
        <a:xfrm>
          <a:off x="0" y="1012243"/>
          <a:ext cx="8763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FA419-6296-44A3-963F-12468005CC82}">
      <dsp:nvSpPr>
        <dsp:cNvPr id="0" name=""/>
        <dsp:cNvSpPr/>
      </dsp:nvSpPr>
      <dsp:spPr>
        <a:xfrm>
          <a:off x="0" y="1012243"/>
          <a:ext cx="8763000" cy="101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Decision Making: Aiding in discussions, approvals, and clarifications.</a:t>
          </a:r>
        </a:p>
      </dsp:txBody>
      <dsp:txXfrm>
        <a:off x="0" y="1012243"/>
        <a:ext cx="8763000" cy="1011625"/>
      </dsp:txXfrm>
    </dsp:sp>
    <dsp:sp modelId="{249384FC-7F66-458D-A54D-F07C47B23B8E}">
      <dsp:nvSpPr>
        <dsp:cNvPr id="0" name=""/>
        <dsp:cNvSpPr/>
      </dsp:nvSpPr>
      <dsp:spPr>
        <a:xfrm>
          <a:off x="0" y="2023868"/>
          <a:ext cx="8763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5FE76-A538-4370-BB68-5544B9E8B60B}">
      <dsp:nvSpPr>
        <dsp:cNvPr id="0" name=""/>
        <dsp:cNvSpPr/>
      </dsp:nvSpPr>
      <dsp:spPr>
        <a:xfrm>
          <a:off x="0" y="2023868"/>
          <a:ext cx="8763000" cy="101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Documentation: Serving as formal records of communication.</a:t>
          </a:r>
        </a:p>
      </dsp:txBody>
      <dsp:txXfrm>
        <a:off x="0" y="2023868"/>
        <a:ext cx="8763000" cy="1011625"/>
      </dsp:txXfrm>
    </dsp:sp>
    <dsp:sp modelId="{B15BEA91-B676-47C0-B178-DFCF37983288}">
      <dsp:nvSpPr>
        <dsp:cNvPr id="0" name=""/>
        <dsp:cNvSpPr/>
      </dsp:nvSpPr>
      <dsp:spPr>
        <a:xfrm>
          <a:off x="0" y="3035494"/>
          <a:ext cx="8763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8E78A-0CA4-4B0D-834B-369E8EAC8019}">
      <dsp:nvSpPr>
        <dsp:cNvPr id="0" name=""/>
        <dsp:cNvSpPr/>
      </dsp:nvSpPr>
      <dsp:spPr>
        <a:xfrm>
          <a:off x="0" y="3035494"/>
          <a:ext cx="8763000" cy="101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Persuasion: Convincing stakeholders about proposals, initiatives, or requests.</a:t>
          </a:r>
        </a:p>
      </dsp:txBody>
      <dsp:txXfrm>
        <a:off x="0" y="3035494"/>
        <a:ext cx="8763000" cy="1011625"/>
      </dsp:txXfrm>
    </dsp:sp>
    <dsp:sp modelId="{A0547032-5687-44A9-AB52-5CD7CD40371E}">
      <dsp:nvSpPr>
        <dsp:cNvPr id="0" name=""/>
        <dsp:cNvSpPr/>
      </dsp:nvSpPr>
      <dsp:spPr>
        <a:xfrm>
          <a:off x="0" y="4047119"/>
          <a:ext cx="8763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1F923-46C5-4C6D-A896-5EF79040D6CF}">
      <dsp:nvSpPr>
        <dsp:cNvPr id="0" name=""/>
        <dsp:cNvSpPr/>
      </dsp:nvSpPr>
      <dsp:spPr>
        <a:xfrm>
          <a:off x="0" y="4047119"/>
          <a:ext cx="8763000" cy="101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Professionalism: To maintain professionalism and credibility.</a:t>
          </a:r>
        </a:p>
      </dsp:txBody>
      <dsp:txXfrm>
        <a:off x="0" y="4047119"/>
        <a:ext cx="8763000" cy="1011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2F572-A83D-4FC2-9CCB-8CCCCF09F266}">
      <dsp:nvSpPr>
        <dsp:cNvPr id="0" name=""/>
        <dsp:cNvSpPr/>
      </dsp:nvSpPr>
      <dsp:spPr>
        <a:xfrm>
          <a:off x="0" y="1661"/>
          <a:ext cx="8686800" cy="7078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7569B-B68F-4F25-B80F-95D9B93EED10}">
      <dsp:nvSpPr>
        <dsp:cNvPr id="0" name=""/>
        <dsp:cNvSpPr/>
      </dsp:nvSpPr>
      <dsp:spPr>
        <a:xfrm>
          <a:off x="214138" y="160937"/>
          <a:ext cx="389342" cy="389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65601-415B-4480-9988-5691E35B4A02}">
      <dsp:nvSpPr>
        <dsp:cNvPr id="0" name=""/>
        <dsp:cNvSpPr/>
      </dsp:nvSpPr>
      <dsp:spPr>
        <a:xfrm>
          <a:off x="817618" y="1661"/>
          <a:ext cx="7869181" cy="70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19" tIns="74919" rIns="74919" bIns="749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Subject Line: Clear, concise, and informative (e.g., "Meeting Rescheduled to Friday at 10 AM").</a:t>
          </a:r>
        </a:p>
      </dsp:txBody>
      <dsp:txXfrm>
        <a:off x="817618" y="1661"/>
        <a:ext cx="7869181" cy="707895"/>
      </dsp:txXfrm>
    </dsp:sp>
    <dsp:sp modelId="{D76D11CC-4CC3-466D-9460-102E2E5BC0D7}">
      <dsp:nvSpPr>
        <dsp:cNvPr id="0" name=""/>
        <dsp:cNvSpPr/>
      </dsp:nvSpPr>
      <dsp:spPr>
        <a:xfrm>
          <a:off x="0" y="886530"/>
          <a:ext cx="8686800" cy="7078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E5A8D-2B98-4FB4-95AC-24E64ECF9A8E}">
      <dsp:nvSpPr>
        <dsp:cNvPr id="0" name=""/>
        <dsp:cNvSpPr/>
      </dsp:nvSpPr>
      <dsp:spPr>
        <a:xfrm>
          <a:off x="214138" y="1045806"/>
          <a:ext cx="389342" cy="389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EF74E-E50F-43E5-ACA7-D5C6B86C1A18}">
      <dsp:nvSpPr>
        <dsp:cNvPr id="0" name=""/>
        <dsp:cNvSpPr/>
      </dsp:nvSpPr>
      <dsp:spPr>
        <a:xfrm>
          <a:off x="817618" y="886530"/>
          <a:ext cx="7869181" cy="70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19" tIns="74919" rIns="74919" bIns="749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Salutation: Formal greeting based on recipient (e.g., "Dear Mr. Asante,").</a:t>
          </a:r>
        </a:p>
      </dsp:txBody>
      <dsp:txXfrm>
        <a:off x="817618" y="886530"/>
        <a:ext cx="7869181" cy="707895"/>
      </dsp:txXfrm>
    </dsp:sp>
    <dsp:sp modelId="{27E06E3E-8764-43DF-8644-8F743520A2E5}">
      <dsp:nvSpPr>
        <dsp:cNvPr id="0" name=""/>
        <dsp:cNvSpPr/>
      </dsp:nvSpPr>
      <dsp:spPr>
        <a:xfrm>
          <a:off x="0" y="1771399"/>
          <a:ext cx="8686800" cy="7078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95672-4338-46DF-8BCB-97DFAD82199D}">
      <dsp:nvSpPr>
        <dsp:cNvPr id="0" name=""/>
        <dsp:cNvSpPr/>
      </dsp:nvSpPr>
      <dsp:spPr>
        <a:xfrm>
          <a:off x="214138" y="1930675"/>
          <a:ext cx="389342" cy="389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9F284-77AA-49E9-8B52-E701B4EAB494}">
      <dsp:nvSpPr>
        <dsp:cNvPr id="0" name=""/>
        <dsp:cNvSpPr/>
      </dsp:nvSpPr>
      <dsp:spPr>
        <a:xfrm>
          <a:off x="817618" y="1771399"/>
          <a:ext cx="7869181" cy="70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19" tIns="74919" rIns="74919" bIns="749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Opening Paragraph: States the purpose directly.</a:t>
          </a:r>
        </a:p>
      </dsp:txBody>
      <dsp:txXfrm>
        <a:off x="817618" y="1771399"/>
        <a:ext cx="7869181" cy="707895"/>
      </dsp:txXfrm>
    </dsp:sp>
    <dsp:sp modelId="{A1B45C55-47ED-46CC-AC09-11CC0A85AEE0}">
      <dsp:nvSpPr>
        <dsp:cNvPr id="0" name=""/>
        <dsp:cNvSpPr/>
      </dsp:nvSpPr>
      <dsp:spPr>
        <a:xfrm>
          <a:off x="0" y="2656268"/>
          <a:ext cx="8686800" cy="7078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7DBC5-C97B-4C8C-8897-1903FD7EC708}">
      <dsp:nvSpPr>
        <dsp:cNvPr id="0" name=""/>
        <dsp:cNvSpPr/>
      </dsp:nvSpPr>
      <dsp:spPr>
        <a:xfrm>
          <a:off x="214138" y="2815544"/>
          <a:ext cx="389342" cy="389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42B69-5CA7-4263-91FC-8347E880388C}">
      <dsp:nvSpPr>
        <dsp:cNvPr id="0" name=""/>
        <dsp:cNvSpPr/>
      </dsp:nvSpPr>
      <dsp:spPr>
        <a:xfrm>
          <a:off x="817618" y="2656268"/>
          <a:ext cx="7869181" cy="70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19" tIns="74919" rIns="74919" bIns="749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Body Paragraph(s): Provides necessary details with a logical flow.</a:t>
          </a:r>
        </a:p>
      </dsp:txBody>
      <dsp:txXfrm>
        <a:off x="817618" y="2656268"/>
        <a:ext cx="7869181" cy="707895"/>
      </dsp:txXfrm>
    </dsp:sp>
    <dsp:sp modelId="{2B3F9026-604E-4EA2-BB5D-E4050B6BEA50}">
      <dsp:nvSpPr>
        <dsp:cNvPr id="0" name=""/>
        <dsp:cNvSpPr/>
      </dsp:nvSpPr>
      <dsp:spPr>
        <a:xfrm>
          <a:off x="0" y="3541137"/>
          <a:ext cx="8686800" cy="7078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0D582-1E67-41D5-8A63-71A8B63EBF49}">
      <dsp:nvSpPr>
        <dsp:cNvPr id="0" name=""/>
        <dsp:cNvSpPr/>
      </dsp:nvSpPr>
      <dsp:spPr>
        <a:xfrm>
          <a:off x="214138" y="3700413"/>
          <a:ext cx="389342" cy="3893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5BE86-7A20-4772-A081-98941DA0548E}">
      <dsp:nvSpPr>
        <dsp:cNvPr id="0" name=""/>
        <dsp:cNvSpPr/>
      </dsp:nvSpPr>
      <dsp:spPr>
        <a:xfrm>
          <a:off x="817618" y="3541137"/>
          <a:ext cx="7869181" cy="70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19" tIns="74919" rIns="74919" bIns="749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Closing Paragraph: Summarizes key points and includes a call to action.</a:t>
          </a:r>
        </a:p>
      </dsp:txBody>
      <dsp:txXfrm>
        <a:off x="817618" y="3541137"/>
        <a:ext cx="7869181" cy="707895"/>
      </dsp:txXfrm>
    </dsp:sp>
    <dsp:sp modelId="{263DE820-F5D3-4870-848C-9BBE1BEC46D4}">
      <dsp:nvSpPr>
        <dsp:cNvPr id="0" name=""/>
        <dsp:cNvSpPr/>
      </dsp:nvSpPr>
      <dsp:spPr>
        <a:xfrm>
          <a:off x="0" y="4426006"/>
          <a:ext cx="8686800" cy="7078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EB9DE-F313-4099-B3DF-C760EBD2C951}">
      <dsp:nvSpPr>
        <dsp:cNvPr id="0" name=""/>
        <dsp:cNvSpPr/>
      </dsp:nvSpPr>
      <dsp:spPr>
        <a:xfrm>
          <a:off x="214138" y="4585282"/>
          <a:ext cx="389342" cy="38934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94CF1-B518-4758-A5FD-11FD2612C728}">
      <dsp:nvSpPr>
        <dsp:cNvPr id="0" name=""/>
        <dsp:cNvSpPr/>
      </dsp:nvSpPr>
      <dsp:spPr>
        <a:xfrm>
          <a:off x="817618" y="4426006"/>
          <a:ext cx="7869181" cy="70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19" tIns="74919" rIns="74919" bIns="7491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Sign-Off: Formal closing (e.g., "Best regards,") followed by name and contact information.</a:t>
          </a:r>
        </a:p>
      </dsp:txBody>
      <dsp:txXfrm>
        <a:off x="817618" y="4426006"/>
        <a:ext cx="7869181" cy="7078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FDA94-57E2-4EAB-92AF-25139036F7D3}">
      <dsp:nvSpPr>
        <dsp:cNvPr id="0" name=""/>
        <dsp:cNvSpPr/>
      </dsp:nvSpPr>
      <dsp:spPr>
        <a:xfrm>
          <a:off x="0" y="2131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E232E-7911-44A0-9551-5496B61A0A16}">
      <dsp:nvSpPr>
        <dsp:cNvPr id="0" name=""/>
        <dsp:cNvSpPr/>
      </dsp:nvSpPr>
      <dsp:spPr>
        <a:xfrm>
          <a:off x="326782" y="245193"/>
          <a:ext cx="594150" cy="594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3BD-74D1-45F4-ABA4-E8A67F2095E8}">
      <dsp:nvSpPr>
        <dsp:cNvPr id="0" name=""/>
        <dsp:cNvSpPr/>
      </dsp:nvSpPr>
      <dsp:spPr>
        <a:xfrm>
          <a:off x="1247716" y="2131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Header: Includes "To," "From," "Date," and "Subject.“</a:t>
          </a:r>
        </a:p>
      </dsp:txBody>
      <dsp:txXfrm>
        <a:off x="1247716" y="2131"/>
        <a:ext cx="7439083" cy="1080273"/>
      </dsp:txXfrm>
    </dsp:sp>
    <dsp:sp modelId="{DD458C73-50FD-41A5-AF43-2DC6C28FEAC4}">
      <dsp:nvSpPr>
        <dsp:cNvPr id="0" name=""/>
        <dsp:cNvSpPr/>
      </dsp:nvSpPr>
      <dsp:spPr>
        <a:xfrm>
          <a:off x="0" y="1352473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36828-75E0-460B-BCE9-001146DF3652}">
      <dsp:nvSpPr>
        <dsp:cNvPr id="0" name=""/>
        <dsp:cNvSpPr/>
      </dsp:nvSpPr>
      <dsp:spPr>
        <a:xfrm>
          <a:off x="326782" y="1595535"/>
          <a:ext cx="594150" cy="594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D2C94-C0AF-42DC-88DB-A9DB98EBDC06}">
      <dsp:nvSpPr>
        <dsp:cNvPr id="0" name=""/>
        <dsp:cNvSpPr/>
      </dsp:nvSpPr>
      <dsp:spPr>
        <a:xfrm>
          <a:off x="1247716" y="1352473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Opening Statement: Directly states the purpose.</a:t>
          </a:r>
        </a:p>
      </dsp:txBody>
      <dsp:txXfrm>
        <a:off x="1247716" y="1352473"/>
        <a:ext cx="7439083" cy="1080273"/>
      </dsp:txXfrm>
    </dsp:sp>
    <dsp:sp modelId="{D2B769CD-C1EF-42D7-BA37-A32CDDC169C8}">
      <dsp:nvSpPr>
        <dsp:cNvPr id="0" name=""/>
        <dsp:cNvSpPr/>
      </dsp:nvSpPr>
      <dsp:spPr>
        <a:xfrm>
          <a:off x="0" y="2702815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9A10D7-3079-464B-9D7A-740620FE0473}">
      <dsp:nvSpPr>
        <dsp:cNvPr id="0" name=""/>
        <dsp:cNvSpPr/>
      </dsp:nvSpPr>
      <dsp:spPr>
        <a:xfrm>
          <a:off x="326782" y="2945877"/>
          <a:ext cx="594150" cy="594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EB539-941A-4E55-B5B9-5C9D4910D8CD}">
      <dsp:nvSpPr>
        <dsp:cNvPr id="0" name=""/>
        <dsp:cNvSpPr/>
      </dsp:nvSpPr>
      <dsp:spPr>
        <a:xfrm>
          <a:off x="1247716" y="2702815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Body: Provides relevant details and supporting information.</a:t>
          </a:r>
        </a:p>
      </dsp:txBody>
      <dsp:txXfrm>
        <a:off x="1247716" y="2702815"/>
        <a:ext cx="7439083" cy="1080273"/>
      </dsp:txXfrm>
    </dsp:sp>
    <dsp:sp modelId="{395145A9-6061-411B-A8DA-3CB222BE69E3}">
      <dsp:nvSpPr>
        <dsp:cNvPr id="0" name=""/>
        <dsp:cNvSpPr/>
      </dsp:nvSpPr>
      <dsp:spPr>
        <a:xfrm>
          <a:off x="0" y="4053157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356F5-45AB-4F82-B649-9F4716AF5CA7}">
      <dsp:nvSpPr>
        <dsp:cNvPr id="0" name=""/>
        <dsp:cNvSpPr/>
      </dsp:nvSpPr>
      <dsp:spPr>
        <a:xfrm>
          <a:off x="326782" y="4296219"/>
          <a:ext cx="594150" cy="5941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EFC9C-08F7-4F5D-B1FE-264F0648DB95}">
      <dsp:nvSpPr>
        <dsp:cNvPr id="0" name=""/>
        <dsp:cNvSpPr/>
      </dsp:nvSpPr>
      <dsp:spPr>
        <a:xfrm>
          <a:off x="1247716" y="4053157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Conclusion: Summarizes the main points and suggests next steps.</a:t>
          </a:r>
        </a:p>
      </dsp:txBody>
      <dsp:txXfrm>
        <a:off x="1247716" y="4053157"/>
        <a:ext cx="7439083" cy="1080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E0D-91B5-444F-92DB-2CCA41A63185}">
      <dsp:nvSpPr>
        <dsp:cNvPr id="0" name=""/>
        <dsp:cNvSpPr/>
      </dsp:nvSpPr>
      <dsp:spPr>
        <a:xfrm>
          <a:off x="0" y="2131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6174E-8ECB-4903-A9BC-0D2E9C590ADF}">
      <dsp:nvSpPr>
        <dsp:cNvPr id="0" name=""/>
        <dsp:cNvSpPr/>
      </dsp:nvSpPr>
      <dsp:spPr>
        <a:xfrm>
          <a:off x="326782" y="245193"/>
          <a:ext cx="594150" cy="594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8F3D4-F752-41DE-AD82-10B139C11BBE}">
      <dsp:nvSpPr>
        <dsp:cNvPr id="0" name=""/>
        <dsp:cNvSpPr/>
      </dsp:nvSpPr>
      <dsp:spPr>
        <a:xfrm>
          <a:off x="1247716" y="2131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Formal and Professional: Respectful and structured.</a:t>
          </a:r>
        </a:p>
      </dsp:txBody>
      <dsp:txXfrm>
        <a:off x="1247716" y="2131"/>
        <a:ext cx="7439083" cy="1080273"/>
      </dsp:txXfrm>
    </dsp:sp>
    <dsp:sp modelId="{8BFA9AAC-536E-4F73-8773-D5F7A7223B03}">
      <dsp:nvSpPr>
        <dsp:cNvPr id="0" name=""/>
        <dsp:cNvSpPr/>
      </dsp:nvSpPr>
      <dsp:spPr>
        <a:xfrm>
          <a:off x="0" y="1352473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6B293-AC00-4E37-894D-9FBAD299EAA7}">
      <dsp:nvSpPr>
        <dsp:cNvPr id="0" name=""/>
        <dsp:cNvSpPr/>
      </dsp:nvSpPr>
      <dsp:spPr>
        <a:xfrm>
          <a:off x="326782" y="1595535"/>
          <a:ext cx="594150" cy="594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0373E-2621-47F3-BC2B-D4613B33F004}">
      <dsp:nvSpPr>
        <dsp:cNvPr id="0" name=""/>
        <dsp:cNvSpPr/>
      </dsp:nvSpPr>
      <dsp:spPr>
        <a:xfrm>
          <a:off x="1247716" y="1352473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Concise and Clear: Avoids unnecessary jargon and lengthy explanations.</a:t>
          </a:r>
        </a:p>
      </dsp:txBody>
      <dsp:txXfrm>
        <a:off x="1247716" y="1352473"/>
        <a:ext cx="7439083" cy="1080273"/>
      </dsp:txXfrm>
    </dsp:sp>
    <dsp:sp modelId="{3811560E-A0CD-40DA-98F1-32CE696B807A}">
      <dsp:nvSpPr>
        <dsp:cNvPr id="0" name=""/>
        <dsp:cNvSpPr/>
      </dsp:nvSpPr>
      <dsp:spPr>
        <a:xfrm>
          <a:off x="0" y="2702815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B721E0-9D2C-4E3B-9653-C3FB4EAABA6E}">
      <dsp:nvSpPr>
        <dsp:cNvPr id="0" name=""/>
        <dsp:cNvSpPr/>
      </dsp:nvSpPr>
      <dsp:spPr>
        <a:xfrm>
          <a:off x="326782" y="2945877"/>
          <a:ext cx="594150" cy="594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972E5-1088-481F-B8AE-76CC84A0A057}">
      <dsp:nvSpPr>
        <dsp:cNvPr id="0" name=""/>
        <dsp:cNvSpPr/>
      </dsp:nvSpPr>
      <dsp:spPr>
        <a:xfrm>
          <a:off x="1247716" y="2702815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Polite and Courteous: Uses polite language even when addressing conflicts.</a:t>
          </a:r>
        </a:p>
      </dsp:txBody>
      <dsp:txXfrm>
        <a:off x="1247716" y="2702815"/>
        <a:ext cx="7439083" cy="1080273"/>
      </dsp:txXfrm>
    </dsp:sp>
    <dsp:sp modelId="{55A8178C-F392-4F25-BA51-08030BB22B25}">
      <dsp:nvSpPr>
        <dsp:cNvPr id="0" name=""/>
        <dsp:cNvSpPr/>
      </dsp:nvSpPr>
      <dsp:spPr>
        <a:xfrm>
          <a:off x="0" y="4053157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DA582-EA56-4952-B7DE-736DA2C3498F}">
      <dsp:nvSpPr>
        <dsp:cNvPr id="0" name=""/>
        <dsp:cNvSpPr/>
      </dsp:nvSpPr>
      <dsp:spPr>
        <a:xfrm>
          <a:off x="326782" y="4296219"/>
          <a:ext cx="594150" cy="5941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EDF98-7650-4EAF-B3D4-ECA0CE878FC1}">
      <dsp:nvSpPr>
        <dsp:cNvPr id="0" name=""/>
        <dsp:cNvSpPr/>
      </dsp:nvSpPr>
      <dsp:spPr>
        <a:xfrm>
          <a:off x="1247716" y="4053157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 and Neutral: Avoids overly emotional or aggressive wording.</a:t>
          </a:r>
        </a:p>
      </dsp:txBody>
      <dsp:txXfrm>
        <a:off x="1247716" y="4053157"/>
        <a:ext cx="7439083" cy="10802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36B4A-09AD-489A-A1C3-0A0D33A02579}">
      <dsp:nvSpPr>
        <dsp:cNvPr id="0" name=""/>
        <dsp:cNvSpPr/>
      </dsp:nvSpPr>
      <dsp:spPr>
        <a:xfrm>
          <a:off x="0" y="2131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329FA-EBA0-44DA-B45F-5EA12F29E204}">
      <dsp:nvSpPr>
        <dsp:cNvPr id="0" name=""/>
        <dsp:cNvSpPr/>
      </dsp:nvSpPr>
      <dsp:spPr>
        <a:xfrm>
          <a:off x="326782" y="245193"/>
          <a:ext cx="594150" cy="594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768EF-3795-4F53-BEC2-359713C5A68D}">
      <dsp:nvSpPr>
        <dsp:cNvPr id="0" name=""/>
        <dsp:cNvSpPr/>
      </dsp:nvSpPr>
      <dsp:spPr>
        <a:xfrm>
          <a:off x="1247716" y="2131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Plain Language: Avoid complex vocabulary when simpler words will do.</a:t>
          </a:r>
        </a:p>
      </dsp:txBody>
      <dsp:txXfrm>
        <a:off x="1247716" y="2131"/>
        <a:ext cx="7439083" cy="1080273"/>
      </dsp:txXfrm>
    </dsp:sp>
    <dsp:sp modelId="{862C6EFD-33B7-4E61-BE93-E2A8E6934D6E}">
      <dsp:nvSpPr>
        <dsp:cNvPr id="0" name=""/>
        <dsp:cNvSpPr/>
      </dsp:nvSpPr>
      <dsp:spPr>
        <a:xfrm>
          <a:off x="0" y="1352473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13089-695C-4C78-BC9E-5A2BD999BCEC}">
      <dsp:nvSpPr>
        <dsp:cNvPr id="0" name=""/>
        <dsp:cNvSpPr/>
      </dsp:nvSpPr>
      <dsp:spPr>
        <a:xfrm>
          <a:off x="326782" y="1595535"/>
          <a:ext cx="594150" cy="594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7B51B-EDB4-4007-82DE-41A1C3CDE7A7}">
      <dsp:nvSpPr>
        <dsp:cNvPr id="0" name=""/>
        <dsp:cNvSpPr/>
      </dsp:nvSpPr>
      <dsp:spPr>
        <a:xfrm>
          <a:off x="1247716" y="1352473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 Specific and Concrete: Replace vague terms with precise details.</a:t>
          </a:r>
        </a:p>
      </dsp:txBody>
      <dsp:txXfrm>
        <a:off x="1247716" y="1352473"/>
        <a:ext cx="7439083" cy="1080273"/>
      </dsp:txXfrm>
    </dsp:sp>
    <dsp:sp modelId="{1B2A8471-FAF3-444A-BDAB-95CBE8EE900B}">
      <dsp:nvSpPr>
        <dsp:cNvPr id="0" name=""/>
        <dsp:cNvSpPr/>
      </dsp:nvSpPr>
      <dsp:spPr>
        <a:xfrm>
          <a:off x="0" y="2702815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34C98-80A4-4649-ADCE-AE7E6479DC07}">
      <dsp:nvSpPr>
        <dsp:cNvPr id="0" name=""/>
        <dsp:cNvSpPr/>
      </dsp:nvSpPr>
      <dsp:spPr>
        <a:xfrm>
          <a:off x="326782" y="2945877"/>
          <a:ext cx="594150" cy="594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F4B53-05C3-4DD3-98D0-5DF6D2236653}">
      <dsp:nvSpPr>
        <dsp:cNvPr id="0" name=""/>
        <dsp:cNvSpPr/>
      </dsp:nvSpPr>
      <dsp:spPr>
        <a:xfrm>
          <a:off x="1247716" y="2702815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Active Voice: Prefer "We will complete the project by Monday" over "The project will be completed by Monday.“</a:t>
          </a:r>
        </a:p>
      </dsp:txBody>
      <dsp:txXfrm>
        <a:off x="1247716" y="2702815"/>
        <a:ext cx="7439083" cy="1080273"/>
      </dsp:txXfrm>
    </dsp:sp>
    <dsp:sp modelId="{53124C2C-B4BD-4886-9EFF-6970A5348AB3}">
      <dsp:nvSpPr>
        <dsp:cNvPr id="0" name=""/>
        <dsp:cNvSpPr/>
      </dsp:nvSpPr>
      <dsp:spPr>
        <a:xfrm>
          <a:off x="0" y="4053157"/>
          <a:ext cx="8686800" cy="1080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E6EAA-5BA7-44BF-9F84-C1543C0C2504}">
      <dsp:nvSpPr>
        <dsp:cNvPr id="0" name=""/>
        <dsp:cNvSpPr/>
      </dsp:nvSpPr>
      <dsp:spPr>
        <a:xfrm>
          <a:off x="326782" y="4296219"/>
          <a:ext cx="594150" cy="5941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3F124-FDF4-4A34-9C30-4C28B039B0A2}">
      <dsp:nvSpPr>
        <dsp:cNvPr id="0" name=""/>
        <dsp:cNvSpPr/>
      </dsp:nvSpPr>
      <dsp:spPr>
        <a:xfrm>
          <a:off x="1247716" y="4053157"/>
          <a:ext cx="7439083" cy="1080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29" tIns="114329" rIns="114329" bIns="11432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 Sentence Length: Keep sentences under 20 words for easy readability.</a:t>
          </a:r>
        </a:p>
      </dsp:txBody>
      <dsp:txXfrm>
        <a:off x="1247716" y="4053157"/>
        <a:ext cx="7439083" cy="10802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8128D-72AB-49F0-8FFC-9C16F6323174}">
      <dsp:nvSpPr>
        <dsp:cNvPr id="0" name=""/>
        <dsp:cNvSpPr/>
      </dsp:nvSpPr>
      <dsp:spPr>
        <a:xfrm>
          <a:off x="0" y="822146"/>
          <a:ext cx="8763000" cy="1517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9C668-78F4-481D-BB42-3BFACA1DC507}">
      <dsp:nvSpPr>
        <dsp:cNvPr id="0" name=""/>
        <dsp:cNvSpPr/>
      </dsp:nvSpPr>
      <dsp:spPr>
        <a:xfrm>
          <a:off x="459137" y="1163653"/>
          <a:ext cx="834794" cy="8347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13F97-ECD7-48E5-BBBA-8C0D83EF3288}">
      <dsp:nvSpPr>
        <dsp:cNvPr id="0" name=""/>
        <dsp:cNvSpPr/>
      </dsp:nvSpPr>
      <dsp:spPr>
        <a:xfrm>
          <a:off x="1753069" y="822146"/>
          <a:ext cx="7009930" cy="151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35" tIns="160635" rIns="160635" bIns="16063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❌ "You haven’t responded to my last two emails! What’s taking so long?“</a:t>
          </a:r>
        </a:p>
      </dsp:txBody>
      <dsp:txXfrm>
        <a:off x="1753069" y="822146"/>
        <a:ext cx="7009930" cy="1517808"/>
      </dsp:txXfrm>
    </dsp:sp>
    <dsp:sp modelId="{F94457C6-E42F-438A-8B22-23B43CCED6DA}">
      <dsp:nvSpPr>
        <dsp:cNvPr id="0" name=""/>
        <dsp:cNvSpPr/>
      </dsp:nvSpPr>
      <dsp:spPr>
        <a:xfrm>
          <a:off x="0" y="2719407"/>
          <a:ext cx="8763000" cy="15178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F7E85-C839-4EBC-A406-F82662BB1F83}">
      <dsp:nvSpPr>
        <dsp:cNvPr id="0" name=""/>
        <dsp:cNvSpPr/>
      </dsp:nvSpPr>
      <dsp:spPr>
        <a:xfrm>
          <a:off x="459137" y="3060914"/>
          <a:ext cx="834794" cy="8347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B9BA3-A4FD-47B8-AED2-731C8AD07C60}">
      <dsp:nvSpPr>
        <dsp:cNvPr id="0" name=""/>
        <dsp:cNvSpPr/>
      </dsp:nvSpPr>
      <dsp:spPr>
        <a:xfrm>
          <a:off x="1753069" y="2719407"/>
          <a:ext cx="7009930" cy="1517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635" tIns="160635" rIns="160635" bIns="16063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✅ "I wanted to follow up on my previous emails regarding [subject]. Please let me know if you need any further clarification."</a:t>
          </a:r>
        </a:p>
      </dsp:txBody>
      <dsp:txXfrm>
        <a:off x="1753069" y="2719407"/>
        <a:ext cx="7009930" cy="15178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0CAD5-AFF4-46C3-AD59-D077860C6335}">
      <dsp:nvSpPr>
        <dsp:cNvPr id="0" name=""/>
        <dsp:cNvSpPr/>
      </dsp:nvSpPr>
      <dsp:spPr>
        <a:xfrm>
          <a:off x="0" y="3952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E0A0E-29FB-46CF-A430-1A858B27B91A}">
      <dsp:nvSpPr>
        <dsp:cNvPr id="0" name=""/>
        <dsp:cNvSpPr/>
      </dsp:nvSpPr>
      <dsp:spPr>
        <a:xfrm>
          <a:off x="254677" y="193382"/>
          <a:ext cx="463050" cy="463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BA209-04BA-4D48-85D1-9CD0D00C5C9B}">
      <dsp:nvSpPr>
        <dsp:cNvPr id="0" name=""/>
        <dsp:cNvSpPr/>
      </dsp:nvSpPr>
      <dsp:spPr>
        <a:xfrm>
          <a:off x="972405" y="3952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Professional Fonts: (e.g., Arial, Calibri, Times New Roman, size 11-12).</a:t>
          </a:r>
        </a:p>
      </dsp:txBody>
      <dsp:txXfrm>
        <a:off x="972405" y="3952"/>
        <a:ext cx="7790594" cy="841909"/>
      </dsp:txXfrm>
    </dsp:sp>
    <dsp:sp modelId="{53025DCB-B906-4923-A82C-6E7970CF3274}">
      <dsp:nvSpPr>
        <dsp:cNvPr id="0" name=""/>
        <dsp:cNvSpPr/>
      </dsp:nvSpPr>
      <dsp:spPr>
        <a:xfrm>
          <a:off x="0" y="1056339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B0B22-6F66-4FB7-853B-63E6567423BD}">
      <dsp:nvSpPr>
        <dsp:cNvPr id="0" name=""/>
        <dsp:cNvSpPr/>
      </dsp:nvSpPr>
      <dsp:spPr>
        <a:xfrm>
          <a:off x="254677" y="1245769"/>
          <a:ext cx="463050" cy="463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FE812-36C8-43E5-ACDF-3479DBAC4359}">
      <dsp:nvSpPr>
        <dsp:cNvPr id="0" name=""/>
        <dsp:cNvSpPr/>
      </dsp:nvSpPr>
      <dsp:spPr>
        <a:xfrm>
          <a:off x="972405" y="1056339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Keep Paragraphs Short: Improves readability.</a:t>
          </a:r>
        </a:p>
      </dsp:txBody>
      <dsp:txXfrm>
        <a:off x="972405" y="1056339"/>
        <a:ext cx="7790594" cy="841909"/>
      </dsp:txXfrm>
    </dsp:sp>
    <dsp:sp modelId="{F91761A3-30E3-43D1-843F-53BBD923B336}">
      <dsp:nvSpPr>
        <dsp:cNvPr id="0" name=""/>
        <dsp:cNvSpPr/>
      </dsp:nvSpPr>
      <dsp:spPr>
        <a:xfrm>
          <a:off x="0" y="2108726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C0A98-CA76-4B8A-9DA3-2FDD56ED42D0}">
      <dsp:nvSpPr>
        <dsp:cNvPr id="0" name=""/>
        <dsp:cNvSpPr/>
      </dsp:nvSpPr>
      <dsp:spPr>
        <a:xfrm>
          <a:off x="254677" y="2298156"/>
          <a:ext cx="463050" cy="463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A865E-B9B4-4CF0-8292-9D14E1FE91F2}">
      <dsp:nvSpPr>
        <dsp:cNvPr id="0" name=""/>
        <dsp:cNvSpPr/>
      </dsp:nvSpPr>
      <dsp:spPr>
        <a:xfrm>
          <a:off x="972405" y="2108726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Bullet Points and Numbering: Helps organize content.</a:t>
          </a:r>
        </a:p>
      </dsp:txBody>
      <dsp:txXfrm>
        <a:off x="972405" y="2108726"/>
        <a:ext cx="7790594" cy="841909"/>
      </dsp:txXfrm>
    </dsp:sp>
    <dsp:sp modelId="{7AD53576-A4C7-40D3-8FE6-7B11B5CE867D}">
      <dsp:nvSpPr>
        <dsp:cNvPr id="0" name=""/>
        <dsp:cNvSpPr/>
      </dsp:nvSpPr>
      <dsp:spPr>
        <a:xfrm>
          <a:off x="0" y="3161113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E196D-E261-4562-A67C-25F6A3249B53}">
      <dsp:nvSpPr>
        <dsp:cNvPr id="0" name=""/>
        <dsp:cNvSpPr/>
      </dsp:nvSpPr>
      <dsp:spPr>
        <a:xfrm>
          <a:off x="254677" y="3350543"/>
          <a:ext cx="463050" cy="463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F2921-5B67-44B1-97F7-2A3283F906CF}">
      <dsp:nvSpPr>
        <dsp:cNvPr id="0" name=""/>
        <dsp:cNvSpPr/>
      </dsp:nvSpPr>
      <dsp:spPr>
        <a:xfrm>
          <a:off x="972405" y="3161113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 Excessive Capitalization: (e.g., DON’T WRITE LIKE THIS – it seems aggressive).</a:t>
          </a:r>
        </a:p>
      </dsp:txBody>
      <dsp:txXfrm>
        <a:off x="972405" y="3161113"/>
        <a:ext cx="7790594" cy="841909"/>
      </dsp:txXfrm>
    </dsp:sp>
    <dsp:sp modelId="{DE2EE3CE-FB4D-4C83-96AA-66C605ED4328}">
      <dsp:nvSpPr>
        <dsp:cNvPr id="0" name=""/>
        <dsp:cNvSpPr/>
      </dsp:nvSpPr>
      <dsp:spPr>
        <a:xfrm>
          <a:off x="0" y="4213500"/>
          <a:ext cx="8763000" cy="841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2953D-1B6A-4027-9E9F-131175D0B135}">
      <dsp:nvSpPr>
        <dsp:cNvPr id="0" name=""/>
        <dsp:cNvSpPr/>
      </dsp:nvSpPr>
      <dsp:spPr>
        <a:xfrm>
          <a:off x="254677" y="4402930"/>
          <a:ext cx="463050" cy="463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7DC0-9351-4C9A-9E1C-BF12313B1252}">
      <dsp:nvSpPr>
        <dsp:cNvPr id="0" name=""/>
        <dsp:cNvSpPr/>
      </dsp:nvSpPr>
      <dsp:spPr>
        <a:xfrm>
          <a:off x="972405" y="4213500"/>
          <a:ext cx="7790594" cy="84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102" tIns="89102" rIns="89102" bIns="891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 Professional Email Address: (e.g., j.doe@company.com, not cooldude123@gmail.com).</a:t>
          </a:r>
        </a:p>
      </dsp:txBody>
      <dsp:txXfrm>
        <a:off x="972405" y="4213500"/>
        <a:ext cx="7790594" cy="8419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90EE9-5FB3-4193-A380-CAA35AF51846}">
      <dsp:nvSpPr>
        <dsp:cNvPr id="0" name=""/>
        <dsp:cNvSpPr/>
      </dsp:nvSpPr>
      <dsp:spPr>
        <a:xfrm>
          <a:off x="0" y="1636"/>
          <a:ext cx="8763000" cy="697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DC4D6-7BBE-4042-921F-B02EA0585B19}">
      <dsp:nvSpPr>
        <dsp:cNvPr id="0" name=""/>
        <dsp:cNvSpPr/>
      </dsp:nvSpPr>
      <dsp:spPr>
        <a:xfrm>
          <a:off x="210960" y="158549"/>
          <a:ext cx="383565" cy="383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91A34-C74E-4649-BFBE-62F659C66A96}">
      <dsp:nvSpPr>
        <dsp:cNvPr id="0" name=""/>
        <dsp:cNvSpPr/>
      </dsp:nvSpPr>
      <dsp:spPr>
        <a:xfrm>
          <a:off x="805487" y="1636"/>
          <a:ext cx="7957512" cy="69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7" tIns="73807" rIns="73807" bIns="738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Unclear Subject Lines → Ensure clarity (e.g., "Update on Project Timeline" instead of "Important Info").</a:t>
          </a:r>
        </a:p>
      </dsp:txBody>
      <dsp:txXfrm>
        <a:off x="805487" y="1636"/>
        <a:ext cx="7957512" cy="697391"/>
      </dsp:txXfrm>
    </dsp:sp>
    <dsp:sp modelId="{10F6413E-CBB7-466F-A376-2DD283AC40E9}">
      <dsp:nvSpPr>
        <dsp:cNvPr id="0" name=""/>
        <dsp:cNvSpPr/>
      </dsp:nvSpPr>
      <dsp:spPr>
        <a:xfrm>
          <a:off x="0" y="873376"/>
          <a:ext cx="8763000" cy="697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1C964-D777-4AA0-BF1C-FB20E5787B8F}">
      <dsp:nvSpPr>
        <dsp:cNvPr id="0" name=""/>
        <dsp:cNvSpPr/>
      </dsp:nvSpPr>
      <dsp:spPr>
        <a:xfrm>
          <a:off x="210960" y="1030289"/>
          <a:ext cx="383565" cy="383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D5589-6D50-443B-99E9-6C6703AD79FC}">
      <dsp:nvSpPr>
        <dsp:cNvPr id="0" name=""/>
        <dsp:cNvSpPr/>
      </dsp:nvSpPr>
      <dsp:spPr>
        <a:xfrm>
          <a:off x="805487" y="873376"/>
          <a:ext cx="7957512" cy="69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7" tIns="73807" rIns="73807" bIns="738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Overly Long Messages → Keep it brief and to the point.</a:t>
          </a:r>
        </a:p>
      </dsp:txBody>
      <dsp:txXfrm>
        <a:off x="805487" y="873376"/>
        <a:ext cx="7957512" cy="697391"/>
      </dsp:txXfrm>
    </dsp:sp>
    <dsp:sp modelId="{6568AA89-2819-4798-98FF-768DBF9C7F4E}">
      <dsp:nvSpPr>
        <dsp:cNvPr id="0" name=""/>
        <dsp:cNvSpPr/>
      </dsp:nvSpPr>
      <dsp:spPr>
        <a:xfrm>
          <a:off x="0" y="1745115"/>
          <a:ext cx="8763000" cy="697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F6853-698A-4BDD-8F15-00E38A78854E}">
      <dsp:nvSpPr>
        <dsp:cNvPr id="0" name=""/>
        <dsp:cNvSpPr/>
      </dsp:nvSpPr>
      <dsp:spPr>
        <a:xfrm>
          <a:off x="210960" y="1902028"/>
          <a:ext cx="383565" cy="383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36936-E56B-412F-A698-E87D8DDA8F88}">
      <dsp:nvSpPr>
        <dsp:cNvPr id="0" name=""/>
        <dsp:cNvSpPr/>
      </dsp:nvSpPr>
      <dsp:spPr>
        <a:xfrm>
          <a:off x="805487" y="1745115"/>
          <a:ext cx="7957512" cy="69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7" tIns="73807" rIns="73807" bIns="738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Spelling and Grammar Mistakes → Proofread before sending. Check for redundancy, ambiguities, misspelt word etc.</a:t>
          </a:r>
        </a:p>
      </dsp:txBody>
      <dsp:txXfrm>
        <a:off x="805487" y="1745115"/>
        <a:ext cx="7957512" cy="697391"/>
      </dsp:txXfrm>
    </dsp:sp>
    <dsp:sp modelId="{B4BE1E95-F2A5-4F43-9D12-4B59D0E0AE81}">
      <dsp:nvSpPr>
        <dsp:cNvPr id="0" name=""/>
        <dsp:cNvSpPr/>
      </dsp:nvSpPr>
      <dsp:spPr>
        <a:xfrm>
          <a:off x="0" y="2616855"/>
          <a:ext cx="8763000" cy="697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F9AFE-B4C7-4325-A152-97C1DA66FB47}">
      <dsp:nvSpPr>
        <dsp:cNvPr id="0" name=""/>
        <dsp:cNvSpPr/>
      </dsp:nvSpPr>
      <dsp:spPr>
        <a:xfrm>
          <a:off x="210960" y="2773768"/>
          <a:ext cx="383565" cy="383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223E8-5D1B-40FA-BFFC-2486B5500BD0}">
      <dsp:nvSpPr>
        <dsp:cNvPr id="0" name=""/>
        <dsp:cNvSpPr/>
      </dsp:nvSpPr>
      <dsp:spPr>
        <a:xfrm>
          <a:off x="805487" y="2616855"/>
          <a:ext cx="7957512" cy="69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7" tIns="73807" rIns="73807" bIns="738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Forgetting Attachments → Double-check before hitting send.</a:t>
          </a:r>
        </a:p>
      </dsp:txBody>
      <dsp:txXfrm>
        <a:off x="805487" y="2616855"/>
        <a:ext cx="7957512" cy="697391"/>
      </dsp:txXfrm>
    </dsp:sp>
    <dsp:sp modelId="{4A5FD9E5-4BD8-486E-BBFC-CE62D915BEC8}">
      <dsp:nvSpPr>
        <dsp:cNvPr id="0" name=""/>
        <dsp:cNvSpPr/>
      </dsp:nvSpPr>
      <dsp:spPr>
        <a:xfrm>
          <a:off x="0" y="3488595"/>
          <a:ext cx="8763000" cy="697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6F45-9804-4064-A0D1-87D1D1483DAE}">
      <dsp:nvSpPr>
        <dsp:cNvPr id="0" name=""/>
        <dsp:cNvSpPr/>
      </dsp:nvSpPr>
      <dsp:spPr>
        <a:xfrm>
          <a:off x="210960" y="3645508"/>
          <a:ext cx="383565" cy="383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5C083-4876-4098-B037-9BF880B0C693}">
      <dsp:nvSpPr>
        <dsp:cNvPr id="0" name=""/>
        <dsp:cNvSpPr/>
      </dsp:nvSpPr>
      <dsp:spPr>
        <a:xfrm>
          <a:off x="805487" y="3488595"/>
          <a:ext cx="7957512" cy="69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7" tIns="73807" rIns="73807" bIns="738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Improper Greetings and Closings → Avoid informal salutations like "Hey" or "Cheers" unless appropriate.</a:t>
          </a:r>
        </a:p>
      </dsp:txBody>
      <dsp:txXfrm>
        <a:off x="805487" y="3488595"/>
        <a:ext cx="7957512" cy="697391"/>
      </dsp:txXfrm>
    </dsp:sp>
    <dsp:sp modelId="{7B0B1C79-4E2A-4312-B6DB-6DDE7F1E176A}">
      <dsp:nvSpPr>
        <dsp:cNvPr id="0" name=""/>
        <dsp:cNvSpPr/>
      </dsp:nvSpPr>
      <dsp:spPr>
        <a:xfrm>
          <a:off x="0" y="4360334"/>
          <a:ext cx="8763000" cy="6973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BA04E-5A1F-4F0C-97D6-3239D52A18AC}">
      <dsp:nvSpPr>
        <dsp:cNvPr id="0" name=""/>
        <dsp:cNvSpPr/>
      </dsp:nvSpPr>
      <dsp:spPr>
        <a:xfrm>
          <a:off x="210960" y="4517247"/>
          <a:ext cx="383565" cy="3835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64755-E9FD-4208-B219-A6627779D53B}">
      <dsp:nvSpPr>
        <dsp:cNvPr id="0" name=""/>
        <dsp:cNvSpPr/>
      </dsp:nvSpPr>
      <dsp:spPr>
        <a:xfrm>
          <a:off x="805487" y="4360334"/>
          <a:ext cx="7957512" cy="69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07" tIns="73807" rIns="73807" bIns="738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an Unprofessional Tone → Maintain a polite and respectful approach.</a:t>
          </a:r>
        </a:p>
      </dsp:txBody>
      <dsp:txXfrm>
        <a:off x="805487" y="4360334"/>
        <a:ext cx="7957512" cy="697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B869A-F55D-401C-ACC2-92E93CE284AC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46490-6D81-42E3-8365-FBF885325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4386-11AA-454D-8E9B-28EE42893489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82D3-9C0C-40DA-BCFE-55F2FAD0722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A67-CBEC-4D3C-B635-794A55ABA17C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8F76-2ADB-4529-B8E4-534C4CF6EB89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74D4-F7F3-420E-A2E9-5953B432041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0E42A-15FA-4387-BC0B-E483BF48EC4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4F78-2D86-4E1F-AEFF-7FE65CBE0196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6082-A43F-4192-BFB4-997143BFB303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560-EDC1-4F20-B676-E1592B29A046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4DBF-7002-4F70-B7D9-E73F1CED01E4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AD9A-7A91-4E8D-9CCF-E2BE7B40061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2380-2902-41B5-AD3E-ED816B93CC89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819400"/>
            <a:ext cx="7772400" cy="2438400"/>
          </a:xfrm>
        </p:spPr>
        <p:txBody>
          <a:bodyPr>
            <a:noAutofit/>
          </a:bodyPr>
          <a:lstStyle/>
          <a:p>
            <a:b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BGEC 103: </a:t>
            </a:r>
            <a:r>
              <a:rPr lang="en-150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</a:t>
            </a:r>
            <a:br>
              <a:rPr lang="en-150" sz="28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PROFESSIONAL EMAILS AND MEMOS</a:t>
            </a:r>
            <a:br>
              <a:rPr lang="en-150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1752600"/>
          </a:xfrm>
        </p:spPr>
        <p:txBody>
          <a:bodyPr>
            <a:normAutofit/>
          </a:bodyPr>
          <a:lstStyle/>
          <a:p>
            <a:endParaRPr lang="en-US" sz="1200" b="1" dirty="0"/>
          </a:p>
          <a:p>
            <a:endParaRPr lang="en-150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b="1" dirty="0"/>
            </a:br>
            <a:endParaRPr lang="en-US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0DF32-0BD8-27D9-2C45-631ACEE93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3E83-29E8-E1D1-3394-6033AC16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799"/>
            <a:ext cx="8458200" cy="42703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TONE ADJUSTMENTS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6B11E-D28E-FA1B-1932-6A4F78EA62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193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6D29A-079E-8F01-2029-E12FE2827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321-E8D4-3AAD-44E8-B96011D7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FORMATTING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F88F3F-020F-75B8-F926-59B6C64450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166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2934F-344B-B463-2F62-BAE194925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E75A-48BE-B825-1E0C-56AEE731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AND HOW TO AVOID THEM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CB0E8F-252D-B2EE-79FE-A695FCEC8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694647"/>
              </p:ext>
            </p:extLst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780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5FEF3-C359-E0F1-3936-D142588D8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CC02-84CA-8A0E-2BEF-A34A30B2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ETHICAL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31FB88-9E76-07E0-0181-16058E640A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78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46F95-1FAC-5D24-8ABE-4D29E222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EC97-DFFA-D9DE-EAA5-E2072755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FOR EMAIL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E079A-E77D-53BC-517B-DDCFC622B8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678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A0C0C-4078-1EC1-081B-C20D326C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3840-7F79-23FC-DE03-0AFFA7D9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500" y="-304800"/>
            <a:ext cx="9334500" cy="1600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ANALYSES OF PROFESSIONAL EMAILS AND MEMOS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19BF-16A9-89D1-EEB8-661DB127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 fontScale="92500" lnSpcReduction="1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 A Well-Written Email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Request for Meeting Reschedule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 Dr. Mensah,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hope you are doing well. I 	am writing to request a reschedule of our 	meeting 	originally set for Wednesday at 3 PM due to a 	scheduling conflict. Could we move it to 	Thursday at the same time? Please let me 	know if this works for you.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 and consideration.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Best regards, 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John Doe</a:t>
            </a:r>
          </a:p>
        </p:txBody>
      </p:sp>
    </p:spTree>
    <p:extLst>
      <p:ext uri="{BB962C8B-B14F-4D97-AF65-F5344CB8AC3E}">
        <p14:creationId xmlns:p14="http://schemas.microsoft.com/office/powerpoint/2010/main" val="234925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A1D2A1-6123-6956-98B8-37F2EE4C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A382-0101-AB5E-B181-FE5FCEF1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33073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ANALYSES OF PROFESSIONAL EMAILS AND MEMOS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CA10-5E2A-6DD3-6DCB-6A1D5FEEB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 lnSpcReduction="1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2: A Poorly-Written Memo❌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Policy Change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Hey everyone,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letting you know there’s a new policy about taking days off. If you need more info, talk to HR.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Thanks.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35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this ineffective?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2729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A0E21-9308-25EB-FF91-89B8AC22A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53F7-CAEA-D469-B5AB-70ED91D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ANALYSES OF PROFESSIONAL EMAILS AND MEMOS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60FB-1A20-382D-DFB9-D78CCAFC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clear explanation of the policy change.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and vague.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35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details on next steps. ✅ A good memo would include the policy specifics, effective date, and instructions for employees.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4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7B89A3-8C73-BBED-C254-3C5262C37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D33B-5D76-06CC-3E7A-A55404901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4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572B50-ECB5-DB13-C7FB-3E85B29C5E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823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DE87E-8C56-4E72-3410-093A8B33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EB49-4703-4862-08D2-E4AB69DD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en-US" sz="4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Tips for Writing Professional Emails and Memos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038DE-D819-D582-9396-EA05F0907E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840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52469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0891"/>
            <a:ext cx="8704217" cy="5266509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endParaRPr lang="en-GB" sz="16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endParaRPr lang="en-GB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Definition(s) and functions of Professional Emails and Memos</a:t>
            </a: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Purpose and Structure of Professional Emails and Memos</a:t>
            </a: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Tone and Language in Professional Communication</a:t>
            </a: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Formatting and Style Guidelines</a:t>
            </a: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 Mistakes and How to Avoid Them</a:t>
            </a: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Ethics and Confidentiality in Emails and Memos</a:t>
            </a:r>
          </a:p>
          <a:p>
            <a:pPr marL="342900" lvl="0" indent="-342900">
              <a:lnSpc>
                <a:spcPct val="105000"/>
              </a:lnSpc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n-US" sz="2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Analyses of Professional Emails and Memos</a:t>
            </a:r>
          </a:p>
          <a:p>
            <a:pPr marL="0" lvl="0" indent="0">
              <a:lnSpc>
                <a:spcPct val="105000"/>
              </a:lnSpc>
              <a:spcAft>
                <a:spcPts val="15"/>
              </a:spcAft>
              <a:buNone/>
            </a:pPr>
            <a:endParaRPr lang="en-GB" sz="2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5440363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Guffey, M. E., &amp; Loewy, D.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Essentials of business 	communication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(11th ed.). Cengage Learning.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Potter, R. L., &amp; Hylton, T. (2024). 9.2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Correspondence: Text 	messages, emails, memos, and letters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Technical Writing 	Essentials: NSCC Edition.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2407" t="21676" r="17592" b="10801"/>
          <a:stretch/>
        </p:blipFill>
        <p:spPr>
          <a:xfrm>
            <a:off x="457200" y="274638"/>
            <a:ext cx="8229600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8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52469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" y="533400"/>
            <a:ext cx="8610600" cy="5592763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150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lecture, </a:t>
            </a:r>
            <a:r>
              <a:rPr lang="en-150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should be able to:</a:t>
            </a:r>
            <a:endParaRPr lang="en-150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professional emails and memos and describe their functions in business communication.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purpose and structure of professional emails and memos, identifying key components.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appropriate tone and language in business emails and memos to maintain professionalism.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 common formatting and style guidelines to enhance clarity and effectiveness.</a:t>
            </a:r>
          </a:p>
          <a:p>
            <a:pPr marL="228600" lvl="0"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sz="3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avoid common mistakes in professional email and memo writing.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6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TO PROFESSIONAL EMAILS AND MEMOS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1EB96-DBB3-64C1-A0EA-A89D74CBDA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87630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PROFESSIONAL EMAILS AND MEMOS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D15DC9-7375-834C-83AC-7FAC08B4A8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05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6633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609600"/>
            <a:ext cx="8991600" cy="304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PROFESSIONAL EMAIL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8204DD-0B4E-1E5E-DDF0-57D5A6B532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65815-26D0-3610-6BD1-1B586510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F026-7051-9D07-B66F-49CA51CE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MEMO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24D6303-16E7-8A9B-9653-CEFA3A1374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66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4EE6D9-4F85-B60B-536E-B008248DF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E0F1-A9FC-8EA0-0065-7E5547CA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3048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 IN BUSINESS EMAILS AND MEMOS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A44AB-ABD9-F894-980E-253B6CEAA4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6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A7544-8CE1-F28D-10D5-E0D474FCD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70D7-6936-80FF-43FC-3441A22F2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CLARITY AND CONCISENESS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CF5A6D-81ED-0F88-9F4A-02BA2BE6A6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990600"/>
          <a:ext cx="86868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42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1178</Words>
  <Application>Microsoft Office PowerPoint</Application>
  <PresentationFormat>On-screen Show (4:3)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Symbol</vt:lpstr>
      <vt:lpstr>Times New Roman</vt:lpstr>
      <vt:lpstr>Office Theme</vt:lpstr>
      <vt:lpstr> BGEC 103: BUSINESS COMMUNICATION WEEK 4 WRITING PROFESSIONAL EMAILS AND MEMOS </vt:lpstr>
      <vt:lpstr>OUTLINE</vt:lpstr>
      <vt:lpstr>LEARNING OUTCOMES</vt:lpstr>
      <vt:lpstr> INTRODUCTION TO PROFESSIONAL EMAILS AND MEMOS</vt:lpstr>
      <vt:lpstr>FUNCTIONS OF PROFESSIONAL EMAILS AND MEMOS</vt:lpstr>
      <vt:lpstr>STRUCTURE OF A PROFESSIONAL EMAIL </vt:lpstr>
      <vt:lpstr>STRUCTURE OF A MEMO </vt:lpstr>
      <vt:lpstr>TONE IN BUSINESS EMAILS AND MEMOS </vt:lpstr>
      <vt:lpstr>GUIDELINES FOR CLARITY AND CONCISENESS </vt:lpstr>
      <vt:lpstr>EXAMPLES OF TONE ADJUSTMENTS</vt:lpstr>
      <vt:lpstr>BEST PRACTICES FOR FORMATTING</vt:lpstr>
      <vt:lpstr>COMMON MISTAKES AND HOW TO AVOID THEM</vt:lpstr>
      <vt:lpstr>KEY ETHICAL CONSIDERATIONS</vt:lpstr>
      <vt:lpstr>BEST PRACTICES FOR EMAIL SECURITY</vt:lpstr>
      <vt:lpstr>SAMPLE ANALYSES OF PROFESSIONAL EMAILS AND MEMOS</vt:lpstr>
      <vt:lpstr>SAMPLE ANALYSES OF PROFESSIONAL EMAILS AND MEMOS</vt:lpstr>
      <vt:lpstr>SAMPLE ANALYSES OF PROFESSIONAL EMAILS AND MEMOS</vt:lpstr>
      <vt:lpstr>GROUP EXERCISE</vt:lpstr>
      <vt:lpstr>Final Tips for Writing Professional Emails and Memos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Kotodwe</dc:creator>
  <cp:lastModifiedBy>DELL</cp:lastModifiedBy>
  <cp:revision>238</cp:revision>
  <dcterms:created xsi:type="dcterms:W3CDTF">2014-07-08T11:36:18Z</dcterms:created>
  <dcterms:modified xsi:type="dcterms:W3CDTF">2025-02-08T13:25:54Z</dcterms:modified>
</cp:coreProperties>
</file>