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A4390-25C9-45B7-8EA6-F9BD0F9A9C18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2A899-908E-49B9-8836-2EEF38C84DE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E6B543-A1B3-E647-3B28-31CE27EB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D4CB38B-6869-4FBD-83C2-A10BB043E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31F6206-CEE9-7008-1A5A-261FED4D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707D268-8034-27BB-1D02-AC99A683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72093D3-3375-679F-5917-D1989453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18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777FF7-B9F1-D5B5-4625-F5CB44B3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FDD8B98-5F49-D014-DF0A-B89885FB4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E6946A5-25EC-5663-F715-7F5A72FD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620176B-5994-2E4A-6066-D4D3EC04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D1E8B7D-C253-C2A8-286E-9D1DE5F1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38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CABE59F-0C5A-B482-1411-190A962B8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3D74DB86-16D1-0173-5C8C-CDAA43432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2A39FE-4B4D-D392-1617-4A13F9D7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10A049-5342-60A0-287C-E70615CE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2E73F80-718F-297A-E718-E8B95DFA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3973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77EB1A-EED8-2B57-2909-A1BEB4E0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50CD76-F421-0B04-3386-DB5CBEC0E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22902E-2FD6-3AC2-E499-861151C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4C43A48-BBC4-F7BA-4261-B0FAB3F9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8FDA65D-A3C6-5275-3A29-C6DDFA6C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0047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7FFCCC-8995-7B75-14C1-1CB86B2D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64ED71-7EEB-810A-5DE3-2D25EAEC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B690140-EA49-A079-5973-144B4EDD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27D868D-8001-9977-CEFD-48CA6691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5ABFD5-F29C-FCA8-284D-A9FE717C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43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5792EC-5228-7F08-188A-92CAEEB1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BC99084-10A8-0518-A375-A9569CF5A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3DA00DC-9D4B-B8DD-1E66-51843A912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D985F83-5A03-01E1-5E58-3EF76323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A209CC1-D15B-9281-3E11-0412CDCA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F26493D-3373-3ABA-B890-478203A7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392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B35830-0483-8E48-F5B6-98BF0093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3EF613C-C083-0C9B-462D-68658E049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8F6E62A-41A8-6CB3-48F6-36EAD88F5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03CED55-0510-C4CE-9FA3-ECAC9663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8D334A6-5701-7D12-BB5E-8CAA8AB22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C2B77E5-46DA-EC49-09E5-45C9069E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80C65A7C-4479-22CF-7F23-A73A7C83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F0C459C8-551C-A0A3-1F4A-2E91AC67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1943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24C5BF-C235-337C-CB2A-EA447B60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9302809-AFA2-D59E-5E8F-02371DE9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F7B0E7A-17FD-CE13-B021-F39080E9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C1A09FF-C73E-A5A7-8F90-3400643A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26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9B83AF9-D244-C0AC-BCF2-C354BB92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2E0A943D-5513-6995-1C65-F17E8442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B68EFE4-F6BC-256C-C5D1-DE7D003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54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FF882F-B523-EB0B-F643-E8817D86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210068B-BEDB-CB82-3DD3-DAD6712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FA1C5F9-5122-FBBB-5F18-53CB33144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0B9219A-52B7-ACB9-D87E-9DC4F200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7ED4E8B-7C10-CD2A-1C4C-D1742E41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3C8C6F8-2369-37A9-9C4B-2869098D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07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3AB16-128B-EE32-E670-F5C86E44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4E6F8159-33E5-EA6D-42C0-56AC7C0DE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B04365E-001F-52CB-4542-51227A71D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1CDFA90-FC71-F086-C9A0-06715FB1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6A69D50-1F54-7F49-7B97-4D24204C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8235162-0AD2-B849-FC1C-8468F358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53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55E21A1-C0ED-0FDE-527F-07E93DF6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66EE6FC-E2A1-C94F-8043-399B853E0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931885-6858-4A3D-581C-C5F4FE4D0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124AF-4300-4133-8C0F-43A5885B63B0}" type="datetimeFigureOut">
              <a:rPr lang="sk-SK" smtClean="0"/>
              <a:t>4. 4. 2023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A1D44BB-96C5-F58E-D2BD-E585AB1FA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4F2508-39FF-41B9-C392-E9739B79A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1695-E2D0-4804-ACD6-8386C6EF8E7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2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3EC3933-556B-81AA-BC2E-ED1E0645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5498" y="951175"/>
            <a:ext cx="5541054" cy="2149412"/>
          </a:xfrm>
        </p:spPr>
        <p:txBody>
          <a:bodyPr>
            <a:normAutofit/>
          </a:bodyPr>
          <a:lstStyle/>
          <a:p>
            <a:r>
              <a:rPr lang="en-US" sz="5200" dirty="0" err="1"/>
              <a:t>Zadanie</a:t>
            </a:r>
            <a:r>
              <a:rPr lang="en-US" sz="5200" dirty="0"/>
              <a:t> 3</a:t>
            </a:r>
            <a:endParaRPr lang="sk-SK" sz="52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E9120D-1C21-3381-A27B-0598C668B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444" y="3253083"/>
            <a:ext cx="4431162" cy="1191873"/>
          </a:xfrm>
        </p:spPr>
        <p:txBody>
          <a:bodyPr>
            <a:normAutofit/>
          </a:bodyPr>
          <a:lstStyle/>
          <a:p>
            <a:r>
              <a:rPr lang="en-US"/>
              <a:t>Algoritmus detekcie hr</a:t>
            </a:r>
            <a:r>
              <a:rPr lang="sk-SK"/>
              <a:t>án Laplaceovým operátorom</a:t>
            </a:r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1EDE138F-1D04-9993-6CF7-7EE37B7A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k-SK" sz="1600" dirty="0"/>
              <a:t>Daniel </a:t>
            </a:r>
            <a:r>
              <a:rPr lang="sk-SK" sz="1600" dirty="0" err="1"/>
              <a:t>Kiš</a:t>
            </a:r>
            <a:r>
              <a:rPr lang="sk-SK" sz="1600" dirty="0"/>
              <a:t>, Martin Kochan</a:t>
            </a:r>
          </a:p>
        </p:txBody>
      </p:sp>
    </p:spTree>
    <p:extLst>
      <p:ext uri="{BB962C8B-B14F-4D97-AF65-F5344CB8AC3E}">
        <p14:creationId xmlns:p14="http://schemas.microsoft.com/office/powerpoint/2010/main" val="87809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D109AF4-E036-21B8-8438-2186B2F8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sk-SK" dirty="0" err="1"/>
              <a:t>Laplacian</a:t>
            </a:r>
            <a:r>
              <a:rPr lang="sk-SK" dirty="0"/>
              <a:t> v </a:t>
            </a:r>
            <a:r>
              <a:rPr lang="sk-SK" dirty="0" err="1"/>
              <a:t>OpenCV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A38049-265A-B5DB-D74D-89BCFA3B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sk-SK" sz="2000"/>
              <a:t> </a:t>
            </a:r>
            <a:r>
              <a:rPr lang="sk-SK" sz="2000" b="0" i="0">
                <a:effectLst/>
                <a:latin typeface="SFMono-Regular"/>
              </a:rPr>
              <a:t>#</a:t>
            </a:r>
            <a:r>
              <a:rPr lang="sk-SK" sz="2000"/>
              <a:t>include &lt;opencv2/imgproc.hpp&gt;</a:t>
            </a:r>
            <a:endParaRPr lang="en-US" sz="2000"/>
          </a:p>
          <a:p>
            <a:r>
              <a:rPr lang="sk-SK" sz="2000"/>
              <a:t>Laplacian operátor je definovaný:</a:t>
            </a:r>
          </a:p>
          <a:p>
            <a:r>
              <a:rPr lang="sk-SK" sz="2000"/>
              <a:t>Použitie Sobel funkcie.</a:t>
            </a:r>
          </a:p>
          <a:p>
            <a:r>
              <a:rPr lang="sk-SK" sz="2000"/>
              <a:t>Kernel matica.</a:t>
            </a:r>
          </a:p>
        </p:txBody>
      </p:sp>
      <p:pic>
        <p:nvPicPr>
          <p:cNvPr id="7" name="Obrázok 6" descr="Obrázok, na ktorom je text, list&#10;&#10;Automaticky generovaný popis">
            <a:extLst>
              <a:ext uri="{FF2B5EF4-FFF2-40B4-BE49-F238E27FC236}">
                <a16:creationId xmlns:a16="http://schemas.microsoft.com/office/drawing/2014/main" id="{2D584CB3-8484-23BF-5654-FDEB860C3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1686998"/>
            <a:ext cx="3848322" cy="1200894"/>
          </a:xfrm>
          <a:prstGeom prst="rect">
            <a:avLst/>
          </a:prstGeom>
        </p:spPr>
      </p:pic>
      <p:pic>
        <p:nvPicPr>
          <p:cNvPr id="9" name="Obrázok 8" descr="Obrázok, na ktorom je text, hodiny&#10;&#10;Automaticky generovaný popis">
            <a:extLst>
              <a:ext uri="{FF2B5EF4-FFF2-40B4-BE49-F238E27FC236}">
                <a16:creationId xmlns:a16="http://schemas.microsoft.com/office/drawing/2014/main" id="{ACCC2E99-1718-843D-AE58-695EABD13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764" y="3657600"/>
            <a:ext cx="3439215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8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74BAD7-F0FC-4719-A31F-1ABDB621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55AB7E-FB0D-502A-CA2E-0AB10CC1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6836927" cy="1322888"/>
          </a:xfrm>
        </p:spPr>
        <p:txBody>
          <a:bodyPr>
            <a:normAutofit/>
          </a:bodyPr>
          <a:lstStyle/>
          <a:p>
            <a:r>
              <a:rPr lang="en-US" dirty="0"/>
              <a:t>Laplacian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laplaceEdgeDetecition</a:t>
            </a:r>
            <a:r>
              <a:rPr lang="en-US" dirty="0"/>
              <a:t>()</a:t>
            </a:r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0F2884-EC41-344C-FC21-093BE1C0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6433805" cy="3970880"/>
          </a:xfrm>
        </p:spPr>
        <p:txBody>
          <a:bodyPr>
            <a:normAutofit/>
          </a:bodyPr>
          <a:lstStyle/>
          <a:p>
            <a:r>
              <a:rPr lang="sk-SK" sz="2000"/>
              <a:t>Navrhuntá Kernel matica: </a:t>
            </a:r>
          </a:p>
          <a:p>
            <a:endParaRPr lang="sk-SK" sz="2000"/>
          </a:p>
          <a:p>
            <a:endParaRPr lang="sk-SK" sz="2000"/>
          </a:p>
          <a:p>
            <a:r>
              <a:rPr lang="sk-SK" sz="2000"/>
              <a:t>Konverzia do jazyku C.</a:t>
            </a:r>
          </a:p>
          <a:p>
            <a:endParaRPr lang="sk-SK" sz="2000"/>
          </a:p>
          <a:p>
            <a:pPr marL="0" indent="0">
              <a:buNone/>
            </a:pPr>
            <a:endParaRPr lang="sk-SK" sz="2000"/>
          </a:p>
          <a:p>
            <a:r>
              <a:rPr lang="sk-SK" sz="2000"/>
              <a:t>Detekcia hrán.</a:t>
            </a:r>
          </a:p>
        </p:txBody>
      </p:sp>
      <p:pic>
        <p:nvPicPr>
          <p:cNvPr id="9" name="Obrázok 8" descr="Obrázok, na ktorom je schematický&#10;&#10;Automaticky generovaný popis">
            <a:extLst>
              <a:ext uri="{FF2B5EF4-FFF2-40B4-BE49-F238E27FC236}">
                <a16:creationId xmlns:a16="http://schemas.microsoft.com/office/drawing/2014/main" id="{0A67FF6A-0D70-9BD4-6BBF-559CCF563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873" y="826780"/>
            <a:ext cx="2575899" cy="1967702"/>
          </a:xfrm>
          <a:prstGeom prst="rect">
            <a:avLst/>
          </a:prstGeom>
        </p:spPr>
      </p:pic>
      <p:pic>
        <p:nvPicPr>
          <p:cNvPr id="11" name="Obrázok 10" descr="Obrázok, na ktorom je text&#10;&#10;Automaticky generovaný popis">
            <a:extLst>
              <a:ext uri="{FF2B5EF4-FFF2-40B4-BE49-F238E27FC236}">
                <a16:creationId xmlns:a16="http://schemas.microsoft.com/office/drawing/2014/main" id="{E14879F3-6EA6-4887-A9DE-0B3957CF3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79" y="2944078"/>
            <a:ext cx="5297787" cy="1228030"/>
          </a:xfrm>
          <a:prstGeom prst="rect">
            <a:avLst/>
          </a:prstGeom>
        </p:spPr>
      </p:pic>
      <p:pic>
        <p:nvPicPr>
          <p:cNvPr id="13" name="Obrázok 12" descr="Obrázok, na ktorom je text&#10;&#10;Automaticky generovaný popis">
            <a:extLst>
              <a:ext uri="{FF2B5EF4-FFF2-40B4-BE49-F238E27FC236}">
                <a16:creationId xmlns:a16="http://schemas.microsoft.com/office/drawing/2014/main" id="{3A26D866-2349-B123-049C-507DA32D2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79" y="4513159"/>
            <a:ext cx="5297785" cy="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F5FA8B-CDC2-CECB-91EB-D2CEC334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sk-SK" sz="2400"/>
              <a:t>Laplacian() a </a:t>
            </a:r>
            <a:r>
              <a:rPr lang="en-US" sz="2400"/>
              <a:t>laplaceEdgeDetecition()</a:t>
            </a:r>
            <a:endParaRPr lang="sk-SK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10">
            <a:extLst>
              <a:ext uri="{FF2B5EF4-FFF2-40B4-BE49-F238E27FC236}">
                <a16:creationId xmlns:a16="http://schemas.microsoft.com/office/drawing/2014/main" id="{6E6190F2-95A7-53D8-7951-0847ED22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Origin</a:t>
            </a:r>
            <a:r>
              <a:rPr lang="sk-SK" sz="1800" dirty="0" err="1"/>
              <a:t>ál</a:t>
            </a:r>
            <a:endParaRPr lang="en-US" sz="1800" dirty="0"/>
          </a:p>
          <a:p>
            <a:r>
              <a:rPr lang="sk-SK" sz="1800" dirty="0" err="1"/>
              <a:t>Laplacian</a:t>
            </a:r>
            <a:endParaRPr lang="sk-SK" sz="1800" dirty="0"/>
          </a:p>
          <a:p>
            <a:r>
              <a:rPr lang="en-US" sz="1800" dirty="0" err="1"/>
              <a:t>laplaceEdgeDetecition</a:t>
            </a:r>
            <a:r>
              <a:rPr lang="sk-SK" sz="1800" dirty="0"/>
              <a:t> </a:t>
            </a:r>
          </a:p>
        </p:txBody>
      </p: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B167F30D-BA2B-43E3-3AB0-0F6BDA4B3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r="18856" b="2"/>
          <a:stretch/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7" name="Obrázok 6" descr="Obrázok, na ktorom je text&#10;&#10;Automaticky generovaný popis">
            <a:extLst>
              <a:ext uri="{FF2B5EF4-FFF2-40B4-BE49-F238E27FC236}">
                <a16:creationId xmlns:a16="http://schemas.microsoft.com/office/drawing/2014/main" id="{DF947F56-87E6-65DC-8F0C-B343DF95E9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1" r="17998" b="2"/>
          <a:stretch/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5" name="Zástupný objekt pre obsah 4" descr="Obrázok, na ktorom je diagram&#10;&#10;Automaticky generovaný popis">
            <a:extLst>
              <a:ext uri="{FF2B5EF4-FFF2-40B4-BE49-F238E27FC236}">
                <a16:creationId xmlns:a16="http://schemas.microsoft.com/office/drawing/2014/main" id="{5C2FC72C-5D8D-07E9-8158-0362FB6FCB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7" r="17822" b="2"/>
          <a:stretch/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3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D80209-59E7-34C0-EE6A-7789FA2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087" y="1553846"/>
            <a:ext cx="7842576" cy="271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Ďakujeme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pozornosť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7309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67</Words>
  <Application>Microsoft Office PowerPoint</Application>
  <PresentationFormat>Širokouhlá</PresentationFormat>
  <Paragraphs>21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SFMono-Regular</vt:lpstr>
      <vt:lpstr>Motív Office</vt:lpstr>
      <vt:lpstr>Zadanie 3</vt:lpstr>
      <vt:lpstr>Laplacian v OpenCV</vt:lpstr>
      <vt:lpstr>Laplacian ako laplaceEdgeDetecition()</vt:lpstr>
      <vt:lpstr>Laplacian() a laplaceEdgeDetecition()</vt:lpstr>
      <vt:lpstr>Ďakujeme za pozornosť.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 3</dc:title>
  <dc:creator>Martin Kochan</dc:creator>
  <cp:lastModifiedBy>Martin Kochan</cp:lastModifiedBy>
  <cp:revision>2</cp:revision>
  <dcterms:created xsi:type="dcterms:W3CDTF">2023-04-04T09:51:43Z</dcterms:created>
  <dcterms:modified xsi:type="dcterms:W3CDTF">2023-04-04T20:28:41Z</dcterms:modified>
</cp:coreProperties>
</file>