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E382-99F3-4226-AD8C-0D490176E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AE748-4386-4209-85F7-B1C1498C7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874F-AB4C-43F1-86D1-608D80FF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AE9-6A11-4DFA-9723-C21BEAA6B787}" type="datetimeFigureOut">
              <a:rPr lang="en-US" smtClean="0"/>
              <a:t>30-Aug-18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4AC3-44B0-41A3-94D3-75FD25C8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B697-9537-4D90-BEB0-E7E98938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C1D9-31AC-48CE-A1E2-1C0B1A92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774A-1733-4B46-8DE6-FDF11129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FF18-713D-4F1D-A818-26517667B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30D9-AC2B-4C8D-A030-0435F252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AE9-6A11-4DFA-9723-C21BEAA6B787}" type="datetimeFigureOut">
              <a:rPr lang="en-US" smtClean="0"/>
              <a:t>30-Aug-18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459F-9F29-4514-9274-512E9198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9A8D-0FBF-4FA9-9DB7-CF3EED25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C1D9-31AC-48CE-A1E2-1C0B1A92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4ABA9-F90C-45F0-B2EE-E7867E713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970-AEFB-4CCF-9F5D-B10C7AAEC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F87A-E2E5-490C-8BA9-34EB9E92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AE9-6A11-4DFA-9723-C21BEAA6B787}" type="datetimeFigureOut">
              <a:rPr lang="en-US" smtClean="0"/>
              <a:t>30-Aug-18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8A25-0B87-4A9F-8840-DB895D0B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0BBA1-42A4-4822-A2FD-AF7837DF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C1D9-31AC-48CE-A1E2-1C0B1A92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412E-4C1F-4708-B778-1C92A0E5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2EC4-6055-43DB-A805-D0379133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BD89-5808-4EF3-9662-DA782CCA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AE9-6A11-4DFA-9723-C21BEAA6B787}" type="datetimeFigureOut">
              <a:rPr lang="en-US" smtClean="0"/>
              <a:t>30-Aug-18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A17D-EC39-41C5-9EE7-0BD1F826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C64E-F208-41DF-81A8-392D84BE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C1D9-31AC-48CE-A1E2-1C0B1A92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1E4B-2003-403E-BFD6-BFFED3B0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75A5C-FA9C-4629-8E3E-03681293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0B79-E439-4F2D-84D4-9C995567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AE9-6A11-4DFA-9723-C21BEAA6B787}" type="datetimeFigureOut">
              <a:rPr lang="en-US" smtClean="0"/>
              <a:t>30-Aug-18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CDEF-0BE6-419A-A13D-A69E438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FD1EF-38E3-4FA7-AF7D-6289D400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C1D9-31AC-48CE-A1E2-1C0B1A92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D01C-11AF-4B29-8151-238832C4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C29B-8CF6-4BCB-BC05-56E613566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FB397-F9B9-4623-8D44-B6B9B7A4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293E6-9CD8-4EFC-B76A-5056D2F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AE9-6A11-4DFA-9723-C21BEAA6B787}" type="datetimeFigureOut">
              <a:rPr lang="en-US" smtClean="0"/>
              <a:t>30-Aug-18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64D7-654A-4DB2-94EA-6196030B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838FB-F273-4ECA-BB1C-8FBCC439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C1D9-31AC-48CE-A1E2-1C0B1A92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434A-6155-4C9E-845C-DD7ADBF5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1A4B7-43BD-46DB-A999-CC527A782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FB26A-57B6-478F-B737-054F0A0CF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95FEB-7B42-4D8D-A120-8B115A888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875F4-EB09-482E-94AE-0EB45A776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C4D3F-4609-4229-BDA7-E313E9AC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AE9-6A11-4DFA-9723-C21BEAA6B787}" type="datetimeFigureOut">
              <a:rPr lang="en-US" smtClean="0"/>
              <a:t>30-Aug-18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CA51D-0DCA-4373-AE68-57F7AD76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FD6C4-D60E-41EC-8E82-746C3125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C1D9-31AC-48CE-A1E2-1C0B1A92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816E-815B-4826-B464-934AC145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7C939-CC88-4FB2-B7A6-2DCBB979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AE9-6A11-4DFA-9723-C21BEAA6B787}" type="datetimeFigureOut">
              <a:rPr lang="en-US" smtClean="0"/>
              <a:t>30-Aug-18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ED215-4E80-4D42-9A1B-0AFD56DE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2C7AA-C000-4C89-8D98-05A2A4E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C1D9-31AC-48CE-A1E2-1C0B1A92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FE984-6E0F-4D00-97BD-1147164B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AE9-6A11-4DFA-9723-C21BEAA6B787}" type="datetimeFigureOut">
              <a:rPr lang="en-US" smtClean="0"/>
              <a:t>30-Aug-18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968AA-2E26-4A1D-A868-7C044202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B746-8BC6-4013-9DDC-C2D66104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C1D9-31AC-48CE-A1E2-1C0B1A92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5842-AAC0-4BEB-987E-36C571C2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40F2-BE34-45E2-9295-3C3CF442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1905B-338C-4844-B780-B276EAEE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A2742-1F53-4C15-B4E8-3D06A27E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AE9-6A11-4DFA-9723-C21BEAA6B787}" type="datetimeFigureOut">
              <a:rPr lang="en-US" smtClean="0"/>
              <a:t>30-Aug-18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67CD4-3F98-4ED8-A324-6FE48747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F0923-0D7B-4BF1-B044-ACE7F003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C1D9-31AC-48CE-A1E2-1C0B1A92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BD61-2D9F-4097-9F96-6FF4BC39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73321-05C3-46BB-A78C-7816A9533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4E5D8-CD92-42AB-BE04-711CA63C2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00A7C-A860-49E0-8D42-17394FA9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AE9-6A11-4DFA-9723-C21BEAA6B787}" type="datetimeFigureOut">
              <a:rPr lang="en-US" smtClean="0"/>
              <a:t>30-Aug-18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0C86-2A07-4052-9EC2-21B0AF97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DA78-280D-47EF-9FA9-F9A83272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C1D9-31AC-48CE-A1E2-1C0B1A92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3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E4FB2-6553-4DBC-A268-5B98F591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F27D-F0F4-4458-AB02-8D8FE970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A859-4116-4A95-9F62-7CACC5453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3AE9-6A11-4DFA-9723-C21BEAA6B787}" type="datetimeFigureOut">
              <a:rPr lang="en-US" smtClean="0"/>
              <a:t>30-Aug-18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5C0E-7AA3-4318-9C57-5204EF6AF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CB12-96FC-462D-8EA2-B662F07B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C1D9-31AC-48CE-A1E2-1C0B1A92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5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64DEAE-0FD5-47C0-8227-D0D20FD89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 r="-3" b="-3"/>
          <a:stretch/>
        </p:blipFill>
        <p:spPr>
          <a:xfrm>
            <a:off x="5565693" y="0"/>
            <a:ext cx="5728547" cy="30791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74168B-6917-48F1-89CF-B0860AA72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664" y="4609056"/>
            <a:ext cx="3103245" cy="22639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04B336-0F24-444E-9C89-BD791AA24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" y="4392153"/>
            <a:ext cx="3713902" cy="26500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15E41B-61C5-4C8D-9E1F-76CCF9A84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0960"/>
            <a:ext cx="5054012" cy="36779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614C14-3553-43AE-97E4-06FDD720F924}"/>
              </a:ext>
            </a:extLst>
          </p:cNvPr>
          <p:cNvSpPr txBox="1"/>
          <p:nvPr/>
        </p:nvSpPr>
        <p:spPr>
          <a:xfrm>
            <a:off x="983085" y="738834"/>
            <a:ext cx="201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 SCORE: 0.927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3EA4BC-51EB-4DF1-B65F-5A3E824416F8}"/>
              </a:ext>
            </a:extLst>
          </p:cNvPr>
          <p:cNvSpPr txBox="1"/>
          <p:nvPr/>
        </p:nvSpPr>
        <p:spPr>
          <a:xfrm>
            <a:off x="0" y="3616960"/>
            <a:ext cx="4663439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Rent prices have been increasing in Wellington for over 20 years.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DEA3D7-BDE9-4454-A66A-4704DFB3A83D}"/>
              </a:ext>
            </a:extLst>
          </p:cNvPr>
          <p:cNvSpPr txBox="1"/>
          <p:nvPr/>
        </p:nvSpPr>
        <p:spPr>
          <a:xfrm>
            <a:off x="10161909" y="4701527"/>
            <a:ext cx="1767840" cy="20313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Our residual graph shows mostly random variation. Slight pattern on the left. Overall, a good model fit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AEB771-42A0-476B-A6CC-101ABE190F58}"/>
              </a:ext>
            </a:extLst>
          </p:cNvPr>
          <p:cNvSpPr txBox="1"/>
          <p:nvPr/>
        </p:nvSpPr>
        <p:spPr>
          <a:xfrm>
            <a:off x="5565692" y="3062963"/>
            <a:ext cx="6560525" cy="147732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Many datasets were selected and manipulated to concatenate them into one large dataset of features. </a:t>
            </a:r>
          </a:p>
          <a:p>
            <a:r>
              <a:rPr lang="en-US" dirty="0">
                <a:latin typeface="Abadi" panose="020B0604020202020204" pitchFamily="34" charset="0"/>
              </a:rPr>
              <a:t>Out of 23 features, however, only a few were found to be influential on rent prices.</a:t>
            </a:r>
          </a:p>
          <a:p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9752B2-3B3E-488B-B402-0D2B0116AB70}"/>
              </a:ext>
            </a:extLst>
          </p:cNvPr>
          <p:cNvSpPr txBox="1"/>
          <p:nvPr/>
        </p:nvSpPr>
        <p:spPr>
          <a:xfrm>
            <a:off x="3779520" y="5653762"/>
            <a:ext cx="3360424" cy="12003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The data was standardized and the dimensions were reduced to only significant features before regression was applied.</a:t>
            </a:r>
          </a:p>
        </p:txBody>
      </p:sp>
    </p:spTree>
    <p:extLst>
      <p:ext uri="{BB962C8B-B14F-4D97-AF65-F5344CB8AC3E}">
        <p14:creationId xmlns:p14="http://schemas.microsoft.com/office/powerpoint/2010/main" val="120935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Ko</dc:creator>
  <cp:lastModifiedBy>Daniel Ko</cp:lastModifiedBy>
  <cp:revision>5</cp:revision>
  <dcterms:created xsi:type="dcterms:W3CDTF">2018-08-29T13:19:50Z</dcterms:created>
  <dcterms:modified xsi:type="dcterms:W3CDTF">2018-08-29T13:59:15Z</dcterms:modified>
</cp:coreProperties>
</file>