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099-C6ED-4F87-87CD-D5D90A90CE77}" type="datetimeFigureOut">
              <a:rPr lang="pl-PL" smtClean="0"/>
              <a:t>09.06.2021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C18A-7910-4E6E-9FD4-6BC4AE3E28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45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099-C6ED-4F87-87CD-D5D90A90CE77}" type="datetimeFigureOut">
              <a:rPr lang="pl-PL" smtClean="0"/>
              <a:t>09.06.2021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C18A-7910-4E6E-9FD4-6BC4AE3E28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762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099-C6ED-4F87-87CD-D5D90A90CE77}" type="datetimeFigureOut">
              <a:rPr lang="pl-PL" smtClean="0"/>
              <a:t>09.06.2021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C18A-7910-4E6E-9FD4-6BC4AE3E28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888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099-C6ED-4F87-87CD-D5D90A90CE77}" type="datetimeFigureOut">
              <a:rPr lang="pl-PL" smtClean="0"/>
              <a:t>09.06.2021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C18A-7910-4E6E-9FD4-6BC4AE3E2832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0388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099-C6ED-4F87-87CD-D5D90A90CE77}" type="datetimeFigureOut">
              <a:rPr lang="pl-PL" smtClean="0"/>
              <a:t>09.06.2021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C18A-7910-4E6E-9FD4-6BC4AE3E28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069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099-C6ED-4F87-87CD-D5D90A90CE77}" type="datetimeFigureOut">
              <a:rPr lang="pl-PL" smtClean="0"/>
              <a:t>09.06.2021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C18A-7910-4E6E-9FD4-6BC4AE3E28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5733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099-C6ED-4F87-87CD-D5D90A90CE77}" type="datetimeFigureOut">
              <a:rPr lang="pl-PL" smtClean="0"/>
              <a:t>09.06.2021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C18A-7910-4E6E-9FD4-6BC4AE3E28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1989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099-C6ED-4F87-87CD-D5D90A90CE77}" type="datetimeFigureOut">
              <a:rPr lang="pl-PL" smtClean="0"/>
              <a:t>09.06.2021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C18A-7910-4E6E-9FD4-6BC4AE3E28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422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099-C6ED-4F87-87CD-D5D90A90CE77}" type="datetimeFigureOut">
              <a:rPr lang="pl-PL" smtClean="0"/>
              <a:t>09.06.2021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C18A-7910-4E6E-9FD4-6BC4AE3E28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072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099-C6ED-4F87-87CD-D5D90A90CE77}" type="datetimeFigureOut">
              <a:rPr lang="pl-PL" smtClean="0"/>
              <a:t>09.06.2021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C18A-7910-4E6E-9FD4-6BC4AE3E28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259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099-C6ED-4F87-87CD-D5D90A90CE77}" type="datetimeFigureOut">
              <a:rPr lang="pl-PL" smtClean="0"/>
              <a:t>09.06.2021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C18A-7910-4E6E-9FD4-6BC4AE3E28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670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099-C6ED-4F87-87CD-D5D90A90CE77}" type="datetimeFigureOut">
              <a:rPr lang="pl-PL" smtClean="0"/>
              <a:t>09.06.2021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C18A-7910-4E6E-9FD4-6BC4AE3E28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235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099-C6ED-4F87-87CD-D5D90A90CE77}" type="datetimeFigureOut">
              <a:rPr lang="pl-PL" smtClean="0"/>
              <a:t>09.06.2021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C18A-7910-4E6E-9FD4-6BC4AE3E28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724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099-C6ED-4F87-87CD-D5D90A90CE77}" type="datetimeFigureOut">
              <a:rPr lang="pl-PL" smtClean="0"/>
              <a:t>09.06.2021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C18A-7910-4E6E-9FD4-6BC4AE3E28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680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099-C6ED-4F87-87CD-D5D90A90CE77}" type="datetimeFigureOut">
              <a:rPr lang="pl-PL" smtClean="0"/>
              <a:t>09.06.2021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C18A-7910-4E6E-9FD4-6BC4AE3E28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210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099-C6ED-4F87-87CD-D5D90A90CE77}" type="datetimeFigureOut">
              <a:rPr lang="pl-PL" smtClean="0"/>
              <a:t>09.06.2021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C18A-7910-4E6E-9FD4-6BC4AE3E28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939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099-C6ED-4F87-87CD-D5D90A90CE77}" type="datetimeFigureOut">
              <a:rPr lang="pl-PL" smtClean="0"/>
              <a:t>09.06.2021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C18A-7910-4E6E-9FD4-6BC4AE3E28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408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BE099-C6ED-4F87-87CD-D5D90A90CE77}" type="datetimeFigureOut">
              <a:rPr lang="pl-PL" smtClean="0"/>
              <a:t>09.06.2021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DC18A-7910-4E6E-9FD4-6BC4AE3E28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317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2A346C-3312-444B-9FCE-09CBC376C8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Aplikacja turystyczna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332293F-8C19-4B82-B755-53825F7DC6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875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D267B8-FD85-4F92-8CEC-C90346A2F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42" y="68784"/>
            <a:ext cx="10353761" cy="1326321"/>
          </a:xfrm>
        </p:spPr>
        <p:txBody>
          <a:bodyPr/>
          <a:lstStyle/>
          <a:p>
            <a:r>
              <a:rPr lang="pl-PL" dirty="0"/>
              <a:t>Wyznaczanie tras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F1207A-C8D5-4BB9-AF3C-87D47F4886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Wyznaczanie tras odbywa się za pomocą wybrania przez użytkownika opcji wyznacz trasę znajdującej się na ekranie z listą wybranych obiektów.  Wyznaczanie trasy rozpoczyna się od miejsca w którym znajduję się obecnie użytkownik i następnie wyszukiwana jest dla niego najlepsza dostępna droga prowadzącą do wybranych obiektów.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31AB371A-5B9C-4AE1-B687-BCC46508C0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89073" y="1316749"/>
            <a:ext cx="2913617" cy="5246020"/>
          </a:xfrm>
        </p:spPr>
      </p:pic>
    </p:spTree>
    <p:extLst>
      <p:ext uri="{BB962C8B-B14F-4D97-AF65-F5344CB8AC3E}">
        <p14:creationId xmlns:p14="http://schemas.microsoft.com/office/powerpoint/2010/main" val="3406310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722433-EA29-4772-89B7-2F518A73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97" y="139083"/>
            <a:ext cx="10353761" cy="1326321"/>
          </a:xfrm>
        </p:spPr>
        <p:txBody>
          <a:bodyPr/>
          <a:lstStyle/>
          <a:p>
            <a:r>
              <a:rPr lang="pl-PL" dirty="0"/>
              <a:t>Zapisane trasy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E9FADA5-7155-4E2C-BD4A-DEF103D062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Po zapisaniu trasy składającej się z wybranych obiektów będą one widoczne na specjalnej liście zapisanych tras. Każdy użytkownik może zapisywać swoje trasy lub je usuwać gdy nie są już mu potrzebne. Po wybraniu którejś z zapisanych tras użytkownik od razu przenoszony jest do okna mapy z </a:t>
            </a:r>
            <a:r>
              <a:rPr lang="pl-PL"/>
              <a:t>wyznaczoną trasą.</a:t>
            </a:r>
            <a:endParaRPr lang="pl-PL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4AE8FF96-3DAF-485C-B861-0869093523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66625" y="1590414"/>
            <a:ext cx="2851139" cy="4922672"/>
          </a:xfrm>
        </p:spPr>
      </p:pic>
    </p:spTree>
    <p:extLst>
      <p:ext uri="{BB962C8B-B14F-4D97-AF65-F5344CB8AC3E}">
        <p14:creationId xmlns:p14="http://schemas.microsoft.com/office/powerpoint/2010/main" val="216670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A26FE1-139B-4BD7-AE7C-B911F20C2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aplikacji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677702-EA22-413F-86A9-33C19FA8B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Głównym zadaniem aplikacji jest ułatwienie podróżowania osobom zwiedzającym wybrane miasto.  Dzięki tej aplikacji w łatwy sposób można wyszukiwać najciekawsze miejsca do zwiedzania, wyznaczyć trasę do wybranych miejsc a także każdy z użytkowników może zapisywać stworzone przez siebie trasy.</a:t>
            </a:r>
          </a:p>
        </p:txBody>
      </p:sp>
    </p:spTree>
    <p:extLst>
      <p:ext uri="{BB962C8B-B14F-4D97-AF65-F5344CB8AC3E}">
        <p14:creationId xmlns:p14="http://schemas.microsoft.com/office/powerpoint/2010/main" val="307673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619266-4138-4D1D-94F2-147768AF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918" y="167640"/>
            <a:ext cx="10353761" cy="1326321"/>
          </a:xfrm>
        </p:spPr>
        <p:txBody>
          <a:bodyPr/>
          <a:lstStyle/>
          <a:p>
            <a:r>
              <a:rPr lang="pl-PL" dirty="0"/>
              <a:t>Ekran powitalny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DA10F09-74CF-40C5-B50A-CA7CEAFF1D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Po uruchomieniu aplikacji użytkownik zobaczy ekran powitalny na którym będą dwie możliwości do wyboru: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Logowanie 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Rejestracja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047B9D2B-E75F-4A80-B9B0-0F2BBADEA6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86726" y="1493961"/>
            <a:ext cx="2849732" cy="4891595"/>
          </a:xfrm>
        </p:spPr>
      </p:pic>
    </p:spTree>
    <p:extLst>
      <p:ext uri="{BB962C8B-B14F-4D97-AF65-F5344CB8AC3E}">
        <p14:creationId xmlns:p14="http://schemas.microsoft.com/office/powerpoint/2010/main" val="115559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4964B1-27BB-4298-A7C0-71F8132D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47395"/>
            <a:ext cx="10353761" cy="1326321"/>
          </a:xfrm>
        </p:spPr>
        <p:txBody>
          <a:bodyPr/>
          <a:lstStyle/>
          <a:p>
            <a:r>
              <a:rPr lang="pl-PL" dirty="0"/>
              <a:t>Rejestracja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7550E1C-3023-4380-BC5A-0671C7096D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 przypadku gdy użytkownik nie posiada jeszcze swojego konta w aplikacji musi je stworzyć czyli się zarejestrować. Podczas rejestracji użytkownik musi podać poprawny adres email oraz wymyślić swoje hasło a następnie poprawnie je powtórzyć. Hasło musi składać się z więcej niż trzech znaków.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C5360AAB-F2B7-4B0E-AF51-9D3ABF0F3C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06322" y="1678238"/>
            <a:ext cx="2620764" cy="4523042"/>
          </a:xfrm>
        </p:spPr>
      </p:pic>
    </p:spTree>
    <p:extLst>
      <p:ext uri="{BB962C8B-B14F-4D97-AF65-F5344CB8AC3E}">
        <p14:creationId xmlns:p14="http://schemas.microsoft.com/office/powerpoint/2010/main" val="1816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E2E4CB-79BB-449E-8D58-FC35BD5D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30" y="94696"/>
            <a:ext cx="10353761" cy="1326321"/>
          </a:xfrm>
        </p:spPr>
        <p:txBody>
          <a:bodyPr/>
          <a:lstStyle/>
          <a:p>
            <a:r>
              <a:rPr lang="pl-PL" dirty="0"/>
              <a:t>Logowanie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BE656F-7EF3-402D-8FA9-CCF52F5C54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W sytuacji gdy użytkownik ma utworzone już swoje konto może od razu przejść do logowania w aplikacji. Podczas logowania użytkownik musi podać swój adres email (ten sam który był podawany podczas rejestracji) oraz wpisać poprawnie hasło. W przypadku gdy email lub hasło będą nie prawidłowe wyświetlone zostaną odpowiednie komunikaty.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B85E1771-1B08-45E7-90E3-EE0AC2C540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46525" y="1553866"/>
            <a:ext cx="2761483" cy="4771786"/>
          </a:xfrm>
        </p:spPr>
      </p:pic>
    </p:spTree>
    <p:extLst>
      <p:ext uri="{BB962C8B-B14F-4D97-AF65-F5344CB8AC3E}">
        <p14:creationId xmlns:p14="http://schemas.microsoft.com/office/powerpoint/2010/main" val="163321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9DA119-4C0D-4C94-B100-F7473A53D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9313"/>
            <a:ext cx="10353761" cy="1326321"/>
          </a:xfrm>
        </p:spPr>
        <p:txBody>
          <a:bodyPr/>
          <a:lstStyle/>
          <a:p>
            <a:r>
              <a:rPr lang="pl-PL" dirty="0"/>
              <a:t>Ekran główny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2807A8-5A15-40E3-89C6-6149CE42F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1652" y="1280451"/>
            <a:ext cx="5106004" cy="47696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Po poprawnym zalogowaniu się wyświetlone zostanie główne okno aplikacji. W tym oknie użytkownik ma do wyboru kilka możliwości takich jak: </a:t>
            </a:r>
          </a:p>
          <a:p>
            <a:pPr marL="914400" lvl="1" indent="-457200">
              <a:buFont typeface="+mj-lt"/>
              <a:buAutoNum type="arabicPeriod"/>
            </a:pPr>
            <a:r>
              <a:rPr lang="pl-PL" dirty="0"/>
              <a:t>Wyszukaj obiekty - służy do wyszukiwania atrakcji turystycznych w wybranym mieście</a:t>
            </a:r>
          </a:p>
          <a:p>
            <a:pPr marL="914400" lvl="1" indent="-457200">
              <a:buFont typeface="+mj-lt"/>
              <a:buAutoNum type="arabicPeriod"/>
            </a:pPr>
            <a:r>
              <a:rPr lang="pl-PL" dirty="0"/>
              <a:t>Twoje obiekty – jest to lista atrakcji turystycznych które użytkownik chce zwiedzić</a:t>
            </a:r>
          </a:p>
          <a:p>
            <a:pPr marL="914400" lvl="1" indent="-457200">
              <a:buFont typeface="+mj-lt"/>
              <a:buAutoNum type="arabicPeriod"/>
            </a:pPr>
            <a:r>
              <a:rPr lang="pl-PL" dirty="0"/>
              <a:t>Zapisane trasy – jest to lista tras które użytkownik wcześniej wyznaczał</a:t>
            </a:r>
          </a:p>
          <a:p>
            <a:pPr marL="914400" lvl="1" indent="-457200">
              <a:buFont typeface="+mj-lt"/>
              <a:buAutoNum type="arabicPeriod"/>
            </a:pPr>
            <a:r>
              <a:rPr lang="pl-PL" dirty="0"/>
              <a:t>Wyloguj – służy do wylogowywania się z aplikacji, przenosi użytkownika do ekranu powitalnego.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B2E7F244-6F7F-4473-A43F-7D19F5F9E2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86221" y="1759089"/>
            <a:ext cx="2651368" cy="4521713"/>
          </a:xfrm>
        </p:spPr>
      </p:pic>
    </p:spTree>
    <p:extLst>
      <p:ext uri="{BB962C8B-B14F-4D97-AF65-F5344CB8AC3E}">
        <p14:creationId xmlns:p14="http://schemas.microsoft.com/office/powerpoint/2010/main" val="293778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FFDA40-C4FC-4344-9003-58DCEB79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97" y="130206"/>
            <a:ext cx="10353761" cy="1326321"/>
          </a:xfrm>
        </p:spPr>
        <p:txBody>
          <a:bodyPr/>
          <a:lstStyle/>
          <a:p>
            <a:r>
              <a:rPr lang="pl-PL" dirty="0"/>
              <a:t>Wyszukiwanie obiektów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24186F-699D-46A4-A4E2-E4B778855E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Aby wyszukać obiekty turystyczne użytkownik musi wprowadzić w wyszukiwarkę nazwę miasta które będzie zwiedzał. Po tym wyświetlona zostanie lista najciekawszych atrakcji turystycznych dostępnych we wskazanym mieście.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21D1293E-6BFE-404D-8EF1-B992816664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24079" y="1568331"/>
            <a:ext cx="2597438" cy="4742856"/>
          </a:xfrm>
        </p:spPr>
      </p:pic>
    </p:spTree>
    <p:extLst>
      <p:ext uri="{BB962C8B-B14F-4D97-AF65-F5344CB8AC3E}">
        <p14:creationId xmlns:p14="http://schemas.microsoft.com/office/powerpoint/2010/main" val="195146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BD9BCE-63D7-4A82-8B2A-A6228A13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30" y="192350"/>
            <a:ext cx="10353761" cy="1326321"/>
          </a:xfrm>
        </p:spPr>
        <p:txBody>
          <a:bodyPr/>
          <a:lstStyle/>
          <a:p>
            <a:r>
              <a:rPr lang="pl-PL" dirty="0"/>
              <a:t>Wybieranie obiektów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4B2A88-0922-46F5-B4E5-6A3A49400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Aby wybrać obiekty które użytkownik chce odwiedzić musi najpierw je zaznaczyć a następnie kliknąć przycisk </a:t>
            </a:r>
            <a:r>
              <a:rPr lang="pl-PL" i="1" dirty="0"/>
              <a:t>Dodaj zaznaczone obiekty</a:t>
            </a:r>
            <a:r>
              <a:rPr lang="pl-PL" dirty="0"/>
              <a:t> co spowoduje że zaznaczone obiekty turystyczne znajdą się na jego liście. Dodatkową opcją dla użytkownika jest możliwość rozwinięcia każdego elementu z listy obiektów i przeczytania krótkiego opisu danego obiektu.</a:t>
            </a:r>
            <a:endParaRPr lang="pl-PL" i="1" dirty="0"/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FCF7635B-5E74-439D-978F-91B485230E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28769" y="1625924"/>
            <a:ext cx="2885453" cy="4946493"/>
          </a:xfrm>
        </p:spPr>
      </p:pic>
    </p:spTree>
    <p:extLst>
      <p:ext uri="{BB962C8B-B14F-4D97-AF65-F5344CB8AC3E}">
        <p14:creationId xmlns:p14="http://schemas.microsoft.com/office/powerpoint/2010/main" val="1516231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49D29D-3176-4B92-984C-157BD5A9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97" y="201949"/>
            <a:ext cx="10353761" cy="1326321"/>
          </a:xfrm>
        </p:spPr>
        <p:txBody>
          <a:bodyPr/>
          <a:lstStyle/>
          <a:p>
            <a:r>
              <a:rPr lang="pl-PL" dirty="0"/>
              <a:t>Lista wybranych obiektów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5C727C7-5F4C-4B7F-889C-6E1ED733C1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Po wyszukaniu i wybraniu interesujących użytkownika obiektów turystycznych zapisywane one są na jego indywidualnej liście obiektów. Następnie użytkownik może wyznaczyć trasę prowadzącą go do wybranych miejsc oraz ma możliwość zapisu danej trasy.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2C75C03A-AB6E-4E22-86DF-34171BF41B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57748" y="1528270"/>
            <a:ext cx="2859084" cy="5023926"/>
          </a:xfrm>
        </p:spPr>
      </p:pic>
    </p:spTree>
    <p:extLst>
      <p:ext uri="{BB962C8B-B14F-4D97-AF65-F5344CB8AC3E}">
        <p14:creationId xmlns:p14="http://schemas.microsoft.com/office/powerpoint/2010/main" val="105876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Damaszek</Template>
  <TotalTime>64</TotalTime>
  <Words>459</Words>
  <Application>Microsoft Office PowerPoint</Application>
  <PresentationFormat>Panoramiczny</PresentationFormat>
  <Paragraphs>27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Aplikacja turystyczna</vt:lpstr>
      <vt:lpstr>Cel aplikacji</vt:lpstr>
      <vt:lpstr>Ekran powitalny</vt:lpstr>
      <vt:lpstr>Rejestracja</vt:lpstr>
      <vt:lpstr>Logowanie</vt:lpstr>
      <vt:lpstr>Ekran główny</vt:lpstr>
      <vt:lpstr>Wyszukiwanie obiektów</vt:lpstr>
      <vt:lpstr>Wybieranie obiektów</vt:lpstr>
      <vt:lpstr>Lista wybranych obiektów</vt:lpstr>
      <vt:lpstr>Wyznaczanie tras</vt:lpstr>
      <vt:lpstr>Zapisane trasy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turystyczna</dc:title>
  <dc:creator>Daniel Lipiec</dc:creator>
  <cp:lastModifiedBy>Daniel Lipiec</cp:lastModifiedBy>
  <cp:revision>8</cp:revision>
  <dcterms:created xsi:type="dcterms:W3CDTF">2021-06-09T15:22:57Z</dcterms:created>
  <dcterms:modified xsi:type="dcterms:W3CDTF">2021-06-09T16:27:22Z</dcterms:modified>
</cp:coreProperties>
</file>