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A4FB-2886-44CD-A50B-954229EF4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BDFAD-B880-403D-9469-8DD227E9E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C2C6-4825-4AAF-A837-5AB50B70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2E35-EDD5-4A49-A9A3-B7BF6C0B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22BD-778F-4D3F-8697-2B897A25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89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1830-F665-4162-ABDD-D212439C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5CF9C-BFAB-4005-8264-6EFD65E4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E35A-DE66-4923-BA0C-A8D1C1D2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FE73-04BB-41BB-B508-33D293B4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042D-E676-403B-86FB-CCC3D88B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4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7ED27-6E60-4E4B-8B81-548723667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79D15-0F77-4E4E-9198-32FBD9F80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2D47-CCE3-4F97-B8D8-BA1B9C09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AC37-BCE0-4F2A-B28A-86294670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2124-F828-4B9A-97BC-A4B9A909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6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88B1-E1BE-4E48-B753-94AAE35D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C335-4523-48B6-8778-DAE810F6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F7F8-0F08-4D6C-A98A-92E7D626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371F-DB5F-4CE1-891B-406983DE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D04C-5B72-494F-AE4C-4CAE5DF2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9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C525-4B3E-4835-AC22-66F593A1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6EA7B-8443-4EF0-88C1-ABEE81B8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D7807-20CB-4938-8757-1010484D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43493-A2AF-4FDB-A83B-4F99DE35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8798-98A1-4489-BC66-93304B5D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6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D6BE-EAEE-468C-85DD-4065100B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E505C-9DA5-441E-A505-DA20D82E2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90F92-8902-49CD-8487-4D79FDE5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41097-95C1-47E7-9013-42655C6E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F5FD1-214F-43E4-855A-B562E08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5076F-504C-4E8F-BB0C-A61DBE54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0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1B36-D9B7-4851-AE3C-5EA0FCA0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C02C-77BA-4CCA-9639-8ED070B9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CCCE1-81B4-4C5D-9B41-DF3FCAF1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38904-C034-4837-A6C8-02050AEBA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D6B36-3C3E-467F-8F99-61E4864F9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6B98-34FF-44AB-B0B5-5161586B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E9919-EB17-451C-BEA3-2D3074A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11A78-B841-4288-9FF5-6A5BF858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6A8-FC82-4250-B5DF-19B4A6A2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CBC56-9F09-41D4-BCFE-0A66D7B3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0384E-D65E-43A9-9514-4115051A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A218-FC6F-4F4B-8989-785325F0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079BD-0788-4315-846A-30ED240C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B1EC4-16EE-4788-A44B-85F83864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CB04-5904-426C-968D-EC4F2A8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DEC-3345-47EF-A548-CD622BEE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0410-DC2C-4541-A5AA-14CC3570F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9EB09-CEBC-46CC-8C92-1A5912285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F46B8-B067-46F3-A8FD-78B33F7D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829E3-2ECB-465B-B7F2-9DBDD320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F2DBA-A0F3-4978-892A-8C80E653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CB9C-9529-4D30-88F1-3F826273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F9672-8B0F-4EFB-AF70-5685FB7DE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297-4395-415D-9C21-D2A604529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6DECA-CCE2-47FE-BD9A-3A330B4A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87DE-B87B-47FB-83B9-B5D33F48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9A4D-C7A4-4E5F-9E12-A8A7C6D8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2E944-FCDA-4FC9-8BC5-A94F4C0B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6D21B-9C3C-412B-8D56-9B17ACF00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9155-7D08-4A87-BDA6-4CA69FCC7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1C1B-5D48-4E48-AD67-5D29BBAD3B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F847-7971-420C-BCA4-5F413ACE0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C8EA-4E4A-4F32-A610-F695B3364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1185-D509-4BCB-A65D-769DCAA42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03CC-B5CB-46EC-B929-495E55A56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5A49A-42B5-4C9C-82B6-BBBAE0508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7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FAE4-EF1D-46EA-9E56-2B0EE644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Table 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2242DD-86EE-401C-B891-E3E380E237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096497" cy="2362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833">
                  <a:extLst>
                    <a:ext uri="{9D8B030D-6E8A-4147-A177-3AD203B41FA5}">
                      <a16:colId xmlns:a16="http://schemas.microsoft.com/office/drawing/2014/main" val="360224410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6965924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750168984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716441988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40905551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26052091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577144416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98304600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280862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Name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Data type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Format 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Field Size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Description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Example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Required Table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Relationship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Validation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7779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Customer ID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Hold the unique ID for the customer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404412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 unique ID for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MOI19182471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Length check</a:t>
                      </a:r>
                    </a:p>
                    <a:p>
                      <a:r>
                        <a:rPr lang="en-GB" sz="1200" dirty="0"/>
                        <a:t>Format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1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First name for the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Length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8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Last name of the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Length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62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C42-541F-4B20-8731-CE0F1123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table 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7D8E3-90A4-44E5-9A3C-8525F27B61B3}"/>
              </a:ext>
            </a:extLst>
          </p:cNvPr>
          <p:cNvGraphicFramePr>
            <a:graphicFrameLocks/>
          </p:cNvGraphicFramePr>
          <p:nvPr/>
        </p:nvGraphicFramePr>
        <p:xfrm>
          <a:off x="838200" y="2463800"/>
          <a:ext cx="10096497" cy="2534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833">
                  <a:extLst>
                    <a:ext uri="{9D8B030D-6E8A-4147-A177-3AD203B41FA5}">
                      <a16:colId xmlns:a16="http://schemas.microsoft.com/office/drawing/2014/main" val="360224410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6965924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750168984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716441988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40905551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26052091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577144416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98304600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280862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Name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Data type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Format 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Size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Description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Example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Required Table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Relationship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Validation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7779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Order ID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N/A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11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Is the unique ID for the order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Yes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Primary key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15430598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Customer ID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N/A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11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This is the unique ID for the student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Foreign Key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Length 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03580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Order Date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Date time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DD/MM/YY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15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Date of when the order was entered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Attribute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Format check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59127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7901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49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25A8-B0FF-4E17-AFAB-E456B04B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Quantity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81FC01-D044-4AC7-A196-3A2A20A65712}"/>
              </a:ext>
            </a:extLst>
          </p:cNvPr>
          <p:cNvGraphicFramePr>
            <a:graphicFrameLocks/>
          </p:cNvGraphicFramePr>
          <p:nvPr/>
        </p:nvGraphicFramePr>
        <p:xfrm>
          <a:off x="676275" y="2454275"/>
          <a:ext cx="9972672" cy="25679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36022441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69659247"/>
                    </a:ext>
                  </a:extLst>
                </a:gridCol>
                <a:gridCol w="1089024">
                  <a:extLst>
                    <a:ext uri="{9D8B030D-6E8A-4147-A177-3AD203B41FA5}">
                      <a16:colId xmlns:a16="http://schemas.microsoft.com/office/drawing/2014/main" val="750168984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716441988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40905551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26052091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577144416"/>
                    </a:ext>
                  </a:extLst>
                </a:gridCol>
                <a:gridCol w="1011435">
                  <a:extLst>
                    <a:ext uri="{9D8B030D-6E8A-4147-A177-3AD203B41FA5}">
                      <a16:colId xmlns:a16="http://schemas.microsoft.com/office/drawing/2014/main" val="983046001"/>
                    </a:ext>
                  </a:extLst>
                </a:gridCol>
                <a:gridCol w="1232231">
                  <a:extLst>
                    <a:ext uri="{9D8B030D-6E8A-4147-A177-3AD203B41FA5}">
                      <a16:colId xmlns:a16="http://schemas.microsoft.com/office/drawing/2014/main" val="280862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Name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Data type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Format 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Size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Description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Example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Required Table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Relationship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Validation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7779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Product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N/A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11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Is the unique ID for the order 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Yes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/>
                        <a:t>Compound Key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15430598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en-GB" sz="1100" dirty="0"/>
                        <a:t>Product ID –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N/A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11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This is the unique ID for the student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Foreign Key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03580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Order ID –FK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Unique ID of the order 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Foreign key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59127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Product Quantity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Integer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Hold the amount of products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Attribute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7901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7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685F-A2BE-4CE3-851B-9C902C6C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Table 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B3B292-7E0B-42C3-BFDB-6C24FCFBB2CE}"/>
              </a:ext>
            </a:extLst>
          </p:cNvPr>
          <p:cNvGraphicFramePr>
            <a:graphicFrameLocks/>
          </p:cNvGraphicFramePr>
          <p:nvPr/>
        </p:nvGraphicFramePr>
        <p:xfrm>
          <a:off x="676275" y="2454275"/>
          <a:ext cx="9972672" cy="243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36022441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69659247"/>
                    </a:ext>
                  </a:extLst>
                </a:gridCol>
                <a:gridCol w="1089024">
                  <a:extLst>
                    <a:ext uri="{9D8B030D-6E8A-4147-A177-3AD203B41FA5}">
                      <a16:colId xmlns:a16="http://schemas.microsoft.com/office/drawing/2014/main" val="750168984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716441988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40905551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26052091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577144416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98304600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280862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Name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Data type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Format 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Size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Description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Example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Required Table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Relationship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Validation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7779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Product ID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N/A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11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Is the unique ID for the product ID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/>
                        <a:t>Primary key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15430598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en-GB" sz="1100" dirty="0"/>
                        <a:t>Product Description -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string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30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This is the description for the product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Attribute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03580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Product Cost -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Integer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15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Cost of the product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Attribute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59127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Product Type –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String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15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Holds the type of the product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Attribute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7901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36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DE25272F0A243801C7A22683A8D1A" ma:contentTypeVersion="12" ma:contentTypeDescription="Create a new document." ma:contentTypeScope="" ma:versionID="93c71f103ea4ee6f227abefcae83b800">
  <xsd:schema xmlns:xsd="http://www.w3.org/2001/XMLSchema" xmlns:xs="http://www.w3.org/2001/XMLSchema" xmlns:p="http://schemas.microsoft.com/office/2006/metadata/properties" xmlns:ns3="600abdf1-3e3a-4f6a-8f91-f4b533403760" xmlns:ns4="0f7d9517-5e79-4cc0-8dd6-db6ca7510b8a" targetNamespace="http://schemas.microsoft.com/office/2006/metadata/properties" ma:root="true" ma:fieldsID="8769bfbf3432c888c2ea470196756330" ns3:_="" ns4:_="">
    <xsd:import namespace="600abdf1-3e3a-4f6a-8f91-f4b533403760"/>
    <xsd:import namespace="0f7d9517-5e79-4cc0-8dd6-db6ca7510b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abdf1-3e3a-4f6a-8f91-f4b5334037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d9517-5e79-4cc0-8dd6-db6ca7510b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AC09AB-90F8-4C57-9F87-7570821A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0abdf1-3e3a-4f6a-8f91-f4b533403760"/>
    <ds:schemaRef ds:uri="0f7d9517-5e79-4cc0-8dd6-db6ca7510b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B58332-FA71-4CA5-AE27-51E6E200A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5A4BE7-32BD-4D44-B38A-7ED5830A1EF5}">
  <ds:schemaRefs>
    <ds:schemaRef ds:uri="http://schemas.openxmlformats.org/package/2006/metadata/core-properties"/>
    <ds:schemaRef ds:uri="0f7d9517-5e79-4cc0-8dd6-db6ca7510b8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00abdf1-3e3a-4f6a-8f91-f4b533403760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dictionaries</vt:lpstr>
      <vt:lpstr>Customer Table Data Dictionary</vt:lpstr>
      <vt:lpstr>Order table data dictionary</vt:lpstr>
      <vt:lpstr>Product Quantity Table</vt:lpstr>
      <vt:lpstr>Product Table Data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dictionaries</dc:title>
  <dc:creator>Daniel Moir</dc:creator>
  <cp:lastModifiedBy>Daniel Moir</cp:lastModifiedBy>
  <cp:revision>1</cp:revision>
  <dcterms:created xsi:type="dcterms:W3CDTF">2021-10-15T13:42:07Z</dcterms:created>
  <dcterms:modified xsi:type="dcterms:W3CDTF">2021-10-15T13:43:05Z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0x010100428DE25272F0A243801C7A22683A8D1A</vt:lpwstr>
  </property>
</Properties>
</file>