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B488A-11EE-40BD-B63E-2445C0421D44}" v="24" dt="2021-10-15T12:55:27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oir" userId="9818fea9-0853-4c5d-ba96-01a30b45d52b" providerId="ADAL" clId="{E41B488A-11EE-40BD-B63E-2445C0421D44}"/>
    <pc:docChg chg="undo custSel addSld delSld modSld">
      <pc:chgData name="Daniel Moir" userId="9818fea9-0853-4c5d-ba96-01a30b45d52b" providerId="ADAL" clId="{E41B488A-11EE-40BD-B63E-2445C0421D44}" dt="2021-10-19T11:56:59.243" v="1923" actId="20577"/>
      <pc:docMkLst>
        <pc:docMk/>
      </pc:docMkLst>
      <pc:sldChg chg="modSp">
        <pc:chgData name="Daniel Moir" userId="9818fea9-0853-4c5d-ba96-01a30b45d52b" providerId="ADAL" clId="{E41B488A-11EE-40BD-B63E-2445C0421D44}" dt="2021-10-15T13:33:53.591" v="1843" actId="20577"/>
        <pc:sldMkLst>
          <pc:docMk/>
          <pc:sldMk cId="500398089" sldId="256"/>
        </pc:sldMkLst>
        <pc:spChg chg="mod">
          <ac:chgData name="Daniel Moir" userId="9818fea9-0853-4c5d-ba96-01a30b45d52b" providerId="ADAL" clId="{E41B488A-11EE-40BD-B63E-2445C0421D44}" dt="2021-10-15T13:33:53.591" v="1843" actId="20577"/>
          <ac:spMkLst>
            <pc:docMk/>
            <pc:sldMk cId="500398089" sldId="256"/>
            <ac:spMk id="2" creationId="{E4256DA7-4D79-45C3-AC13-ED0C2A6C33C1}"/>
          </ac:spMkLst>
        </pc:spChg>
      </pc:sldChg>
      <pc:sldChg chg="modSp">
        <pc:chgData name="Daniel Moir" userId="9818fea9-0853-4c5d-ba96-01a30b45d52b" providerId="ADAL" clId="{E41B488A-11EE-40BD-B63E-2445C0421D44}" dt="2021-10-15T12:21:56.667" v="62" actId="20577"/>
        <pc:sldMkLst>
          <pc:docMk/>
          <pc:sldMk cId="925941942" sldId="257"/>
        </pc:sldMkLst>
        <pc:graphicFrameChg chg="modGraphic">
          <ac:chgData name="Daniel Moir" userId="9818fea9-0853-4c5d-ba96-01a30b45d52b" providerId="ADAL" clId="{E41B488A-11EE-40BD-B63E-2445C0421D44}" dt="2021-10-15T12:21:56.667" v="62" actId="20577"/>
          <ac:graphicFrameMkLst>
            <pc:docMk/>
            <pc:sldMk cId="925941942" sldId="257"/>
            <ac:graphicFrameMk id="8" creationId="{90982C30-E7FC-47EA-B94A-E451B95C71D9}"/>
          </ac:graphicFrameMkLst>
        </pc:graphicFrameChg>
      </pc:sldChg>
      <pc:sldChg chg="modSp">
        <pc:chgData name="Daniel Moir" userId="9818fea9-0853-4c5d-ba96-01a30b45d52b" providerId="ADAL" clId="{E41B488A-11EE-40BD-B63E-2445C0421D44}" dt="2021-10-19T11:55:40.348" v="1872" actId="20577"/>
        <pc:sldMkLst>
          <pc:docMk/>
          <pc:sldMk cId="2095372482" sldId="258"/>
        </pc:sldMkLst>
        <pc:graphicFrameChg chg="modGraphic">
          <ac:chgData name="Daniel Moir" userId="9818fea9-0853-4c5d-ba96-01a30b45d52b" providerId="ADAL" clId="{E41B488A-11EE-40BD-B63E-2445C0421D44}" dt="2021-10-19T11:55:40.348" v="1872" actId="20577"/>
          <ac:graphicFrameMkLst>
            <pc:docMk/>
            <pc:sldMk cId="2095372482" sldId="258"/>
            <ac:graphicFrameMk id="4" creationId="{3440DA47-D23E-4D04-8757-8A9282D60641}"/>
          </ac:graphicFrameMkLst>
        </pc:graphicFrameChg>
        <pc:graphicFrameChg chg="modGraphic">
          <ac:chgData name="Daniel Moir" userId="9818fea9-0853-4c5d-ba96-01a30b45d52b" providerId="ADAL" clId="{E41B488A-11EE-40BD-B63E-2445C0421D44}" dt="2021-10-15T12:22:08.687" v="87" actId="20577"/>
          <ac:graphicFrameMkLst>
            <pc:docMk/>
            <pc:sldMk cId="2095372482" sldId="258"/>
            <ac:graphicFrameMk id="6" creationId="{474720A6-F1F4-491C-8AAD-C2CB12C50C91}"/>
          </ac:graphicFrameMkLst>
        </pc:graphicFrameChg>
      </pc:sldChg>
      <pc:sldChg chg="addSp delSp modSp">
        <pc:chgData name="Daniel Moir" userId="9818fea9-0853-4c5d-ba96-01a30b45d52b" providerId="ADAL" clId="{E41B488A-11EE-40BD-B63E-2445C0421D44}" dt="2021-10-19T11:56:49.907" v="1912" actId="20577"/>
        <pc:sldMkLst>
          <pc:docMk/>
          <pc:sldMk cId="2169464457" sldId="259"/>
        </pc:sldMkLst>
        <pc:graphicFrameChg chg="add del modGraphic">
          <ac:chgData name="Daniel Moir" userId="9818fea9-0853-4c5d-ba96-01a30b45d52b" providerId="ADAL" clId="{E41B488A-11EE-40BD-B63E-2445C0421D44}" dt="2021-10-19T11:56:49.907" v="1912" actId="20577"/>
          <ac:graphicFrameMkLst>
            <pc:docMk/>
            <pc:sldMk cId="2169464457" sldId="259"/>
            <ac:graphicFrameMk id="8" creationId="{FA170EA2-2582-41F6-8B8F-0AC5A2D13585}"/>
          </ac:graphicFrameMkLst>
        </pc:graphicFrameChg>
        <pc:graphicFrameChg chg="modGraphic">
          <ac:chgData name="Daniel Moir" userId="9818fea9-0853-4c5d-ba96-01a30b45d52b" providerId="ADAL" clId="{E41B488A-11EE-40BD-B63E-2445C0421D44}" dt="2021-10-15T12:22:21.904" v="114" actId="20577"/>
          <ac:graphicFrameMkLst>
            <pc:docMk/>
            <pc:sldMk cId="2169464457" sldId="259"/>
            <ac:graphicFrameMk id="9" creationId="{3AAE7AAF-5B65-414D-88E6-220C644342BF}"/>
          </ac:graphicFrameMkLst>
        </pc:graphicFrameChg>
        <pc:graphicFrameChg chg="mod modGraphic">
          <ac:chgData name="Daniel Moir" userId="9818fea9-0853-4c5d-ba96-01a30b45d52b" providerId="ADAL" clId="{E41B488A-11EE-40BD-B63E-2445C0421D44}" dt="2021-10-15T12:19:06.462" v="30" actId="2165"/>
          <ac:graphicFrameMkLst>
            <pc:docMk/>
            <pc:sldMk cId="2169464457" sldId="259"/>
            <ac:graphicFrameMk id="10" creationId="{D4F85EF1-B493-4E2C-B105-A23227372859}"/>
          </ac:graphicFrameMkLst>
        </pc:graphicFrameChg>
      </pc:sldChg>
      <pc:sldChg chg="addSp delSp modSp add">
        <pc:chgData name="Daniel Moir" userId="9818fea9-0853-4c5d-ba96-01a30b45d52b" providerId="ADAL" clId="{E41B488A-11EE-40BD-B63E-2445C0421D44}" dt="2021-10-19T11:56:59.243" v="1923" actId="20577"/>
        <pc:sldMkLst>
          <pc:docMk/>
          <pc:sldMk cId="2818322831" sldId="260"/>
        </pc:sldMkLst>
        <pc:spChg chg="mod">
          <ac:chgData name="Daniel Moir" userId="9818fea9-0853-4c5d-ba96-01a30b45d52b" providerId="ADAL" clId="{E41B488A-11EE-40BD-B63E-2445C0421D44}" dt="2021-10-15T12:19:51.630" v="35" actId="20577"/>
          <ac:spMkLst>
            <pc:docMk/>
            <pc:sldMk cId="2818322831" sldId="260"/>
            <ac:spMk id="2" creationId="{0742EF68-9101-4520-AC0C-1ABE38EEB6FF}"/>
          </ac:spMkLst>
        </pc:spChg>
        <pc:spChg chg="del">
          <ac:chgData name="Daniel Moir" userId="9818fea9-0853-4c5d-ba96-01a30b45d52b" providerId="ADAL" clId="{E41B488A-11EE-40BD-B63E-2445C0421D44}" dt="2021-10-15T12:20:01.762" v="36" actId="478"/>
          <ac:spMkLst>
            <pc:docMk/>
            <pc:sldMk cId="2818322831" sldId="260"/>
            <ac:spMk id="3" creationId="{C96ED7EC-CA23-44C2-B37C-09E750C6AE09}"/>
          </ac:spMkLst>
        </pc:spChg>
        <pc:graphicFrameChg chg="add modGraphic">
          <ac:chgData name="Daniel Moir" userId="9818fea9-0853-4c5d-ba96-01a30b45d52b" providerId="ADAL" clId="{E41B488A-11EE-40BD-B63E-2445C0421D44}" dt="2021-10-19T11:56:59.243" v="1923" actId="20577"/>
          <ac:graphicFrameMkLst>
            <pc:docMk/>
            <pc:sldMk cId="2818322831" sldId="260"/>
            <ac:graphicFrameMk id="4" creationId="{505F2DF5-BA96-4D15-BD81-CA8B033B92B0}"/>
          </ac:graphicFrameMkLst>
        </pc:graphicFrameChg>
        <pc:graphicFrameChg chg="add modGraphic">
          <ac:chgData name="Daniel Moir" userId="9818fea9-0853-4c5d-ba96-01a30b45d52b" providerId="ADAL" clId="{E41B488A-11EE-40BD-B63E-2445C0421D44}" dt="2021-10-15T12:42:18.965" v="1061" actId="20577"/>
          <ac:graphicFrameMkLst>
            <pc:docMk/>
            <pc:sldMk cId="2818322831" sldId="260"/>
            <ac:graphicFrameMk id="5" creationId="{62458D9C-FA38-4BA7-9BB3-3FFE0B5F3000}"/>
          </ac:graphicFrameMkLst>
        </pc:graphicFrameChg>
        <pc:graphicFrameChg chg="add mod modGraphic">
          <ac:chgData name="Daniel Moir" userId="9818fea9-0853-4c5d-ba96-01a30b45d52b" providerId="ADAL" clId="{E41B488A-11EE-40BD-B63E-2445C0421D44}" dt="2021-10-15T12:43:42.529" v="1110" actId="2165"/>
          <ac:graphicFrameMkLst>
            <pc:docMk/>
            <pc:sldMk cId="2818322831" sldId="260"/>
            <ac:graphicFrameMk id="6" creationId="{78D4D0F7-6D54-4533-A43D-659E86A6779D}"/>
          </ac:graphicFrameMkLst>
        </pc:graphicFrameChg>
        <pc:graphicFrameChg chg="add mod modGraphic">
          <ac:chgData name="Daniel Moir" userId="9818fea9-0853-4c5d-ba96-01a30b45d52b" providerId="ADAL" clId="{E41B488A-11EE-40BD-B63E-2445C0421D44}" dt="2021-10-15T12:47:37.533" v="1381" actId="20577"/>
          <ac:graphicFrameMkLst>
            <pc:docMk/>
            <pc:sldMk cId="2818322831" sldId="260"/>
            <ac:graphicFrameMk id="7" creationId="{AF76ADCA-039E-4441-9079-EE55E730AAE8}"/>
          </ac:graphicFrameMkLst>
        </pc:graphicFrameChg>
      </pc:sldChg>
      <pc:sldChg chg="add del">
        <pc:chgData name="Daniel Moir" userId="9818fea9-0853-4c5d-ba96-01a30b45d52b" providerId="ADAL" clId="{E41B488A-11EE-40BD-B63E-2445C0421D44}" dt="2021-10-15T12:25:34.445" v="242"/>
        <pc:sldMkLst>
          <pc:docMk/>
          <pc:sldMk cId="2015090609" sldId="261"/>
        </pc:sldMkLst>
      </pc:sldChg>
      <pc:sldChg chg="addSp delSp modSp add">
        <pc:chgData name="Daniel Moir" userId="9818fea9-0853-4c5d-ba96-01a30b45d52b" providerId="ADAL" clId="{E41B488A-11EE-40BD-B63E-2445C0421D44}" dt="2021-10-15T12:57:31.399" v="1792" actId="20577"/>
        <pc:sldMkLst>
          <pc:docMk/>
          <pc:sldMk cId="2923627462" sldId="261"/>
        </pc:sldMkLst>
        <pc:spChg chg="mod">
          <ac:chgData name="Daniel Moir" userId="9818fea9-0853-4c5d-ba96-01a30b45d52b" providerId="ADAL" clId="{E41B488A-11EE-40BD-B63E-2445C0421D44}" dt="2021-10-15T12:25:49.583" v="285" actId="20577"/>
          <ac:spMkLst>
            <pc:docMk/>
            <pc:sldMk cId="2923627462" sldId="261"/>
            <ac:spMk id="2" creationId="{817EFAE4-EF1D-46EA-9E56-2B0EE644EF0E}"/>
          </ac:spMkLst>
        </pc:spChg>
        <pc:spChg chg="del">
          <ac:chgData name="Daniel Moir" userId="9818fea9-0853-4c5d-ba96-01a30b45d52b" providerId="ADAL" clId="{E41B488A-11EE-40BD-B63E-2445C0421D44}" dt="2021-10-15T12:26:01.906" v="287"/>
          <ac:spMkLst>
            <pc:docMk/>
            <pc:sldMk cId="2923627462" sldId="261"/>
            <ac:spMk id="3" creationId="{305AF2D3-187A-4C54-A8E5-FBCAE7436FF5}"/>
          </ac:spMkLst>
        </pc:spChg>
        <pc:graphicFrameChg chg="add mod ord modGraphic">
          <ac:chgData name="Daniel Moir" userId="9818fea9-0853-4c5d-ba96-01a30b45d52b" providerId="ADAL" clId="{E41B488A-11EE-40BD-B63E-2445C0421D44}" dt="2021-10-15T12:57:31.399" v="1792" actId="20577"/>
          <ac:graphicFrameMkLst>
            <pc:docMk/>
            <pc:sldMk cId="2923627462" sldId="261"/>
            <ac:graphicFrameMk id="4" creationId="{2D2242DD-86EE-401C-B891-E3E380E23700}"/>
          </ac:graphicFrameMkLst>
        </pc:graphicFrameChg>
      </pc:sldChg>
      <pc:sldChg chg="addSp delSp modSp add">
        <pc:chgData name="Daniel Moir" userId="9818fea9-0853-4c5d-ba96-01a30b45d52b" providerId="ADAL" clId="{E41B488A-11EE-40BD-B63E-2445C0421D44}" dt="2021-10-15T12:55:45.072" v="1751" actId="20577"/>
        <pc:sldMkLst>
          <pc:docMk/>
          <pc:sldMk cId="1671490584" sldId="262"/>
        </pc:sldMkLst>
        <pc:spChg chg="mod">
          <ac:chgData name="Daniel Moir" userId="9818fea9-0853-4c5d-ba96-01a30b45d52b" providerId="ADAL" clId="{E41B488A-11EE-40BD-B63E-2445C0421D44}" dt="2021-10-15T12:33:11.916" v="633" actId="20577"/>
          <ac:spMkLst>
            <pc:docMk/>
            <pc:sldMk cId="1671490584" sldId="262"/>
            <ac:spMk id="2" creationId="{0DA64C42-541F-4B20-8731-CE0F112382CE}"/>
          </ac:spMkLst>
        </pc:spChg>
        <pc:spChg chg="del mod">
          <ac:chgData name="Daniel Moir" userId="9818fea9-0853-4c5d-ba96-01a30b45d52b" providerId="ADAL" clId="{E41B488A-11EE-40BD-B63E-2445C0421D44}" dt="2021-10-15T12:33:03.325" v="606" actId="478"/>
          <ac:spMkLst>
            <pc:docMk/>
            <pc:sldMk cId="1671490584" sldId="262"/>
            <ac:spMk id="3" creationId="{B502D75F-B6BD-474A-828E-BBF1DCC26555}"/>
          </ac:spMkLst>
        </pc:spChg>
        <pc:graphicFrameChg chg="add mod modGraphic">
          <ac:chgData name="Daniel Moir" userId="9818fea9-0853-4c5d-ba96-01a30b45d52b" providerId="ADAL" clId="{E41B488A-11EE-40BD-B63E-2445C0421D44}" dt="2021-10-15T12:55:45.072" v="1751" actId="20577"/>
          <ac:graphicFrameMkLst>
            <pc:docMk/>
            <pc:sldMk cId="1671490584" sldId="262"/>
            <ac:graphicFrameMk id="4" creationId="{A7D7D8E3-90A4-44E5-9A3C-8525F27B61B3}"/>
          </ac:graphicFrameMkLst>
        </pc:graphicFrameChg>
      </pc:sldChg>
      <pc:sldChg chg="addSp delSp modSp add">
        <pc:chgData name="Daniel Moir" userId="9818fea9-0853-4c5d-ba96-01a30b45d52b" providerId="ADAL" clId="{E41B488A-11EE-40BD-B63E-2445C0421D44}" dt="2021-10-15T13:02:37.199" v="1798" actId="20577"/>
        <pc:sldMkLst>
          <pc:docMk/>
          <pc:sldMk cId="1957573100" sldId="263"/>
        </pc:sldMkLst>
        <pc:spChg chg="mod">
          <ac:chgData name="Daniel Moir" userId="9818fea9-0853-4c5d-ba96-01a30b45d52b" providerId="ADAL" clId="{E41B488A-11EE-40BD-B63E-2445C0421D44}" dt="2021-10-15T12:44:56.939" v="1229" actId="313"/>
          <ac:spMkLst>
            <pc:docMk/>
            <pc:sldMk cId="1957573100" sldId="263"/>
            <ac:spMk id="2" creationId="{367325A8-B0FF-4E17-AFAB-E456B04B3314}"/>
          </ac:spMkLst>
        </pc:spChg>
        <pc:spChg chg="del">
          <ac:chgData name="Daniel Moir" userId="9818fea9-0853-4c5d-ba96-01a30b45d52b" providerId="ADAL" clId="{E41B488A-11EE-40BD-B63E-2445C0421D44}" dt="2021-10-15T12:44:33.139" v="1205" actId="478"/>
          <ac:spMkLst>
            <pc:docMk/>
            <pc:sldMk cId="1957573100" sldId="263"/>
            <ac:spMk id="3" creationId="{2EB0CC7C-9027-4300-AA89-0964773BFC5C}"/>
          </ac:spMkLst>
        </pc:spChg>
        <pc:graphicFrameChg chg="add mod modGraphic">
          <ac:chgData name="Daniel Moir" userId="9818fea9-0853-4c5d-ba96-01a30b45d52b" providerId="ADAL" clId="{E41B488A-11EE-40BD-B63E-2445C0421D44}" dt="2021-10-15T13:02:37.199" v="1798" actId="20577"/>
          <ac:graphicFrameMkLst>
            <pc:docMk/>
            <pc:sldMk cId="1957573100" sldId="263"/>
            <ac:graphicFrameMk id="4" creationId="{AC81FC01-D044-4AC7-A196-3A2A20A65712}"/>
          </ac:graphicFrameMkLst>
        </pc:graphicFrameChg>
      </pc:sldChg>
      <pc:sldChg chg="addSp delSp modSp add">
        <pc:chgData name="Daniel Moir" userId="9818fea9-0853-4c5d-ba96-01a30b45d52b" providerId="ADAL" clId="{E41B488A-11EE-40BD-B63E-2445C0421D44}" dt="2021-10-15T12:55:27.290" v="1746"/>
        <pc:sldMkLst>
          <pc:docMk/>
          <pc:sldMk cId="611360405" sldId="264"/>
        </pc:sldMkLst>
        <pc:spChg chg="mod">
          <ac:chgData name="Daniel Moir" userId="9818fea9-0853-4c5d-ba96-01a30b45d52b" providerId="ADAL" clId="{E41B488A-11EE-40BD-B63E-2445C0421D44}" dt="2021-10-15T12:52:12.622" v="1465" actId="20577"/>
          <ac:spMkLst>
            <pc:docMk/>
            <pc:sldMk cId="611360405" sldId="264"/>
            <ac:spMk id="2" creationId="{F2F8685F-A2BE-4CE3-851B-9C902C6C95F6}"/>
          </ac:spMkLst>
        </pc:spChg>
        <pc:spChg chg="del">
          <ac:chgData name="Daniel Moir" userId="9818fea9-0853-4c5d-ba96-01a30b45d52b" providerId="ADAL" clId="{E41B488A-11EE-40BD-B63E-2445C0421D44}" dt="2021-10-15T12:51:56.228" v="1433" actId="478"/>
          <ac:spMkLst>
            <pc:docMk/>
            <pc:sldMk cId="611360405" sldId="264"/>
            <ac:spMk id="3" creationId="{FBC266B6-DE04-4C55-9D66-8E9880F18734}"/>
          </ac:spMkLst>
        </pc:spChg>
        <pc:graphicFrameChg chg="add mod modGraphic">
          <ac:chgData name="Daniel Moir" userId="9818fea9-0853-4c5d-ba96-01a30b45d52b" providerId="ADAL" clId="{E41B488A-11EE-40BD-B63E-2445C0421D44}" dt="2021-10-15T12:55:27.290" v="1746"/>
          <ac:graphicFrameMkLst>
            <pc:docMk/>
            <pc:sldMk cId="611360405" sldId="264"/>
            <ac:graphicFrameMk id="4" creationId="{44B3B292-7E0B-42C3-BFDB-6C24FCFBB2C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ED9-65AA-48B9-8BF0-494B8307B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9A4DA-48FE-458D-BF4B-951720173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E8DC4-9DFC-4666-B728-D0DECF8E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744F-4723-4D60-B011-1AA0801F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8BDB-CD1F-4B45-8DD8-1D9295B2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82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9701-59C4-4FC3-B470-92D46CFA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FE89E-03D0-431E-88DF-50C8572F5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1113-6DD6-45AA-B2CF-0B95AC6E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C030-76BC-4C0F-9CCE-CE0D64E3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79FA-7703-41F9-9313-87C803D1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1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3460B-E987-4C6D-8B76-8776659B9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E90E4-9A31-4AA8-9B37-1EB42052D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73F3-ACFE-4CCF-A4C4-EA5FCC13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25F5-11B7-4080-833A-F7E0A64B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C3A6-9CD0-4F15-A36E-D22E15D1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7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300F-1F8B-44E7-9144-32D65C19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D428-FACC-402F-8B39-E46F5031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FEE2-EED1-4392-8B45-2F5C3152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B0D4-E4D2-44CC-838D-F32356EC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35EC-595D-4F6A-AB1E-D124E950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F5A4-5764-4199-AAA6-A20D117B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F445-E466-417E-B0A6-6434DE77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36B6-26BC-4068-AC92-E3DCC574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86964-0C09-4E98-85DF-6FA0A6C1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C18FC-C078-42DD-A644-76422671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1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51F4-6F94-4957-BB3F-2A3DE552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E6E5-6A28-4E6B-8BA1-080FD7942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EAABB-E851-4240-A313-EFF38D8F0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38F1C-7A79-445B-841F-2E115DC7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5475E-4297-42B5-81C5-31F5D728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C04B6-4499-4651-9D2A-4E292633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4B1E-FD0B-4613-B803-65F5F5CD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9330D-AC70-47F1-BCFE-F6E8EE8E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71E6F-14F0-42F9-999D-6BFD4F94F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31327-C3E0-4BB2-899F-A9BE0AE7A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AE6E4-6118-4982-A9CB-5D95CCD81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50660-516D-4D4B-ABA0-181AACBD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E5285-DEE1-487F-8DE5-5959AF46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69ACC-6EE2-4BB3-BF3F-2E4A34B2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3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1FA0-9EE8-4893-A838-FD775C8F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0EC33-C39F-4437-BE39-E7DA7ECD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8E07D-2ED0-4C6F-ADC2-BF4EA3E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5A556-936F-4E77-A61A-71017221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7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0E13F-D7DE-44D1-BBA8-579AC007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F9A8D-14D1-4D0E-BC9C-C0FA66AC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37B94-19D3-4622-9803-166E7676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8BFB-AF89-4EBB-914D-9C4E3883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89AA-476D-4246-B852-0D78D3B8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7E9F3-2F37-410A-B1B9-109429D5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61A29-D90A-4D0F-9BA0-077D2356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EC23E-CBF3-4EAF-B69A-2B0B0C47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BCD4C-5E86-47A9-A813-9616D81C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65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91C1-AD1E-42F8-9B03-D3549EBB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ED15D-0CC0-45F4-AE70-6D07FB2BC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59CF9-AEC2-46C2-A786-EF064BBF8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F616D-D3EC-4243-AC68-8C3C5F6F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E2270-CFFC-49EE-9C32-09D57847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B6F41-A6AC-4F81-A250-0FEE8BB6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9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EA157-314A-45D0-9663-EF719B0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B344-A72D-48B7-9195-ED47B39A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9A5B-BAC9-4B95-AEB5-AE5DF02F4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B578-03BD-426A-9DE6-839426276EF2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21EF-3CE4-4555-906C-65CDBFD7A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2F64F-50C9-4FC8-9989-F8B52BD7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44ED-FF60-426D-B704-791F10130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5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6DA7-4D79-45C3-AC13-ED0C2A6C3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Normalisation/Data dictionaries</a:t>
            </a:r>
            <a:r>
              <a:rPr lang="en-GB"/>
              <a:t>/ ERD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0DC18-EE51-4B78-8F26-93C34DD28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3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AFD4-AFB7-4C1E-937F-86BEB998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UNF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0982C30-E7FC-47EA-B94A-E451B95C7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500410"/>
              </p:ext>
            </p:extLst>
          </p:nvPr>
        </p:nvGraphicFramePr>
        <p:xfrm>
          <a:off x="838200" y="1825625"/>
          <a:ext cx="10515600" cy="336994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301107987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r>
                        <a:rPr lang="en-GB" dirty="0"/>
                        <a:t>Student ID –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3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9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Order ID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1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Product Description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4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Product Cost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5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Product Quantity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Product Type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0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Order date -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2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Cost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25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94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F10F-0A13-4C59-938D-427A3C68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1NF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40DA47-D23E-4D04-8757-8A9282D60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717332"/>
              </p:ext>
            </p:extLst>
          </p:nvPr>
        </p:nvGraphicFramePr>
        <p:xfrm>
          <a:off x="838200" y="1825625"/>
          <a:ext cx="2543175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3175">
                  <a:extLst>
                    <a:ext uri="{9D8B030D-6E8A-4147-A177-3AD203B41FA5}">
                      <a16:colId xmlns:a16="http://schemas.microsoft.com/office/drawing/2014/main" val="613624136"/>
                    </a:ext>
                  </a:extLst>
                </a:gridCol>
              </a:tblGrid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Customer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71319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Customer ID –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18687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Student ID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3736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First Name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174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Last Name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1968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74720A6-F1F4-491C-8AAD-C2CB12C50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34851"/>
              </p:ext>
            </p:extLst>
          </p:nvPr>
        </p:nvGraphicFramePr>
        <p:xfrm>
          <a:off x="3736974" y="1805305"/>
          <a:ext cx="3140075" cy="2926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903578192"/>
                    </a:ext>
                  </a:extLst>
                </a:gridCol>
              </a:tblGrid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Orders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011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Order ID –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63535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Customer ID –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35555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Description -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50081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Cost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72418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Type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332528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Quantity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52079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Order Date -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69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37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BABF-564D-4830-BE97-57F3695C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2NF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A170EA2-2582-41F6-8B8F-0AC5A2D135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878797"/>
              </p:ext>
            </p:extLst>
          </p:nvPr>
        </p:nvGraphicFramePr>
        <p:xfrm>
          <a:off x="838200" y="1825625"/>
          <a:ext cx="2543175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3175">
                  <a:extLst>
                    <a:ext uri="{9D8B030D-6E8A-4147-A177-3AD203B41FA5}">
                      <a16:colId xmlns:a16="http://schemas.microsoft.com/office/drawing/2014/main" val="613624136"/>
                    </a:ext>
                  </a:extLst>
                </a:gridCol>
              </a:tblGrid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Customer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71319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Customer ID -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92837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Student ID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3736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First Name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174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Last Name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19687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3AAE7AAF-5B65-414D-88E6-220C64434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11294"/>
              </p:ext>
            </p:extLst>
          </p:nvPr>
        </p:nvGraphicFramePr>
        <p:xfrm>
          <a:off x="3736974" y="1805305"/>
          <a:ext cx="3140075" cy="187928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903578192"/>
                    </a:ext>
                  </a:extLst>
                </a:gridCol>
              </a:tblGrid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Orders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011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Order ID –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63535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Customer ID –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35555"/>
                  </a:ext>
                </a:extLst>
              </a:tr>
              <a:tr h="391001">
                <a:tc>
                  <a:txBody>
                    <a:bodyPr/>
                    <a:lstStyle/>
                    <a:p>
                      <a:r>
                        <a:rPr lang="en-GB" dirty="0"/>
                        <a:t>Order Quantity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52079"/>
                  </a:ext>
                </a:extLst>
              </a:tr>
              <a:tr h="391001">
                <a:tc>
                  <a:txBody>
                    <a:bodyPr/>
                    <a:lstStyle/>
                    <a:p>
                      <a:r>
                        <a:rPr lang="en-GB" dirty="0"/>
                        <a:t>Order Date -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63979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D4F85EF1-B493-4E2C-B105-A23227372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41518"/>
              </p:ext>
            </p:extLst>
          </p:nvPr>
        </p:nvGraphicFramePr>
        <p:xfrm>
          <a:off x="7362828" y="1805305"/>
          <a:ext cx="3267072" cy="22312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67072">
                  <a:extLst>
                    <a:ext uri="{9D8B030D-6E8A-4147-A177-3AD203B41FA5}">
                      <a16:colId xmlns:a16="http://schemas.microsoft.com/office/drawing/2014/main" val="903578192"/>
                    </a:ext>
                  </a:extLst>
                </a:gridCol>
              </a:tblGrid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011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ID – PK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98931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Order ID -FK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9757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Description -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06699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Cost -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5008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Product Type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7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46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EF68-9101-4520-AC0C-1ABE38EE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3NF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5F2DF5-BA96-4D15-BD81-CA8B033B9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985958"/>
              </p:ext>
            </p:extLst>
          </p:nvPr>
        </p:nvGraphicFramePr>
        <p:xfrm>
          <a:off x="838200" y="1825625"/>
          <a:ext cx="2543175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43175">
                  <a:extLst>
                    <a:ext uri="{9D8B030D-6E8A-4147-A177-3AD203B41FA5}">
                      <a16:colId xmlns:a16="http://schemas.microsoft.com/office/drawing/2014/main" val="613624136"/>
                    </a:ext>
                  </a:extLst>
                </a:gridCol>
              </a:tblGrid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Customer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71319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Customer ID -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38978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Student ID </a:t>
                      </a:r>
                      <a:r>
                        <a:rPr lang="en-GB"/>
                        <a:t>– Attribute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3736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First Name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174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r>
                        <a:rPr lang="en-GB" dirty="0"/>
                        <a:t>Last Name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19687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2458D9C-FA38-4BA7-9BB3-3FFE0B5F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43929"/>
              </p:ext>
            </p:extLst>
          </p:nvPr>
        </p:nvGraphicFramePr>
        <p:xfrm>
          <a:off x="3736974" y="1805305"/>
          <a:ext cx="3140075" cy="148828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140075">
                  <a:extLst>
                    <a:ext uri="{9D8B030D-6E8A-4147-A177-3AD203B41FA5}">
                      <a16:colId xmlns:a16="http://schemas.microsoft.com/office/drawing/2014/main" val="903578192"/>
                    </a:ext>
                  </a:extLst>
                </a:gridCol>
              </a:tblGrid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Orders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011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Order ID –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63535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Customer ID –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135555"/>
                  </a:ext>
                </a:extLst>
              </a:tr>
              <a:tr h="391001">
                <a:tc>
                  <a:txBody>
                    <a:bodyPr/>
                    <a:lstStyle/>
                    <a:p>
                      <a:r>
                        <a:rPr lang="en-GB" dirty="0"/>
                        <a:t>Order Date–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5207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D4D0F7-6D54-4533-A43D-659E86A67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69789"/>
              </p:ext>
            </p:extLst>
          </p:nvPr>
        </p:nvGraphicFramePr>
        <p:xfrm>
          <a:off x="5307011" y="4053522"/>
          <a:ext cx="3267072" cy="18654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67072">
                  <a:extLst>
                    <a:ext uri="{9D8B030D-6E8A-4147-A177-3AD203B41FA5}">
                      <a16:colId xmlns:a16="http://schemas.microsoft.com/office/drawing/2014/main" val="903578192"/>
                    </a:ext>
                  </a:extLst>
                </a:gridCol>
              </a:tblGrid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011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ID – PK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98931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Description -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06699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Cost -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5008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Product Type –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724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76ADCA-039E-4441-9079-EE55E730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24469"/>
              </p:ext>
            </p:extLst>
          </p:nvPr>
        </p:nvGraphicFramePr>
        <p:xfrm>
          <a:off x="838200" y="4053522"/>
          <a:ext cx="4019547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19547">
                  <a:extLst>
                    <a:ext uri="{9D8B030D-6E8A-4147-A177-3AD203B41FA5}">
                      <a16:colId xmlns:a16="http://schemas.microsoft.com/office/drawing/2014/main" val="903578192"/>
                    </a:ext>
                  </a:extLst>
                </a:gridCol>
              </a:tblGrid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Quantity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011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Order ID – Compound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17565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ID –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98931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Order ID –FK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9757"/>
                  </a:ext>
                </a:extLst>
              </a:tr>
              <a:tr h="325596">
                <a:tc>
                  <a:txBody>
                    <a:bodyPr/>
                    <a:lstStyle/>
                    <a:p>
                      <a:r>
                        <a:rPr lang="en-GB" dirty="0"/>
                        <a:t>Product 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4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32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FAE4-EF1D-46EA-9E56-2B0EE644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Table 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2242DD-86EE-401C-B891-E3E380E23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247616"/>
              </p:ext>
            </p:extLst>
          </p:nvPr>
        </p:nvGraphicFramePr>
        <p:xfrm>
          <a:off x="838200" y="1825625"/>
          <a:ext cx="10096497" cy="2362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833">
                  <a:extLst>
                    <a:ext uri="{9D8B030D-6E8A-4147-A177-3AD203B41FA5}">
                      <a16:colId xmlns:a16="http://schemas.microsoft.com/office/drawing/2014/main" val="360224410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6965924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750168984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716441988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40905551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26052091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577144416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98304600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280862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Name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Data type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Format 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Field Size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Description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Example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Required Table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>
                          <a:effectLst/>
                        </a:rPr>
                        <a:t>Relationship </a:t>
                      </a:r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Validation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77795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Customer ID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Hold the unique ID for the customer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404412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 unique ID for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MOI19182471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Length check</a:t>
                      </a:r>
                    </a:p>
                    <a:p>
                      <a:r>
                        <a:rPr lang="en-GB" sz="1200" dirty="0"/>
                        <a:t>Format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1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First name for the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Length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8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Last name of the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Moir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Length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4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62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4C42-541F-4B20-8731-CE0F1123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table 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7D8E3-90A4-44E5-9A3C-8525F27B6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087520"/>
              </p:ext>
            </p:extLst>
          </p:nvPr>
        </p:nvGraphicFramePr>
        <p:xfrm>
          <a:off x="838200" y="2463800"/>
          <a:ext cx="10096497" cy="2534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21833">
                  <a:extLst>
                    <a:ext uri="{9D8B030D-6E8A-4147-A177-3AD203B41FA5}">
                      <a16:colId xmlns:a16="http://schemas.microsoft.com/office/drawing/2014/main" val="360224410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6965924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750168984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716441988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40905551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26052091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577144416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98304600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280862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Name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Data type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Format 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Size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Description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Example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Required Table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Relationship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Validation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77795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Order ID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N/A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11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Is the unique ID for the order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Yes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Primary key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15430598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Customer ID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N/A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11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This is the unique ID for the student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Foreign Key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Length 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03580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Order Date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Date time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DD/MM/YY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15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Date of when the order was entered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Attribute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Format check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59127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7901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49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25A8-B0FF-4E17-AFAB-E456B04B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Quantity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81FC01-D044-4AC7-A196-3A2A20A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742270"/>
              </p:ext>
            </p:extLst>
          </p:nvPr>
        </p:nvGraphicFramePr>
        <p:xfrm>
          <a:off x="676275" y="2454275"/>
          <a:ext cx="9972672" cy="25679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36022441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69659247"/>
                    </a:ext>
                  </a:extLst>
                </a:gridCol>
                <a:gridCol w="1089024">
                  <a:extLst>
                    <a:ext uri="{9D8B030D-6E8A-4147-A177-3AD203B41FA5}">
                      <a16:colId xmlns:a16="http://schemas.microsoft.com/office/drawing/2014/main" val="750168984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716441988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40905551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26052091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577144416"/>
                    </a:ext>
                  </a:extLst>
                </a:gridCol>
                <a:gridCol w="1011435">
                  <a:extLst>
                    <a:ext uri="{9D8B030D-6E8A-4147-A177-3AD203B41FA5}">
                      <a16:colId xmlns:a16="http://schemas.microsoft.com/office/drawing/2014/main" val="983046001"/>
                    </a:ext>
                  </a:extLst>
                </a:gridCol>
                <a:gridCol w="1232231">
                  <a:extLst>
                    <a:ext uri="{9D8B030D-6E8A-4147-A177-3AD203B41FA5}">
                      <a16:colId xmlns:a16="http://schemas.microsoft.com/office/drawing/2014/main" val="280862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Name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Data type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Format 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Size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Description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Example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Required Table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Relationship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Validation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77795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Product Order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N/A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11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Is the unique ID for the order 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Yes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/>
                        <a:t>Compound Key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15430598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en-GB" sz="1100" dirty="0"/>
                        <a:t>Product ID –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N/A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11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This is the unique ID for the student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Foreign Key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03580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Order ID –FK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Unique ID of the order 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Foreign key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59127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Product Quantity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Integer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Hold the amount of products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Attribute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7901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57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685F-A2BE-4CE3-851B-9C902C6C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Table 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B3B292-7E0B-42C3-BFDB-6C24FCFBB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635956"/>
              </p:ext>
            </p:extLst>
          </p:nvPr>
        </p:nvGraphicFramePr>
        <p:xfrm>
          <a:off x="676275" y="2454275"/>
          <a:ext cx="9972672" cy="243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36022441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69659247"/>
                    </a:ext>
                  </a:extLst>
                </a:gridCol>
                <a:gridCol w="1089024">
                  <a:extLst>
                    <a:ext uri="{9D8B030D-6E8A-4147-A177-3AD203B41FA5}">
                      <a16:colId xmlns:a16="http://schemas.microsoft.com/office/drawing/2014/main" val="750168984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716441988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40905551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126052091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577144416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983046001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280862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Name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Data type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Format 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Field Size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Description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Example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Required Table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Relationship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>
                          <a:effectLst/>
                        </a:rPr>
                        <a:t>Validation 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77795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Product ID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Auto number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N/A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11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Is the unique ID for the product ID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dirty="0"/>
                        <a:t>Primary key</a:t>
                      </a:r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15430598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en-GB" sz="1100" dirty="0"/>
                        <a:t>Product Description -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string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30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This is the description for the product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Attribute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03580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Product Cost -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Integer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15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Cost of the product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Attribute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59127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Product Type –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String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15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Holds the type of the product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>
                        <a:effectLst/>
                      </a:endParaRP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200" b="0" i="0" dirty="0">
                          <a:effectLst/>
                        </a:rPr>
                        <a:t>Attribute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GB" sz="1200" b="0" i="0" dirty="0">
                        <a:effectLst/>
                      </a:endParaRP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79015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36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DE25272F0A243801C7A22683A8D1A" ma:contentTypeVersion="12" ma:contentTypeDescription="Create a new document." ma:contentTypeScope="" ma:versionID="93c71f103ea4ee6f227abefcae83b800">
  <xsd:schema xmlns:xsd="http://www.w3.org/2001/XMLSchema" xmlns:xs="http://www.w3.org/2001/XMLSchema" xmlns:p="http://schemas.microsoft.com/office/2006/metadata/properties" xmlns:ns3="600abdf1-3e3a-4f6a-8f91-f4b533403760" xmlns:ns4="0f7d9517-5e79-4cc0-8dd6-db6ca7510b8a" targetNamespace="http://schemas.microsoft.com/office/2006/metadata/properties" ma:root="true" ma:fieldsID="8769bfbf3432c888c2ea470196756330" ns3:_="" ns4:_="">
    <xsd:import namespace="600abdf1-3e3a-4f6a-8f91-f4b533403760"/>
    <xsd:import namespace="0f7d9517-5e79-4cc0-8dd6-db6ca7510b8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abdf1-3e3a-4f6a-8f91-f4b5334037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d9517-5e79-4cc0-8dd6-db6ca7510b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0FCD89-9C80-43D6-B8C4-581D8BED8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0abdf1-3e3a-4f6a-8f91-f4b533403760"/>
    <ds:schemaRef ds:uri="0f7d9517-5e79-4cc0-8dd6-db6ca7510b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48AFAA-7CC2-44BC-834B-85C2DE72A5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CB7BA7-A8E8-40B9-B353-C87EAFC18215}">
  <ds:schemaRefs>
    <ds:schemaRef ds:uri="http://purl.org/dc/elements/1.1/"/>
    <ds:schemaRef ds:uri="http://schemas.microsoft.com/office/2006/metadata/properties"/>
    <ds:schemaRef ds:uri="600abdf1-3e3a-4f6a-8f91-f4b533403760"/>
    <ds:schemaRef ds:uri="http://purl.org/dc/terms/"/>
    <ds:schemaRef ds:uri="http://schemas.openxmlformats.org/package/2006/metadata/core-properties"/>
    <ds:schemaRef ds:uri="0f7d9517-5e79-4cc0-8dd6-db6ca7510b8a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518</Words>
  <Application>Microsoft Office PowerPoint</Application>
  <PresentationFormat>Widescreen</PresentationFormat>
  <Paragraphs>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Normalisation/Data dictionaries/ ERD</vt:lpstr>
      <vt:lpstr>UNF</vt:lpstr>
      <vt:lpstr>1NF</vt:lpstr>
      <vt:lpstr>2NF</vt:lpstr>
      <vt:lpstr>3NF </vt:lpstr>
      <vt:lpstr>Customer Table Data Dictionary</vt:lpstr>
      <vt:lpstr>Order table data dictionary</vt:lpstr>
      <vt:lpstr>Product Quantity Table</vt:lpstr>
      <vt:lpstr>Product Table Data 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Normalisation</dc:title>
  <dc:creator>Daniel Moir</dc:creator>
  <cp:lastModifiedBy>Daniel Moir</cp:lastModifiedBy>
  <cp:revision>2</cp:revision>
  <dcterms:created xsi:type="dcterms:W3CDTF">2021-10-15T12:09:07Z</dcterms:created>
  <dcterms:modified xsi:type="dcterms:W3CDTF">2021-10-19T11:57:00Z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0x010100428DE25272F0A243801C7A22683A8D1A</vt:lpwstr>
  </property>
</Properties>
</file>