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1" r:id="rId7"/>
    <p:sldId id="267" r:id="rId8"/>
    <p:sldId id="264" r:id="rId9"/>
    <p:sldId id="268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6AB3DC-BDBA-455E-A47D-D3C938ADAFE6}" v="3" dt="2021-11-25T20:59:26.5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19" autoAdjust="0"/>
  </p:normalViewPr>
  <p:slideViewPr>
    <p:cSldViewPr snapToGrid="0">
      <p:cViewPr varScale="1">
        <p:scale>
          <a:sx n="112" d="100"/>
          <a:sy n="112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pPr algn="ctr">
              <a:lnSpc>
                <a:spcPct val="106000"/>
              </a:lnSpc>
              <a:spcBef>
                <a:spcPts val="885"/>
              </a:spcBef>
              <a:spcAft>
                <a:spcPts val="800"/>
              </a:spcAft>
            </a:pPr>
            <a:r>
              <a:rPr lang="es-CO" sz="2400" b="1" u="sng" dirty="0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Programa en C# que permite ejecutar </a:t>
            </a:r>
            <a:r>
              <a:rPr lang="es-CO" sz="2400" b="1" u="sng" dirty="0" err="1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querys</a:t>
            </a:r>
            <a:r>
              <a:rPr lang="es-CO" sz="2400" b="1" u="sng" dirty="0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 sobre una base de datos en SQL Sever.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2" y="412669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s-CO" dirty="0">
                <a:solidFill>
                  <a:schemeClr val="tx1"/>
                </a:solidFill>
              </a:rPr>
              <a:t>A</a:t>
            </a:r>
            <a:r>
              <a:rPr lang="en-US" dirty="0" err="1">
                <a:solidFill>
                  <a:schemeClr val="tx1"/>
                </a:solidFill>
              </a:rPr>
              <a:t>nderson</a:t>
            </a:r>
            <a:r>
              <a:rPr lang="en-US" dirty="0">
                <a:solidFill>
                  <a:schemeClr val="tx1"/>
                </a:solidFill>
              </a:rPr>
              <a:t> Mosquera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Daniel Martinez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A5A0-B914-43DF-A423-9B641748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731520"/>
            <a:ext cx="5029200" cy="1371600"/>
          </a:xfrm>
        </p:spPr>
        <p:txBody>
          <a:bodyPr/>
          <a:lstStyle/>
          <a:p>
            <a:r>
              <a:rPr lang="en-US" b="1" i="1" u="sng" dirty="0" err="1"/>
              <a:t>Problema</a:t>
            </a:r>
            <a:endParaRPr lang="en-US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08492-64D2-478D-B05A-59C5308DE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4273343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400" dirty="0">
                <a:effectLst/>
                <a:latin typeface="Arial MT"/>
                <a:ea typeface="Arial MT"/>
                <a:cs typeface="Arial MT"/>
              </a:rPr>
              <a:t>Una empresa necesita un sistema para gestionar sus clientes, productos y tiendas. Se tiene una base de datos en Excel, y se quiere migrar a SQL server, pero no se tiene una interfaz que permita ejecutar las consultas más frecuentes.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Graphic 4" descr="Help with solid fill">
            <a:extLst>
              <a:ext uri="{FF2B5EF4-FFF2-40B4-BE49-F238E27FC236}">
                <a16:creationId xmlns:a16="http://schemas.microsoft.com/office/drawing/2014/main" id="{08EBAB3E-DBC8-4387-B222-3F02487FF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06672" y="4131956"/>
            <a:ext cx="2023263" cy="2023263"/>
          </a:xfrm>
          <a:prstGeom prst="rect">
            <a:avLst/>
          </a:prstGeo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Graphic 6" descr="Database with solid fill">
            <a:extLst>
              <a:ext uri="{FF2B5EF4-FFF2-40B4-BE49-F238E27FC236}">
                <a16:creationId xmlns:a16="http://schemas.microsoft.com/office/drawing/2014/main" id="{81E64849-CB88-4C17-BA98-6119F181A0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0273" y="1780461"/>
            <a:ext cx="2247471" cy="2247471"/>
          </a:xfrm>
          <a:prstGeom prst="rect">
            <a:avLst/>
          </a:prstGeo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Graphic 8" descr="Search Inventory with solid fill">
            <a:extLst>
              <a:ext uri="{FF2B5EF4-FFF2-40B4-BE49-F238E27FC236}">
                <a16:creationId xmlns:a16="http://schemas.microsoft.com/office/drawing/2014/main" id="{06BF7627-8027-4CBD-9637-7AB876E269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1084" y="2228597"/>
            <a:ext cx="1909812" cy="1909812"/>
          </a:xfrm>
          <a:prstGeom prst="rect">
            <a:avLst/>
          </a:prstGeo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Graphic 10" descr="Store with solid fill">
            <a:extLst>
              <a:ext uri="{FF2B5EF4-FFF2-40B4-BE49-F238E27FC236}">
                <a16:creationId xmlns:a16="http://schemas.microsoft.com/office/drawing/2014/main" id="{ACD8DC24-609A-4BC9-B47D-064902956F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72238" y="4352812"/>
            <a:ext cx="1909812" cy="1909812"/>
          </a:xfrm>
          <a:prstGeom prst="rect">
            <a:avLst/>
          </a:prstGeo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Graphic 12" descr="User with solid fill">
            <a:extLst>
              <a:ext uri="{FF2B5EF4-FFF2-40B4-BE49-F238E27FC236}">
                <a16:creationId xmlns:a16="http://schemas.microsoft.com/office/drawing/2014/main" id="{7BAB1C98-B8ED-4068-9B8C-01E42953A5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31468" y="642594"/>
            <a:ext cx="1802407" cy="1802407"/>
          </a:xfrm>
          <a:prstGeom prst="rect">
            <a:avLst/>
          </a:prstGeo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072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7195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O" b="1" i="1" u="sng" dirty="0"/>
              <a:t>Objetivo General</a:t>
            </a:r>
            <a:endParaRPr lang="en-US" b="1" i="1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23BE2-C68C-4AA8-869B-96FC32542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540611"/>
            <a:ext cx="10339137" cy="15223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2800" b="1" i="1" dirty="0">
                <a:latin typeface="Arial MT"/>
                <a:ea typeface="Arial MT"/>
                <a:cs typeface="Arial MT"/>
              </a:rPr>
              <a:t>Construir un programa en C# que permita: insertar, leer, actualizar o eliminar registros sobre una base de datos en SQL Sever.</a:t>
            </a:r>
            <a:endParaRPr lang="en-US" sz="2800" b="1" i="1" dirty="0">
              <a:latin typeface="Arial MT"/>
              <a:ea typeface="Arial MT"/>
              <a:cs typeface="Arial MT"/>
            </a:endParaRPr>
          </a:p>
        </p:txBody>
      </p:sp>
      <p:pic>
        <p:nvPicPr>
          <p:cNvPr id="1026" name="Picture 2" descr="What is a database query? SQL and NoSQL queries explained">
            <a:extLst>
              <a:ext uri="{FF2B5EF4-FFF2-40B4-BE49-F238E27FC236}">
                <a16:creationId xmlns:a16="http://schemas.microsoft.com/office/drawing/2014/main" id="{CBBCDB73-0665-4DF1-B1AE-CA28AB9DF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38795"/>
            <a:ext cx="4876800" cy="24384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O" b="1" i="1" u="sng" dirty="0"/>
              <a:t>Objetivos Específicos</a:t>
            </a:r>
            <a:endParaRPr lang="en-US" b="1" i="1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3E3A0-D6B9-4FFD-A666-A516D24EC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19"/>
            <a:ext cx="4663440" cy="3912669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100000"/>
              </a:lnSpc>
              <a:buFont typeface="Wingdings" panose="05000000000000000000" pitchFamily="2" charset="2"/>
              <a:buChar char=""/>
            </a:pPr>
            <a:r>
              <a:rPr lang="es-CO" i="1" dirty="0">
                <a:effectLst/>
              </a:rPr>
              <a:t>Crear una base de datos en SQL Server e importar los datos desde Excel</a:t>
            </a:r>
            <a:endParaRPr lang="en-US" i="1" dirty="0">
              <a:effectLst/>
            </a:endParaRPr>
          </a:p>
          <a:p>
            <a:pPr marL="342900" lvl="0" indent="-342900">
              <a:lnSpc>
                <a:spcPct val="100000"/>
              </a:lnSpc>
              <a:buFont typeface="Wingdings" panose="05000000000000000000" pitchFamily="2" charset="2"/>
              <a:buChar char=""/>
            </a:pPr>
            <a:r>
              <a:rPr lang="es-CO" i="1" dirty="0">
                <a:effectLst/>
              </a:rPr>
              <a:t>Diseñar el programa utilizando C# (FrontEnd)</a:t>
            </a:r>
            <a:endParaRPr lang="en-US" i="1" dirty="0">
              <a:effectLst/>
            </a:endParaRPr>
          </a:p>
          <a:p>
            <a:pPr marL="342900" lvl="0" indent="-342900">
              <a:lnSpc>
                <a:spcPct val="100000"/>
              </a:lnSpc>
              <a:buFont typeface="Wingdings" panose="05000000000000000000" pitchFamily="2" charset="2"/>
              <a:buChar char=""/>
            </a:pPr>
            <a:r>
              <a:rPr lang="es-CO" i="1" dirty="0">
                <a:effectLst/>
              </a:rPr>
              <a:t>Generar la conexión que permita comunicar el programa con la base de datos de SQL</a:t>
            </a:r>
            <a:endParaRPr lang="en-US" i="1" dirty="0">
              <a:effectLst/>
            </a:endParaRPr>
          </a:p>
          <a:p>
            <a:pPr marL="342900" lvl="0" indent="-342900">
              <a:lnSpc>
                <a:spcPct val="100000"/>
              </a:lnSpc>
              <a:buFont typeface="Wingdings" panose="05000000000000000000" pitchFamily="2" charset="2"/>
              <a:buChar char=""/>
            </a:pPr>
            <a:r>
              <a:rPr lang="es-CO" i="1" dirty="0">
                <a:effectLst/>
              </a:rPr>
              <a:t>Diseñar los Queries que permitan ejecutar las funcionalidades del programa</a:t>
            </a:r>
            <a:endParaRPr lang="en-US" i="1" dirty="0"/>
          </a:p>
          <a:p>
            <a:pPr marL="342900" lvl="0" indent="-342900">
              <a:lnSpc>
                <a:spcPct val="100000"/>
              </a:lnSpc>
              <a:buFont typeface="Wingdings" panose="05000000000000000000" pitchFamily="2" charset="2"/>
              <a:buChar char=""/>
            </a:pPr>
            <a:r>
              <a:rPr lang="en-US" i="1" dirty="0" err="1">
                <a:effectLst/>
              </a:rPr>
              <a:t>Asignarle</a:t>
            </a:r>
            <a:r>
              <a:rPr lang="en-US" i="1" dirty="0">
                <a:effectLst/>
              </a:rPr>
              <a:t> </a:t>
            </a:r>
            <a:r>
              <a:rPr lang="en-US" i="1" dirty="0" err="1">
                <a:effectLst/>
              </a:rPr>
              <a:t>su</a:t>
            </a:r>
            <a:r>
              <a:rPr lang="en-US" i="1" dirty="0">
                <a:effectLst/>
              </a:rPr>
              <a:t> </a:t>
            </a:r>
            <a:r>
              <a:rPr lang="en-US" i="1" dirty="0" err="1">
                <a:effectLst/>
              </a:rPr>
              <a:t>respectiva</a:t>
            </a:r>
            <a:r>
              <a:rPr lang="en-US" i="1" dirty="0">
                <a:effectLst/>
              </a:rPr>
              <a:t> </a:t>
            </a:r>
            <a:r>
              <a:rPr lang="en-US" i="1" dirty="0" err="1">
                <a:effectLst/>
              </a:rPr>
              <a:t>funcionalidad</a:t>
            </a:r>
            <a:r>
              <a:rPr lang="en-US" i="1" dirty="0">
                <a:effectLst/>
              </a:rPr>
              <a:t> a </a:t>
            </a:r>
            <a:r>
              <a:rPr lang="en-US" i="1" dirty="0" err="1">
                <a:effectLst/>
              </a:rPr>
              <a:t>cada</a:t>
            </a:r>
            <a:r>
              <a:rPr lang="en-US" i="1" dirty="0">
                <a:effectLst/>
              </a:rPr>
              <a:t> </a:t>
            </a:r>
            <a:r>
              <a:rPr lang="en-US" i="1" dirty="0" err="1">
                <a:effectLst/>
              </a:rPr>
              <a:t>boton</a:t>
            </a:r>
            <a:endParaRPr lang="es-CO" i="1" dirty="0">
              <a:effectLst/>
            </a:endParaRPr>
          </a:p>
        </p:txBody>
      </p:sp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B41C2EF9-B47F-4AB0-8BDB-AF3639C75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292" y="1205673"/>
            <a:ext cx="3757809" cy="137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Programas para Diseñar y Crear Pagina Web | Diseño Web OK HOSTING">
            <a:extLst>
              <a:ext uri="{FF2B5EF4-FFF2-40B4-BE49-F238E27FC236}">
                <a16:creationId xmlns:a16="http://schemas.microsoft.com/office/drawing/2014/main" id="{81F61B84-45D7-4AD7-BC1F-32427EDC5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302" y="2962799"/>
            <a:ext cx="3186833" cy="1705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derstanding Query Execution in Relational Database System Architecture">
            <a:extLst>
              <a:ext uri="{FF2B5EF4-FFF2-40B4-BE49-F238E27FC236}">
                <a16:creationId xmlns:a16="http://schemas.microsoft.com/office/drawing/2014/main" id="{31BB1761-C614-4081-BCAA-920AE6DE9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197" y="3966864"/>
            <a:ext cx="2413427" cy="2413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87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70909-915C-4C10-A4FF-32679A83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CO" b="1" i="1" u="sng" dirty="0"/>
              <a:t>Recursos</a:t>
            </a:r>
            <a:endParaRPr lang="en-US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E5AE1-222F-49A6-8A23-CE56BE06F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3489158" cy="168281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CO" sz="2400" dirty="0">
                <a:latin typeface="Arial MT"/>
              </a:rPr>
              <a:t>Visual Studio </a:t>
            </a:r>
            <a:r>
              <a:rPr lang="es-CO" sz="2400" dirty="0" err="1">
                <a:latin typeface="Arial MT"/>
              </a:rPr>
              <a:t>Community</a:t>
            </a:r>
            <a:r>
              <a:rPr lang="es-CO" sz="2400" dirty="0">
                <a:latin typeface="Arial MT"/>
              </a:rPr>
              <a:t> para la creación del programa con C#, paquetes de diseño para aplicaciones de escritorio de Windows</a:t>
            </a:r>
          </a:p>
          <a:p>
            <a:pPr marL="0" indent="0" algn="just">
              <a:lnSpc>
                <a:spcPct val="106000"/>
              </a:lnSpc>
              <a:spcAft>
                <a:spcPts val="800"/>
              </a:spcAft>
              <a:buNone/>
            </a:pPr>
            <a:endParaRPr lang="en-US" sz="1800" dirty="0">
              <a:latin typeface="Arial MT"/>
            </a:endParaRPr>
          </a:p>
          <a:p>
            <a:pPr marL="0" indent="0">
              <a:lnSpc>
                <a:spcPct val="106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73E2E2A-BCC9-451F-B9C5-3057D48C5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389" y="843406"/>
            <a:ext cx="2624088" cy="2585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B1A4E9E-156A-4A68-96D0-50BF88ECA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142" y="3429000"/>
            <a:ext cx="2624087" cy="2682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BF15DF-2821-48C6-A434-58DFD6BFB43C}"/>
              </a:ext>
            </a:extLst>
          </p:cNvPr>
          <p:cNvSpPr txBox="1"/>
          <p:nvPr/>
        </p:nvSpPr>
        <p:spPr>
          <a:xfrm>
            <a:off x="4936355" y="4220816"/>
            <a:ext cx="2789122" cy="2092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es-CO" sz="2400" dirty="0">
                <a:latin typeface="Arial MT"/>
              </a:rPr>
              <a:t>SQL Server para la creación de la Base de Datos y el diseño de los Queries</a:t>
            </a:r>
            <a:endParaRPr lang="en-US" sz="2400" dirty="0">
              <a:latin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83684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8C20-05A8-4923-BDFB-F3995D76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Funcionalidades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541B9-11AE-4842-B8A5-0CD8F12A1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310" y="2414310"/>
            <a:ext cx="3218873" cy="6677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800" b="1" i="1" dirty="0"/>
              <a:t>Prototipo Inicial</a:t>
            </a:r>
            <a:endParaRPr lang="en-US" sz="2800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1BCB9A-EECD-44D2-9A06-DA29869D89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596"/>
          <a:stretch/>
        </p:blipFill>
        <p:spPr>
          <a:xfrm>
            <a:off x="502308" y="3165227"/>
            <a:ext cx="5476811" cy="1857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FBC54A-4749-4079-8C00-E7575F9B2C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37"/>
          <a:stretch/>
        </p:blipFill>
        <p:spPr>
          <a:xfrm>
            <a:off x="6096000" y="2014194"/>
            <a:ext cx="5563817" cy="436536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D8C1C8F-522D-44DE-AFDD-377A60431284}"/>
              </a:ext>
            </a:extLst>
          </p:cNvPr>
          <p:cNvSpPr txBox="1">
            <a:spLocks/>
          </p:cNvSpPr>
          <p:nvPr/>
        </p:nvSpPr>
        <p:spPr>
          <a:xfrm>
            <a:off x="5879002" y="1346405"/>
            <a:ext cx="3218873" cy="667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s-CO" sz="2800" b="1" i="1" dirty="0"/>
              <a:t>Aplicación final</a:t>
            </a:r>
            <a:endParaRPr lang="en-US" sz="2800" b="1" i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FABA862-F056-4D80-A7ED-4E60B497FDB4}"/>
              </a:ext>
            </a:extLst>
          </p:cNvPr>
          <p:cNvSpPr txBox="1">
            <a:spLocks/>
          </p:cNvSpPr>
          <p:nvPr/>
        </p:nvSpPr>
        <p:spPr>
          <a:xfrm rot="19767866">
            <a:off x="5042272" y="2206352"/>
            <a:ext cx="731982" cy="546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s-CO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endParaRPr lang="en-US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4473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1F55C-08F3-4AAD-9E04-3794FA413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00" y="482173"/>
            <a:ext cx="3521242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O" b="1" i="1" u="sng" dirty="0"/>
              <a:t>Cronograma</a:t>
            </a:r>
            <a:endParaRPr lang="en-US" b="1" i="1" u="sng" dirty="0"/>
          </a:p>
        </p:txBody>
      </p:sp>
      <p:pic>
        <p:nvPicPr>
          <p:cNvPr id="4" name="Picture 3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85FE1FEA-20DF-4B9E-BB78-F278B6E91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00" y="1853773"/>
            <a:ext cx="10966800" cy="2754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4" name="Picture 2" descr="What Time Is It? | Engoo">
            <a:extLst>
              <a:ext uri="{FF2B5EF4-FFF2-40B4-BE49-F238E27FC236}">
                <a16:creationId xmlns:a16="http://schemas.microsoft.com/office/drawing/2014/main" id="{6AA649E2-6A91-4FB7-BFCC-C6292EC4F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547" y="4748107"/>
            <a:ext cx="2229853" cy="1684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47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4912-925A-4CD5-B18F-EEEA46378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3927231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O" b="1" i="1" u="sng" dirty="0"/>
              <a:t>Conclusiones</a:t>
            </a:r>
            <a:endParaRPr lang="en-US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DBA65-14D2-4915-B68E-A8273C2F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274" y="1999759"/>
            <a:ext cx="4307307" cy="3885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400" dirty="0">
                <a:latin typeface="Arial MT"/>
              </a:rPr>
              <a:t>Usando las tecnologías de Visual Studio y SQL Server se logró realizar la aplicación propuesta y se cumplieron todos los requerimientos con éxito incluso se aumentaron las funcionalidades propuestas en el prototipo inicial.</a:t>
            </a:r>
            <a:endParaRPr lang="en-US" sz="2400" dirty="0">
              <a:latin typeface="Arial MT"/>
            </a:endParaRPr>
          </a:p>
        </p:txBody>
      </p:sp>
      <p:pic>
        <p:nvPicPr>
          <p:cNvPr id="4098" name="Picture 2" descr="CAMPAÑA DE SEPTIEMBRE 2016: OBJETIVOS CUMPLIDOS | Enclave Educativo">
            <a:extLst>
              <a:ext uri="{FF2B5EF4-FFF2-40B4-BE49-F238E27FC236}">
                <a16:creationId xmlns:a16="http://schemas.microsoft.com/office/drawing/2014/main" id="{0B82DACD-4DC3-48DD-9CB4-A76539F07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938" y="4130952"/>
            <a:ext cx="6149139" cy="2084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l Blog de APRGRUPO: OBJETIVOS... CUMPLIDOS!!!">
            <a:extLst>
              <a:ext uri="{FF2B5EF4-FFF2-40B4-BE49-F238E27FC236}">
                <a16:creationId xmlns:a16="http://schemas.microsoft.com/office/drawing/2014/main" id="{F5A2062C-9BBF-4891-BBE4-2CE8D0E5F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419" y="671268"/>
            <a:ext cx="4734658" cy="2863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34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b95dcfc7-337b-40a5-bad0-e13bb448961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2A3129A336914FAC2355896ABF9376" ma:contentTypeVersion="14" ma:contentTypeDescription="Crear nuevo documento." ma:contentTypeScope="" ma:versionID="2a16c2575867c73c181673d221a06948">
  <xsd:schema xmlns:xsd="http://www.w3.org/2001/XMLSchema" xmlns:xs="http://www.w3.org/2001/XMLSchema" xmlns:p="http://schemas.microsoft.com/office/2006/metadata/properties" xmlns:ns3="b95dcfc7-337b-40a5-bad0-e13bb4489618" xmlns:ns4="00bfcdb6-e4e2-476d-a913-0b1c0b312368" targetNamespace="http://schemas.microsoft.com/office/2006/metadata/properties" ma:root="true" ma:fieldsID="85157a5343fb9671774d03d60745fa46" ns3:_="" ns4:_="">
    <xsd:import namespace="b95dcfc7-337b-40a5-bad0-e13bb4489618"/>
    <xsd:import namespace="00bfcdb6-e4e2-476d-a913-0b1c0b31236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5dcfc7-337b-40a5-bad0-e13bb44896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bfcdb6-e4e2-476d-a913-0b1c0b31236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00bfcdb6-e4e2-476d-a913-0b1c0b312368"/>
    <ds:schemaRef ds:uri="b95dcfc7-337b-40a5-bad0-e13bb4489618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D115FF7-D492-4399-9D73-C7C2C03D7B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5dcfc7-337b-40a5-bad0-e13bb4489618"/>
    <ds:schemaRef ds:uri="00bfcdb6-e4e2-476d-a913-0b1c0b3123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{F1DA53D9-229F-4632-BD3E-4990987D8C84}tf78438558_win32</Template>
  <TotalTime>46</TotalTime>
  <Words>232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 MT</vt:lpstr>
      <vt:lpstr>Calibri</vt:lpstr>
      <vt:lpstr>Century Gothic</vt:lpstr>
      <vt:lpstr>Garamond</vt:lpstr>
      <vt:lpstr>Wingdings</vt:lpstr>
      <vt:lpstr>SavonVTI</vt:lpstr>
      <vt:lpstr>Programa en C# que permite ejecutar querys sobre una base de datos en SQL Sever.</vt:lpstr>
      <vt:lpstr>Problema</vt:lpstr>
      <vt:lpstr>Objetivo General</vt:lpstr>
      <vt:lpstr>Objetivos Específicos</vt:lpstr>
      <vt:lpstr>Recursos</vt:lpstr>
      <vt:lpstr>Funcionalidades</vt:lpstr>
      <vt:lpstr>Cronograma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 en C# que permite ejecutar querys sobre una base de datos en SQL Sever.</dc:title>
  <dc:creator>DANIEL FELIPE MARTINEZ ALZATE</dc:creator>
  <cp:lastModifiedBy>DANIEL FELIPE MARTINEZ ALZATE</cp:lastModifiedBy>
  <cp:revision>3</cp:revision>
  <dcterms:created xsi:type="dcterms:W3CDTF">2021-11-25T16:20:01Z</dcterms:created>
  <dcterms:modified xsi:type="dcterms:W3CDTF">2021-11-25T21:03:50Z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0x0101007A2A3129A336914FAC2355896ABF9376</vt:lpwstr>
  </property>
</Properties>
</file>