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4" r:id="rId3"/>
    <p:sldId id="258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75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642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9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3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59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73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16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557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02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6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66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49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5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72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8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78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69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E71741-CC2D-465A-A5AE-194A9906BB21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2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0" y="564143"/>
            <a:ext cx="8574622" cy="1982110"/>
          </a:xfrm>
        </p:spPr>
        <p:txBody>
          <a:bodyPr/>
          <a:lstStyle/>
          <a:p>
            <a:r>
              <a:rPr lang="es-MX" dirty="0"/>
              <a:t>Introducción a la programación con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546318" y="2546253"/>
            <a:ext cx="7186270" cy="2838548"/>
          </a:xfrm>
        </p:spPr>
        <p:txBody>
          <a:bodyPr/>
          <a:lstStyle/>
          <a:p>
            <a:r>
              <a:rPr lang="es-MX" dirty="0" smtClean="0"/>
              <a:t>Por:		 Daniel Martínez Díaz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09" y="3480580"/>
            <a:ext cx="3017813" cy="30178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51" y="3480580"/>
            <a:ext cx="3011658" cy="30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61449"/>
          </a:xfrm>
        </p:spPr>
        <p:txBody>
          <a:bodyPr/>
          <a:lstStyle/>
          <a:p>
            <a:r>
              <a:rPr lang="es-MX" dirty="0" smtClean="0"/>
              <a:t>¿Por qué programar?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23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9476" y="334107"/>
            <a:ext cx="8545954" cy="1100797"/>
          </a:xfrm>
        </p:spPr>
        <p:txBody>
          <a:bodyPr/>
          <a:lstStyle/>
          <a:p>
            <a:r>
              <a:rPr lang="es-MX" dirty="0"/>
              <a:t>Leo Grand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37" y="1580269"/>
            <a:ext cx="6822831" cy="5112575"/>
          </a:xfrm>
        </p:spPr>
      </p:pic>
    </p:spTree>
    <p:extLst>
      <p:ext uri="{BB962C8B-B14F-4D97-AF65-F5344CB8AC3E}">
        <p14:creationId xmlns:p14="http://schemas.microsoft.com/office/powerpoint/2010/main" val="38297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29" y="168811"/>
            <a:ext cx="8570495" cy="6422158"/>
          </a:xfrm>
        </p:spPr>
      </p:pic>
    </p:spTree>
    <p:extLst>
      <p:ext uri="{BB962C8B-B14F-4D97-AF65-F5344CB8AC3E}">
        <p14:creationId xmlns:p14="http://schemas.microsoft.com/office/powerpoint/2010/main" val="21037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54" y="685800"/>
            <a:ext cx="9566866" cy="5317584"/>
          </a:xfrm>
        </p:spPr>
      </p:pic>
    </p:spTree>
    <p:extLst>
      <p:ext uri="{BB962C8B-B14F-4D97-AF65-F5344CB8AC3E}">
        <p14:creationId xmlns:p14="http://schemas.microsoft.com/office/powerpoint/2010/main" val="206424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851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1676</TotalTime>
  <Words>15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Introducción a la programación con Python</vt:lpstr>
      <vt:lpstr>¿Por qué programar?</vt:lpstr>
      <vt:lpstr>Leo Grand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con Python</dc:title>
  <dc:creator>acer</dc:creator>
  <cp:lastModifiedBy>acer</cp:lastModifiedBy>
  <cp:revision>21</cp:revision>
  <dcterms:created xsi:type="dcterms:W3CDTF">2018-09-11T00:01:16Z</dcterms:created>
  <dcterms:modified xsi:type="dcterms:W3CDTF">2018-09-18T18:12:27Z</dcterms:modified>
</cp:coreProperties>
</file>