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7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7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4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9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3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5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73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16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55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0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6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6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49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5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7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8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7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9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E71741-CC2D-465A-A5AE-194A9906BB21}" type="datetimeFigureOut">
              <a:rPr lang="es-MX" smtClean="0"/>
              <a:t>16/09/2018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566D8B-8193-43D5-AA8A-928C915D79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2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564143"/>
            <a:ext cx="8574622" cy="1982110"/>
          </a:xfrm>
        </p:spPr>
        <p:txBody>
          <a:bodyPr/>
          <a:lstStyle/>
          <a:p>
            <a:r>
              <a:rPr lang="es-MX" dirty="0"/>
              <a:t>Introducción a la programación con 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546318" y="2546253"/>
            <a:ext cx="7186270" cy="2838548"/>
          </a:xfrm>
        </p:spPr>
        <p:txBody>
          <a:bodyPr/>
          <a:lstStyle/>
          <a:p>
            <a:r>
              <a:rPr lang="es-MX" dirty="0" smtClean="0"/>
              <a:t>Por:		 Daniel Martínez Díaz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09" y="3480580"/>
            <a:ext cx="3017813" cy="3017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1" y="3480580"/>
            <a:ext cx="3011658" cy="30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4"/>
          <a:stretch/>
        </p:blipFill>
        <p:spPr>
          <a:xfrm>
            <a:off x="1277474" y="2589040"/>
            <a:ext cx="10914526" cy="345986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89" y="685799"/>
            <a:ext cx="3074735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789682"/>
            <a:ext cx="10228774" cy="3297433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71" y="4326265"/>
            <a:ext cx="4190707" cy="1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H="1" flipV="1">
            <a:off x="731520" y="422031"/>
            <a:ext cx="752791" cy="263769"/>
          </a:xfrm>
        </p:spPr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2529" y="253218"/>
            <a:ext cx="9073662" cy="6604782"/>
          </a:xfrm>
        </p:spPr>
        <p:txBody>
          <a:bodyPr>
            <a:normAutofit fontScale="70000" lnSpcReduction="20000"/>
          </a:bodyPr>
          <a:lstStyle/>
          <a:p>
            <a:r>
              <a:rPr lang="es-MX" i="1" dirty="0"/>
              <a:t>Hermoso es mejor que feo.</a:t>
            </a:r>
          </a:p>
          <a:p>
            <a:r>
              <a:rPr lang="es-MX" i="1" dirty="0"/>
              <a:t>Explícito es mejor que implícito.</a:t>
            </a:r>
          </a:p>
          <a:p>
            <a:r>
              <a:rPr lang="es-MX" i="1" dirty="0"/>
              <a:t>Simple es mejor que complejo.</a:t>
            </a:r>
          </a:p>
          <a:p>
            <a:r>
              <a:rPr lang="es-MX" i="1" dirty="0"/>
              <a:t>Complejo es mejor que complicado.</a:t>
            </a:r>
          </a:p>
          <a:p>
            <a:r>
              <a:rPr lang="es-MX" i="1" dirty="0"/>
              <a:t>Sencillo es mejor que anidado.</a:t>
            </a:r>
          </a:p>
          <a:p>
            <a:r>
              <a:rPr lang="es-MX" i="1" dirty="0"/>
              <a:t>Escaso es mejor que denso.</a:t>
            </a:r>
          </a:p>
          <a:p>
            <a:r>
              <a:rPr lang="es-MX" i="1" dirty="0"/>
              <a:t>La legibilidad cuenta.</a:t>
            </a:r>
          </a:p>
          <a:p>
            <a:r>
              <a:rPr lang="es-MX" i="1" dirty="0"/>
              <a:t>Los casos especiales no son lo suficientemente especiales para romper las reglas.</a:t>
            </a:r>
          </a:p>
          <a:p>
            <a:r>
              <a:rPr lang="es-MX" i="1" dirty="0"/>
              <a:t>Lo práctico le gana a la pureza.</a:t>
            </a:r>
          </a:p>
          <a:p>
            <a:r>
              <a:rPr lang="es-MX" i="1" dirty="0"/>
              <a:t>Los errores no debe pasar en silencio.</a:t>
            </a:r>
          </a:p>
          <a:p>
            <a:r>
              <a:rPr lang="es-MX" i="1" dirty="0"/>
              <a:t>A menos que sean silenciados.</a:t>
            </a:r>
          </a:p>
          <a:p>
            <a:r>
              <a:rPr lang="es-MX" i="1" dirty="0"/>
              <a:t>En cara a la ambigüedad, rechazar la tentación de adivinar.</a:t>
            </a:r>
          </a:p>
          <a:p>
            <a:r>
              <a:rPr lang="es-MX" i="1" dirty="0"/>
              <a:t>Debe haber una - y preferiblemente sólo una - manera obvia de hacerlo.</a:t>
            </a:r>
          </a:p>
          <a:p>
            <a:r>
              <a:rPr lang="es-MX" i="1" dirty="0"/>
              <a:t>Aunque esa manera puede no ser obvia en un primer momento a menos que seas holandés.</a:t>
            </a:r>
          </a:p>
          <a:p>
            <a:r>
              <a:rPr lang="es-MX" i="1" dirty="0"/>
              <a:t>Ahora es mejor que nunca.</a:t>
            </a:r>
          </a:p>
          <a:p>
            <a:r>
              <a:rPr lang="es-MX" i="1" dirty="0"/>
              <a:t>Aunque "nunca" es a menudo mejor que "ahora mismo".</a:t>
            </a:r>
          </a:p>
          <a:p>
            <a:r>
              <a:rPr lang="es-MX" i="1" dirty="0"/>
              <a:t>Si la aplicación es difícil de explicar, es una mala idea.</a:t>
            </a:r>
          </a:p>
          <a:p>
            <a:r>
              <a:rPr lang="es-MX" i="1" dirty="0"/>
              <a:t>Si la aplicación es fácil de explicar, puede ser una buena idea.</a:t>
            </a:r>
          </a:p>
          <a:p>
            <a:r>
              <a:rPr lang="es-MX" i="1" dirty="0"/>
              <a:t>Los espacios de nombres son una gran idea ¡hay que hacer más de eso!</a:t>
            </a:r>
          </a:p>
        </p:txBody>
      </p:sp>
    </p:spTree>
    <p:extLst>
      <p:ext uri="{BB962C8B-B14F-4D97-AF65-F5344CB8AC3E}">
        <p14:creationId xmlns:p14="http://schemas.microsoft.com/office/powerpoint/2010/main" val="35742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13" y="393895"/>
            <a:ext cx="9197801" cy="5537982"/>
          </a:xfrm>
        </p:spPr>
      </p:pic>
    </p:spTree>
    <p:extLst>
      <p:ext uri="{BB962C8B-B14F-4D97-AF65-F5344CB8AC3E}">
        <p14:creationId xmlns:p14="http://schemas.microsoft.com/office/powerpoint/2010/main" val="36043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1029" y="685800"/>
            <a:ext cx="8171995" cy="1752599"/>
          </a:xfrm>
        </p:spPr>
        <p:txBody>
          <a:bodyPr/>
          <a:lstStyle/>
          <a:p>
            <a:r>
              <a:rPr lang="es-MX" dirty="0" smtClean="0"/>
              <a:t>Lógica de programador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2111695"/>
            <a:ext cx="6600110" cy="3810134"/>
          </a:xfrm>
        </p:spPr>
      </p:pic>
    </p:spTree>
    <p:extLst>
      <p:ext uri="{BB962C8B-B14F-4D97-AF65-F5344CB8AC3E}">
        <p14:creationId xmlns:p14="http://schemas.microsoft.com/office/powerpoint/2010/main" val="107355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Algoritmos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596743" y="2667000"/>
            <a:ext cx="4906280" cy="1656806"/>
          </a:xfrm>
        </p:spPr>
        <p:txBody>
          <a:bodyPr/>
          <a:lstStyle/>
          <a:p>
            <a:r>
              <a:rPr lang="es-MX" dirty="0" smtClean="0"/>
              <a:t>¿Cuál es la suma de los números naturales del 1 al 100?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62" y="1849483"/>
            <a:ext cx="439363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33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0" y="685800"/>
            <a:ext cx="6839584" cy="798841"/>
          </a:xfrm>
        </p:spPr>
        <p:txBody>
          <a:bodyPr/>
          <a:lstStyle/>
          <a:p>
            <a:r>
              <a:rPr lang="es-MX" dirty="0" smtClean="0"/>
              <a:t>Cascada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3" y="1484640"/>
            <a:ext cx="6466113" cy="4858821"/>
          </a:xfrm>
        </p:spPr>
      </p:pic>
    </p:spTree>
    <p:extLst>
      <p:ext uri="{BB962C8B-B14F-4D97-AF65-F5344CB8AC3E}">
        <p14:creationId xmlns:p14="http://schemas.microsoft.com/office/powerpoint/2010/main" val="166178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989026" cy="1523644"/>
          </a:xfrm>
        </p:spPr>
        <p:txBody>
          <a:bodyPr/>
          <a:lstStyle/>
          <a:p>
            <a:r>
              <a:rPr lang="es-MX" dirty="0" smtClean="0"/>
              <a:t>Espiral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3" y="2209444"/>
            <a:ext cx="7262948" cy="3924824"/>
          </a:xfrm>
        </p:spPr>
      </p:pic>
    </p:spTree>
    <p:extLst>
      <p:ext uri="{BB962C8B-B14F-4D97-AF65-F5344CB8AC3E}">
        <p14:creationId xmlns:p14="http://schemas.microsoft.com/office/powerpoint/2010/main" val="41646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2865620" cy="986246"/>
          </a:xfrm>
        </p:spPr>
        <p:txBody>
          <a:bodyPr/>
          <a:lstStyle/>
          <a:p>
            <a:r>
              <a:rPr lang="es-MX" dirty="0" smtClean="0"/>
              <a:t>prototipo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685801"/>
            <a:ext cx="5538650" cy="5427878"/>
          </a:xfrm>
        </p:spPr>
      </p:pic>
    </p:spTree>
    <p:extLst>
      <p:ext uri="{BB962C8B-B14F-4D97-AF65-F5344CB8AC3E}">
        <p14:creationId xmlns:p14="http://schemas.microsoft.com/office/powerpoint/2010/main" val="256780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61449"/>
          </a:xfrm>
        </p:spPr>
        <p:txBody>
          <a:bodyPr/>
          <a:lstStyle/>
          <a:p>
            <a:r>
              <a:rPr lang="es-MX" dirty="0" smtClean="0"/>
              <a:t>¿Por qué programar?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23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2539049" cy="855617"/>
          </a:xfrm>
        </p:spPr>
        <p:txBody>
          <a:bodyPr/>
          <a:lstStyle/>
          <a:p>
            <a:r>
              <a:rPr lang="es-MX" dirty="0" err="1" smtClean="0"/>
              <a:t>scrum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5" y="1541417"/>
            <a:ext cx="8191675" cy="4585063"/>
          </a:xfrm>
        </p:spPr>
      </p:pic>
    </p:spTree>
    <p:extLst>
      <p:ext uri="{BB962C8B-B14F-4D97-AF65-F5344CB8AC3E}">
        <p14:creationId xmlns:p14="http://schemas.microsoft.com/office/powerpoint/2010/main" val="1495145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Empezando !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44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0" y="368947"/>
            <a:ext cx="5893813" cy="5893813"/>
          </a:xfrm>
        </p:spPr>
      </p:pic>
    </p:spTree>
    <p:extLst>
      <p:ext uri="{BB962C8B-B14F-4D97-AF65-F5344CB8AC3E}">
        <p14:creationId xmlns:p14="http://schemas.microsoft.com/office/powerpoint/2010/main" val="30989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211014"/>
            <a:ext cx="10018713" cy="1406768"/>
          </a:xfrm>
        </p:spPr>
        <p:txBody>
          <a:bodyPr/>
          <a:lstStyle/>
          <a:p>
            <a:r>
              <a:rPr lang="es-MX" dirty="0" smtClean="0"/>
              <a:t>Instalación de  Python 3.7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11" y="1195754"/>
            <a:ext cx="9647013" cy="5022168"/>
          </a:xfrm>
        </p:spPr>
      </p:pic>
    </p:spTree>
    <p:extLst>
      <p:ext uri="{BB962C8B-B14F-4D97-AF65-F5344CB8AC3E}">
        <p14:creationId xmlns:p14="http://schemas.microsoft.com/office/powerpoint/2010/main" val="2219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55" y="685800"/>
            <a:ext cx="8914569" cy="5479720"/>
          </a:xfrm>
        </p:spPr>
      </p:pic>
      <p:sp>
        <p:nvSpPr>
          <p:cNvPr id="5" name="Elipse 4"/>
          <p:cNvSpPr/>
          <p:nvPr/>
        </p:nvSpPr>
        <p:spPr>
          <a:xfrm>
            <a:off x="4965895" y="5528603"/>
            <a:ext cx="2518117" cy="520505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7484012" y="4451197"/>
            <a:ext cx="1772530" cy="118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78" y="685800"/>
            <a:ext cx="7842178" cy="4820529"/>
          </a:xfrm>
        </p:spPr>
      </p:pic>
    </p:spTree>
    <p:extLst>
      <p:ext uri="{BB962C8B-B14F-4D97-AF65-F5344CB8AC3E}">
        <p14:creationId xmlns:p14="http://schemas.microsoft.com/office/powerpoint/2010/main" val="18349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9" y="685800"/>
            <a:ext cx="8705604" cy="5377375"/>
          </a:xfrm>
        </p:spPr>
      </p:pic>
    </p:spTree>
    <p:extLst>
      <p:ext uri="{BB962C8B-B14F-4D97-AF65-F5344CB8AC3E}">
        <p14:creationId xmlns:p14="http://schemas.microsoft.com/office/powerpoint/2010/main" val="42615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68" y="685800"/>
            <a:ext cx="7751970" cy="5105400"/>
          </a:xfrm>
        </p:spPr>
      </p:pic>
    </p:spTree>
    <p:extLst>
      <p:ext uri="{BB962C8B-B14F-4D97-AF65-F5344CB8AC3E}">
        <p14:creationId xmlns:p14="http://schemas.microsoft.com/office/powerpoint/2010/main" val="25015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9476" y="334107"/>
            <a:ext cx="8545954" cy="1100797"/>
          </a:xfrm>
        </p:spPr>
        <p:txBody>
          <a:bodyPr/>
          <a:lstStyle/>
          <a:p>
            <a:r>
              <a:rPr lang="es-MX" dirty="0"/>
              <a:t>Leo Grand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37" y="1580269"/>
            <a:ext cx="6822831" cy="5112575"/>
          </a:xfrm>
        </p:spPr>
      </p:pic>
    </p:spTree>
    <p:extLst>
      <p:ext uri="{BB962C8B-B14F-4D97-AF65-F5344CB8AC3E}">
        <p14:creationId xmlns:p14="http://schemas.microsoft.com/office/powerpoint/2010/main" val="3829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29" y="168811"/>
            <a:ext cx="8570495" cy="6422158"/>
          </a:xfrm>
        </p:spPr>
      </p:pic>
    </p:spTree>
    <p:extLst>
      <p:ext uri="{BB962C8B-B14F-4D97-AF65-F5344CB8AC3E}">
        <p14:creationId xmlns:p14="http://schemas.microsoft.com/office/powerpoint/2010/main" val="21037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04" y="1322363"/>
            <a:ext cx="10640495" cy="3445313"/>
          </a:xfrm>
        </p:spPr>
      </p:pic>
    </p:spTree>
    <p:extLst>
      <p:ext uri="{BB962C8B-B14F-4D97-AF65-F5344CB8AC3E}">
        <p14:creationId xmlns:p14="http://schemas.microsoft.com/office/powerpoint/2010/main" val="33271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3431"/>
            <a:ext cx="3369043" cy="2004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Que necesito 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928468"/>
            <a:ext cx="10018713" cy="5275383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Desarrollador </a:t>
            </a:r>
            <a:r>
              <a:rPr lang="es-MX" dirty="0" err="1"/>
              <a:t>Fullstack</a:t>
            </a:r>
            <a:r>
              <a:rPr lang="es-MX" dirty="0"/>
              <a:t> Python, desarrollador </a:t>
            </a:r>
            <a:r>
              <a:rPr lang="es-MX" dirty="0" err="1"/>
              <a:t>Stack</a:t>
            </a:r>
            <a:r>
              <a:rPr lang="es-MX" dirty="0"/>
              <a:t> Python, Full </a:t>
            </a:r>
            <a:r>
              <a:rPr lang="es-MX" dirty="0" err="1"/>
              <a:t>Stack</a:t>
            </a:r>
            <a:r>
              <a:rPr lang="es-MX" dirty="0"/>
              <a:t> </a:t>
            </a:r>
            <a:r>
              <a:rPr lang="es-MX" dirty="0" err="1"/>
              <a:t>Developer</a:t>
            </a:r>
            <a:r>
              <a:rPr lang="es-MX" dirty="0"/>
              <a:t> Python, programador Python </a:t>
            </a:r>
            <a:r>
              <a:rPr lang="es-MX" dirty="0" err="1"/>
              <a:t>Fullstack</a:t>
            </a:r>
            <a:r>
              <a:rPr lang="es-MX" dirty="0"/>
              <a:t>, </a:t>
            </a:r>
            <a:r>
              <a:rPr lang="es-MX" dirty="0" err="1"/>
              <a:t>Fullstack</a:t>
            </a:r>
            <a:r>
              <a:rPr lang="es-MX" dirty="0"/>
              <a:t> </a:t>
            </a:r>
            <a:r>
              <a:rPr lang="es-MX" dirty="0" err="1"/>
              <a:t>Developer</a:t>
            </a:r>
            <a:r>
              <a:rPr lang="es-MX" dirty="0"/>
              <a:t> PHP Python, </a:t>
            </a:r>
            <a:r>
              <a:rPr lang="es-MX" dirty="0" err="1"/>
              <a:t>Dev</a:t>
            </a:r>
            <a:r>
              <a:rPr lang="es-MX" dirty="0"/>
              <a:t> PHP Python, Analista programador Python</a:t>
            </a:r>
          </a:p>
          <a:p>
            <a:r>
              <a:rPr lang="es-MX" dirty="0"/>
              <a:t>Experiencia en el ciclo de desarrollo como </a:t>
            </a:r>
            <a:r>
              <a:rPr lang="es-MX" dirty="0" err="1"/>
              <a:t>Fullstack</a:t>
            </a:r>
            <a:r>
              <a:rPr lang="es-MX" dirty="0"/>
              <a:t>, manejo de levantamiento, estimación, dimensionamiento, desarrollo y liberación de aplicaciones</a:t>
            </a:r>
          </a:p>
          <a:p>
            <a:r>
              <a:rPr lang="es-MX" dirty="0"/>
              <a:t>Experiencia en consumo de servicios web externos (REST y SOAP), así como su administración en back-</a:t>
            </a:r>
            <a:r>
              <a:rPr lang="es-MX" dirty="0" err="1"/>
              <a:t>end</a:t>
            </a:r>
            <a:r>
              <a:rPr lang="es-MX" dirty="0"/>
              <a:t> asegurando el rendimiento y tiempos de respuesta</a:t>
            </a:r>
          </a:p>
          <a:p>
            <a:r>
              <a:rPr lang="es-MX" dirty="0"/>
              <a:t>Desarrollo en entornos Python, manejo de JavaScript o </a:t>
            </a:r>
            <a:r>
              <a:rPr lang="es-MX" dirty="0" err="1"/>
              <a:t>Polymer</a:t>
            </a:r>
            <a:r>
              <a:rPr lang="es-MX" dirty="0"/>
              <a:t> o Django; Experiencia con librerías JavaScript como </a:t>
            </a:r>
            <a:r>
              <a:rPr lang="es-MX" dirty="0" err="1"/>
              <a:t>Dojo</a:t>
            </a:r>
            <a:r>
              <a:rPr lang="es-MX" dirty="0"/>
              <a:t> </a:t>
            </a:r>
            <a:r>
              <a:rPr lang="es-MX" dirty="0" err="1"/>
              <a:t>Toolkit</a:t>
            </a:r>
            <a:r>
              <a:rPr lang="es-MX" dirty="0"/>
              <a:t> y/o </a:t>
            </a:r>
            <a:r>
              <a:rPr lang="es-MX" dirty="0" err="1"/>
              <a:t>jQuery</a:t>
            </a:r>
            <a:endParaRPr lang="es-MX" dirty="0"/>
          </a:p>
          <a:p>
            <a:r>
              <a:rPr lang="es-MX" dirty="0"/>
              <a:t>Desarrollo con servicios en la nube Google Cloud </a:t>
            </a:r>
            <a:r>
              <a:rPr lang="es-MX" dirty="0" err="1"/>
              <a:t>Platform</a:t>
            </a:r>
            <a:r>
              <a:rPr lang="es-MX" dirty="0"/>
              <a:t>, AWS o similares</a:t>
            </a:r>
          </a:p>
          <a:p>
            <a:r>
              <a:rPr lang="es-MX" dirty="0"/>
              <a:t>Manejo de bases de datos relacionales como </a:t>
            </a:r>
            <a:r>
              <a:rPr lang="es-MX" dirty="0" err="1"/>
              <a:t>MySQL</a:t>
            </a:r>
            <a:r>
              <a:rPr lang="es-MX" dirty="0"/>
              <a:t>, </a:t>
            </a:r>
            <a:r>
              <a:rPr lang="es-MX" dirty="0" err="1"/>
              <a:t>SQLite</a:t>
            </a:r>
            <a:r>
              <a:rPr lang="es-MX" dirty="0"/>
              <a:t>, SQL Server. Bases </a:t>
            </a:r>
            <a:r>
              <a:rPr lang="es-MX" dirty="0" err="1"/>
              <a:t>NoSQL</a:t>
            </a:r>
            <a:r>
              <a:rPr lang="es-MX" dirty="0"/>
              <a:t> como </a:t>
            </a:r>
            <a:r>
              <a:rPr lang="es-MX" dirty="0" err="1"/>
              <a:t>MongoDB</a:t>
            </a:r>
            <a:r>
              <a:rPr lang="es-MX" dirty="0"/>
              <a:t>, </a:t>
            </a:r>
            <a:r>
              <a:rPr lang="es-MX" dirty="0" err="1"/>
              <a:t>Cassandra</a:t>
            </a:r>
            <a:r>
              <a:rPr lang="es-MX" dirty="0"/>
              <a:t>, </a:t>
            </a:r>
            <a:r>
              <a:rPr lang="es-MX" dirty="0" err="1"/>
              <a:t>MaríaDB</a:t>
            </a:r>
            <a:r>
              <a:rPr lang="es-MX" dirty="0"/>
              <a:t>, etc.</a:t>
            </a:r>
          </a:p>
          <a:p>
            <a:r>
              <a:rPr lang="es-MX" dirty="0"/>
              <a:t>Sistemas Operativos Unix /Linux. Manejo de pruebas con </a:t>
            </a:r>
            <a:r>
              <a:rPr lang="es-MX" dirty="0" err="1"/>
              <a:t>JUnit</a:t>
            </a:r>
            <a:r>
              <a:rPr lang="es-MX" dirty="0"/>
              <a:t>.</a:t>
            </a:r>
          </a:p>
          <a:p>
            <a:r>
              <a:rPr lang="es-MX" dirty="0"/>
              <a:t>Manejo de GitHub, SVN, </a:t>
            </a:r>
            <a:r>
              <a:rPr lang="es-MX" dirty="0" err="1"/>
              <a:t>Bitbucket</a:t>
            </a:r>
            <a:r>
              <a:rPr lang="es-MX" dirty="0"/>
              <a:t>, etc. Metodologías de desarrollo ágiles.</a:t>
            </a:r>
          </a:p>
          <a:p>
            <a:r>
              <a:rPr lang="es-MX" b="1" dirty="0"/>
              <a:t>DESEABLE:</a:t>
            </a:r>
            <a:endParaRPr lang="es-MX" dirty="0"/>
          </a:p>
          <a:p>
            <a:r>
              <a:rPr lang="es-MX" dirty="0"/>
              <a:t>Manejo de prácticas de UX / UI</a:t>
            </a:r>
          </a:p>
          <a:p>
            <a:r>
              <a:rPr lang="es-MX" dirty="0"/>
              <a:t>Experiencia en </a:t>
            </a:r>
            <a:r>
              <a:rPr lang="es-MX" dirty="0" err="1"/>
              <a:t>testing</a:t>
            </a:r>
            <a:r>
              <a:rPr lang="es-MX" dirty="0"/>
              <a:t> de aplicaciones (AUT, IT,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r>
              <a:rPr lang="es-MX" dirty="0"/>
              <a:t>Metodología ágil de desarrollo (XP, </a:t>
            </a:r>
            <a:r>
              <a:rPr lang="es-MX" dirty="0" err="1"/>
              <a:t>Scrum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r>
              <a:rPr lang="es-MX" dirty="0"/>
              <a:t>Orquestadores de tareas (</a:t>
            </a:r>
            <a:r>
              <a:rPr lang="es-MX" dirty="0" err="1"/>
              <a:t>Grunt</a:t>
            </a:r>
            <a:r>
              <a:rPr lang="es-MX" dirty="0"/>
              <a:t>, </a:t>
            </a:r>
            <a:r>
              <a:rPr lang="es-MX" dirty="0" err="1"/>
              <a:t>Gulp</a:t>
            </a:r>
            <a:r>
              <a:rPr lang="es-MX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0282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2110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UNIVERSIDAD </a:t>
            </a:r>
            <a:br>
              <a:rPr lang="es-MX" sz="9600" dirty="0" smtClean="0"/>
            </a:br>
            <a:r>
              <a:rPr lang="es-MX" sz="9600" dirty="0" smtClean="0"/>
              <a:t>VS</a:t>
            </a:r>
            <a:br>
              <a:rPr lang="es-MX" sz="9600" dirty="0" smtClean="0"/>
            </a:br>
            <a:r>
              <a:rPr lang="es-MX" sz="9600" dirty="0" smtClean="0"/>
              <a:t>PORTAFOLIO</a:t>
            </a:r>
            <a:endParaRPr lang="es-MX" sz="9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flipV="1">
            <a:off x="1484310" y="5791200"/>
            <a:ext cx="45719" cy="103163"/>
          </a:xfrm>
        </p:spPr>
        <p:txBody>
          <a:bodyPr>
            <a:normAutofit fontScale="25000" lnSpcReduction="20000"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239151"/>
            <a:ext cx="8103201" cy="6362856"/>
          </a:xfrm>
        </p:spPr>
      </p:pic>
    </p:spTree>
    <p:extLst>
      <p:ext uri="{BB962C8B-B14F-4D97-AF65-F5344CB8AC3E}">
        <p14:creationId xmlns:p14="http://schemas.microsoft.com/office/powerpoint/2010/main" val="20306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¿Porque Python?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47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1606</TotalTime>
  <Words>435</Words>
  <Application>Microsoft Office PowerPoint</Application>
  <PresentationFormat>Panorámica</PresentationFormat>
  <Paragraphs>49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Introducción a la programación con Python</vt:lpstr>
      <vt:lpstr>¿Por qué programar?</vt:lpstr>
      <vt:lpstr>Leo Grand</vt:lpstr>
      <vt:lpstr>Presentación de PowerPoint</vt:lpstr>
      <vt:lpstr>Presentación de PowerPoint</vt:lpstr>
      <vt:lpstr>Que necesito ?</vt:lpstr>
      <vt:lpstr>UNIVERSIDAD  VS PORTAFOLIO</vt:lpstr>
      <vt:lpstr>Presentación de PowerPoint</vt:lpstr>
      <vt:lpstr>¿Porque Python?</vt:lpstr>
      <vt:lpstr>Presentación de PowerPoint</vt:lpstr>
      <vt:lpstr>Presentación de PowerPoint</vt:lpstr>
      <vt:lpstr>Presentación de PowerPoint</vt:lpstr>
      <vt:lpstr>Presentación de PowerPoint</vt:lpstr>
      <vt:lpstr>Lógica de programador</vt:lpstr>
      <vt:lpstr>Algoritmos </vt:lpstr>
      <vt:lpstr>metodologías</vt:lpstr>
      <vt:lpstr>Cascada</vt:lpstr>
      <vt:lpstr>Espiral</vt:lpstr>
      <vt:lpstr>prototipo</vt:lpstr>
      <vt:lpstr>scrum</vt:lpstr>
      <vt:lpstr>Empezando !</vt:lpstr>
      <vt:lpstr>Presentación de PowerPoint</vt:lpstr>
      <vt:lpstr>Instalación de  Python 3.7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Python</dc:title>
  <dc:creator>acer</dc:creator>
  <cp:lastModifiedBy>acer</cp:lastModifiedBy>
  <cp:revision>19</cp:revision>
  <dcterms:created xsi:type="dcterms:W3CDTF">2018-09-11T00:01:16Z</dcterms:created>
  <dcterms:modified xsi:type="dcterms:W3CDTF">2018-09-17T01:22:23Z</dcterms:modified>
</cp:coreProperties>
</file>