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1618" y="-162434"/>
            <a:ext cx="3081314" cy="30813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0446" y="1609603"/>
            <a:ext cx="8637073" cy="2618554"/>
          </a:xfrm>
        </p:spPr>
        <p:txBody>
          <a:bodyPr>
            <a:normAutofit/>
          </a:bodyPr>
          <a:lstStyle/>
          <a:p>
            <a:r>
              <a:rPr lang="es-ES" dirty="0"/>
              <a:t>Taller Introducción a </a:t>
            </a:r>
            <a:r>
              <a:rPr lang="es-ES" dirty="0" err="1"/>
              <a:t>IoT</a:t>
            </a:r>
            <a:r>
              <a:rPr lang="es-ES" dirty="0"/>
              <a:t>: Planta Twittera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www.ctranspa.webs.upv.es/wp-content/uploads/2017/02/logo-catedr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803" y="1054916"/>
            <a:ext cx="4249758" cy="110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1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9619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7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Galería</vt:lpstr>
      <vt:lpstr>Taller Introducción a IoT: Planta Twittera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LABORDA MACARIO</dc:creator>
  <cp:lastModifiedBy>JAIME LABORDA MACARIO</cp:lastModifiedBy>
  <cp:revision>2</cp:revision>
  <dcterms:created xsi:type="dcterms:W3CDTF">2017-05-01T23:03:18Z</dcterms:created>
  <dcterms:modified xsi:type="dcterms:W3CDTF">2017-05-01T23:30:23Z</dcterms:modified>
</cp:coreProperties>
</file>