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007FE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83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E658-F30F-B7C3-B31F-3D76476D9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C32E8-8412-3D4E-6E57-66D34D405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28CD0-84B5-806E-645E-D8AB300D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B848-DEE7-4E80-AED8-DA4CCE6A6C15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360F9-D571-87A8-A71B-0EFF057CC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2F163-2BA3-F745-E15D-7D02AE25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787A-728A-46ED-BF1E-BFE4D7E40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30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51E5-8808-87E4-B14E-71BF41B6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05E66-9A8B-72C1-2891-F03F91426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7DBAD-B644-4634-3E19-9F0FF924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B848-DEE7-4E80-AED8-DA4CCE6A6C15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8ADB1-BF6A-1826-048E-20540027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A83E6-CD58-548F-9C07-B428C0CE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787A-728A-46ED-BF1E-BFE4D7E40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56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73CEA7-781E-D325-A374-358578D23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E8127-1A61-9150-C057-B64957360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22312-208B-3251-0168-D0D964A6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B848-DEE7-4E80-AED8-DA4CCE6A6C15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E7C1C-5534-07F9-B21B-341405725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5E3F4-617C-15CF-FE15-F5E1009A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787A-728A-46ED-BF1E-BFE4D7E40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23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D0613-B73C-C349-1B87-412A45ABD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1B07E-DB87-3ED8-624F-01C05E874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1EE78-29C8-98EE-A0E7-F6603327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B848-DEE7-4E80-AED8-DA4CCE6A6C15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BB731-04FC-A423-9306-9DE56EE0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22B28-CC43-FCEA-90B2-ABE37C28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787A-728A-46ED-BF1E-BFE4D7E40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5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D761-3651-CDBF-A2C1-BEAA234C9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0BE21-9ACA-E51C-0284-7956AE052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8E084-3BEB-8C30-BDE6-4958CB25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B848-DEE7-4E80-AED8-DA4CCE6A6C15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28883-E297-1487-A41D-43B894C9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ECD85-8FA2-4D7E-1663-3A94C9E9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787A-728A-46ED-BF1E-BFE4D7E40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24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EE10-BC31-3549-8469-0D0FB9E9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54BAB-3192-AD95-6E9C-AFA152FFA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C2513-73F5-1F6C-FC1D-D3B95B1C2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C1582-1FFC-06B2-4F4D-3856681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B848-DEE7-4E80-AED8-DA4CCE6A6C15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3115B-C7D5-C3C7-A611-D2412927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878D1-39EB-71D2-8D0E-A427756E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787A-728A-46ED-BF1E-BFE4D7E40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85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E22B-6B4F-90FE-9ADC-0D971F2E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3A706-5B70-6183-E90C-B4575790A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F78EF-B6B7-CCDF-7A0E-C4FA26127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11C77-BB22-DB19-EDE4-22DA7ED0A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D32A11-8417-3339-09BF-925AB6D7D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B467D1-60DF-B996-DF4D-49834C55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B848-DEE7-4E80-AED8-DA4CCE6A6C15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3AC3E2-C569-4F57-F5DD-989CFC696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8E70F-589E-3C32-C5A5-9B13A268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787A-728A-46ED-BF1E-BFE4D7E40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7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E8F9-55F5-A2B0-7EE9-ED142942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39FCE-E7EE-6AB5-1211-7F1BFE85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B848-DEE7-4E80-AED8-DA4CCE6A6C15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BACED-236A-A520-3370-8241B93A5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A27D4-7D1A-8923-3DD8-28633CCB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787A-728A-46ED-BF1E-BFE4D7E40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3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A80380-E7CD-7DBF-4337-EF4E08C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B848-DEE7-4E80-AED8-DA4CCE6A6C15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AA4133-B644-04D0-8D42-4816AC10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1B42E-93C3-DAF2-9525-6991D546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787A-728A-46ED-BF1E-BFE4D7E40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6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469C-69D0-C418-4D33-03B728D25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16D68-8AD7-5D32-2857-A4E06EB01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91B85-6784-C9C1-C6F7-0FA45FCFF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7E400-44A5-FE29-FAC9-4D6F64551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B848-DEE7-4E80-AED8-DA4CCE6A6C15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7CCD3-D150-11EC-5B1F-DA2B4134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E4944-7C8F-E720-C2D4-9426D699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787A-728A-46ED-BF1E-BFE4D7E40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72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8EC0-13AF-5E67-AA5D-5C30F8899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4A9EF6-88D8-17F9-FDDF-207AFB361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4EBDC-C632-A1C3-C47D-C7E976754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E7FC7-22AC-D658-43F2-A6007C2CE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B848-DEE7-4E80-AED8-DA4CCE6A6C15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8DA2F-732B-4BAE-053F-DCE0AB71E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64627-A675-25BD-226A-A3433E54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787A-728A-46ED-BF1E-BFE4D7E40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32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8C8D09-6A96-B880-1A58-9A66FFEFC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5D07B-0D8D-991F-BBD9-F22D41D24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7DFE3-DB00-1330-69ED-FC8326589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20B848-DEE7-4E80-AED8-DA4CCE6A6C15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3EC1F-374E-82FE-9E99-B4D381CB5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C7058-E6A7-28B0-574C-C1F7D0818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00787A-728A-46ED-BF1E-BFE4D7E40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09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B8383E-1F49-B1CA-87F6-966A377E98FE}"/>
              </a:ext>
            </a:extLst>
          </p:cNvPr>
          <p:cNvSpPr txBox="1"/>
          <p:nvPr/>
        </p:nvSpPr>
        <p:spPr>
          <a:xfrm>
            <a:off x="880108" y="2326481"/>
            <a:ext cx="112292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 dirty="0">
                <a:solidFill>
                  <a:srgbClr val="007FE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A59156-919E-F51F-3EBA-607E2D2E1FAE}"/>
              </a:ext>
            </a:extLst>
          </p:cNvPr>
          <p:cNvCxnSpPr/>
          <p:nvPr/>
        </p:nvCxnSpPr>
        <p:spPr>
          <a:xfrm>
            <a:off x="761337" y="2693952"/>
            <a:ext cx="0" cy="1638000"/>
          </a:xfrm>
          <a:prstGeom prst="line">
            <a:avLst/>
          </a:prstGeom>
          <a:ln w="76200">
            <a:solidFill>
              <a:srgbClr val="21212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628585-1D21-88ED-6669-89A7515BFA60}"/>
              </a:ext>
            </a:extLst>
          </p:cNvPr>
          <p:cNvSpPr txBox="1"/>
          <p:nvPr/>
        </p:nvSpPr>
        <p:spPr>
          <a:xfrm>
            <a:off x="911439" y="3709236"/>
            <a:ext cx="11229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968665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Mullings</dc:creator>
  <cp:lastModifiedBy>Daniel Mullings</cp:lastModifiedBy>
  <cp:revision>3</cp:revision>
  <dcterms:created xsi:type="dcterms:W3CDTF">2024-09-02T08:35:43Z</dcterms:created>
  <dcterms:modified xsi:type="dcterms:W3CDTF">2024-09-02T09:07:02Z</dcterms:modified>
</cp:coreProperties>
</file>