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2c2f6f8d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2c2f6f8d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2c2f6f8d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2c2f6f8d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2c2f6f8d5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2c2f6f8d5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2c2f6f8d5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2c2f6f8d5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d7de9df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d7de9df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7c425bb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7c425bb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2600" y="15390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Final Year Project, Gym Personal Training &amp; Analytics App</a:t>
            </a:r>
            <a:endParaRPr sz="41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2000" y="3315575"/>
            <a:ext cx="3472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Student Name : Daniel Murphy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Student No. : C00247818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Supervisor : Greg Doyle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20575"/>
            <a:ext cx="2219225" cy="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21575" y="612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Project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225150" y="1770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main purpose of this project is to create a cross platform application which will enable personal trainers or coaches to interact with their clients or players via mobile.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Purpose of the project.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Different Technologies researched.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The overall progress of the project up to date.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Questions?</a:t>
            </a:r>
            <a:endParaRPr sz="1400" dirty="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701" y="2841900"/>
            <a:ext cx="3434724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606" y="1"/>
            <a:ext cx="2884394" cy="214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50050" y="403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099781" y="1317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This application is not just aimed at personal trainers but for coaches of sports teams with many players to manage.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Ability to provide clients with a </a:t>
            </a:r>
            <a:r>
              <a:rPr lang="en" sz="1400"/>
              <a:t>full workout </a:t>
            </a:r>
            <a:r>
              <a:rPr lang="en" sz="1400" dirty="0"/>
              <a:t>or nutrition plan.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Trainer adds a client - client receives link to sign up.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Users can fully customize their  own workout or nutrition plan.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Analysis for user input on weights / reps to provide feedback.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Image / Video Analysis to provide feedback on users form.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Trainer account type will cost per month. User account is free with options for paid advanced plans.</a:t>
            </a:r>
            <a:endParaRPr sz="1400" dirty="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0300"/>
            <a:ext cx="3162024" cy="15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775" y="0"/>
            <a:ext cx="3229224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Different Technologies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287675" y="1384050"/>
            <a:ext cx="27660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Technologies: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Native / Expo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Flutter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Ionic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Figma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3139075" y="1384050"/>
            <a:ext cx="27660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/ Database Technologies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Heroku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6157450" y="1384050"/>
            <a:ext cx="27660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Technologies: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Scikit Learn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PyTorch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5225" y="3371500"/>
            <a:ext cx="2417600" cy="14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00" y="3153525"/>
            <a:ext cx="3671200" cy="19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3950" y="2881475"/>
            <a:ext cx="3493500" cy="2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6800" y="3123100"/>
            <a:ext cx="2647700" cy="19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2325" y="3231375"/>
            <a:ext cx="2024725" cy="1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166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Projects Current Progress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2105100" y="779975"/>
            <a:ext cx="7038900" cy="4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Technology - React Native.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Expo - Toolkit for developing applications quick. Easy development environment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Figma for designs.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login screen with Django / Firebase.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Possible problems using android studio.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/ Database Technologies - Django / Firebase 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Django caters for specific needs - allows for complete building of backend server.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Firebase is a Backend-as-a-Service. Less specific to project.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Firebase saves time as no backend code needed. 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Technologies - Pandas / TensorFlow / Scikit Learn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Pandas used to get the data into a dataframe.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TensorFlow - uses Keras  for training the model.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research needed on how to implement.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3275050"/>
            <a:ext cx="1684350" cy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8363"/>
            <a:ext cx="2286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2250600" y="2136000"/>
            <a:ext cx="4642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Questions?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297500" y="1068550"/>
            <a:ext cx="7038900" cy="4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Acharya, N. (2021).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Top 8 Reasons Why Custom Web Application Development Should be the Focus of Your Business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Cloud Data Analytics Company. Available at: https://www.anblicks.com/blog/why-custom-web-application-development-should-be-the-focus-of-your-business/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Sep 2020, 4184 V. and Correspondent, 08:17 Pmt. (n.d.).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5 Programming project ideas for beginner software developers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TechGig. Available at: https://content.techgig.com/technology/5-programming-project-ideas-for-beginner-software-developers/articleshow/77964118.cms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appmaster.io. (n.d.).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How to Build a Fitness App and Get Success | AppMaster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Available at: https://appmaster.io/blog/how-build-fitness-app-and-get-success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CityPNG | Download FREE HD PNG Images. (n.d.).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Loading Load Icon Transparent PNG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Available at: https://www.citypng.com/photo/20701/loading-load-icon-transparent-png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AppCoda. (n.d.).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Introduction to React Native: Building iOS Apps with JavaScript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Available at: https://www.appcoda.com/react-native-introduction/. [Accessed 23 Nov. 2022]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Samsukha, A. (2020).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Health &amp; Fitness Mobile App Development: Cost &amp; Features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Tech Blog | Mobile App, eCommerce, Salesforce Insights. Available at: https://www.emizentech.com/blog/health-fitness-mobile-app-development.html. [Accessed 23 Nov. 2022]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Mahale, V. (2022).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Product Interview: (Hypothetical) Figma is losing customers at 6–7% weekly. Figure out the reason &amp;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Medium. Available at: https://bootcamp.uxdesign.cc/product-interview-rca-solution-design-question-figma-is-losing-customers-at-6-7-weekly-a9c1eb11a236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www.pngwing.com. (n.d.). </a:t>
            </a:r>
            <a:r>
              <a:rPr lang="en" sz="12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Django png images | PNGWing</a:t>
            </a: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Available at: https://www.pngwing.com/en/search?q=django [Accessed 23 Nov. 2022].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www.wuzshop.com. (n.d.). </a:t>
            </a:r>
            <a:r>
              <a:rPr lang="en" sz="12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www.wuzshop.com</a:t>
            </a: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[online] Available at: https://www.wuzshop.com/?category_id=2730310 [Accessed 23 Nov. 2022].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Begoon, T. combined, edited- (2018). </a:t>
            </a:r>
            <a:r>
              <a:rPr lang="en" sz="1350" i="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TensorFlow logo.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[online] Wikimedia Commons. Available at: https://commons.wikimedia.org/wiki/File:TensorFlowLogo.svg [Accessed 23 Nov. 2022].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Final Year Project, Gym Personal Training &amp; Analytics App</vt:lpstr>
      <vt:lpstr>Introduction To The Project</vt:lpstr>
      <vt:lpstr>Description Of The Project</vt:lpstr>
      <vt:lpstr>Overview of Different Technologies</vt:lpstr>
      <vt:lpstr>The Projects Current Progress</vt:lpstr>
      <vt:lpstr>Questions?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Project, Gym Personal Training &amp; Analytics App</dc:title>
  <cp:lastModifiedBy>Daniel Murphy</cp:lastModifiedBy>
  <cp:revision>5</cp:revision>
  <dcterms:modified xsi:type="dcterms:W3CDTF">2022-11-24T09:40:43Z</dcterms:modified>
</cp:coreProperties>
</file>