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  <p:embeddedFontLst>
    <p:embeddedFont>
      <p:font typeface="Comfortaa" panose="020B0604020202020204" charset="0"/>
      <p:regular r:id="rId20"/>
      <p:bold r:id="rId21"/>
    </p:embeddedFont>
    <p:embeddedFont>
      <p:font typeface="Quattrocento Sans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82a5a58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82a5a587_2_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082a5a587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082a5a587_2_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082a5a58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082a5a587_2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82a5a587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82a5a587_2_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082a5a587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082a5a587_2_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ec90464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6ec904648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bed2219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bed22193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bed2219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1bed22193_0_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bed221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bed22193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bed221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bed22193_0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bed221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1bed22193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82a5a5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82a5a587_2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082a5a58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082a5a587_2_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082a5a58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082a5a587_2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609480" y="274680"/>
            <a:ext cx="10972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480" y="274680"/>
            <a:ext cx="10972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57240" y="6208560"/>
            <a:ext cx="12318841" cy="676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624240" y="6499080"/>
            <a:ext cx="2844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‹nº›</a:t>
            </a:fld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7893000" y="6242040"/>
            <a:ext cx="3947760" cy="622440"/>
            <a:chOff x="7893000" y="6242040"/>
            <a:chExt cx="3947760" cy="622440"/>
          </a:xfrm>
        </p:grpSpPr>
        <p:sp>
          <p:nvSpPr>
            <p:cNvPr id="9" name="Google Shape;9;p1"/>
            <p:cNvSpPr/>
            <p:nvPr/>
          </p:nvSpPr>
          <p:spPr>
            <a:xfrm>
              <a:off x="7893000" y="6242040"/>
              <a:ext cx="3947760" cy="6224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8159400" y="6341760"/>
              <a:ext cx="1191600" cy="441720"/>
            </a:xfrm>
            <a:custGeom>
              <a:avLst/>
              <a:gdLst/>
              <a:ahLst/>
              <a:cxnLst/>
              <a:rect l="l" t="t" r="r" b="b"/>
              <a:pathLst>
                <a:path w="8042" h="3987" extrusionOk="0">
                  <a:moveTo>
                    <a:pt x="2793" y="804"/>
                  </a:moveTo>
                  <a:cubicBezTo>
                    <a:pt x="2825" y="732"/>
                    <a:pt x="2843" y="653"/>
                    <a:pt x="2843" y="569"/>
                  </a:cubicBezTo>
                  <a:cubicBezTo>
                    <a:pt x="2843" y="255"/>
                    <a:pt x="2588" y="0"/>
                    <a:pt x="2273" y="0"/>
                  </a:cubicBezTo>
                  <a:cubicBezTo>
                    <a:pt x="1959" y="0"/>
                    <a:pt x="1704" y="255"/>
                    <a:pt x="1704" y="569"/>
                  </a:cubicBezTo>
                  <a:cubicBezTo>
                    <a:pt x="1704" y="653"/>
                    <a:pt x="1722" y="733"/>
                    <a:pt x="1754" y="804"/>
                  </a:cubicBezTo>
                  <a:cubicBezTo>
                    <a:pt x="1470" y="837"/>
                    <a:pt x="1250" y="1078"/>
                    <a:pt x="1250" y="1370"/>
                  </a:cubicBezTo>
                  <a:cubicBezTo>
                    <a:pt x="1250" y="1685"/>
                    <a:pt x="1505" y="1940"/>
                    <a:pt x="1819" y="1940"/>
                  </a:cubicBezTo>
                  <a:cubicBezTo>
                    <a:pt x="1942" y="1940"/>
                    <a:pt x="2055" y="1901"/>
                    <a:pt x="2148" y="1836"/>
                  </a:cubicBezTo>
                  <a:lnTo>
                    <a:pt x="2402" y="1836"/>
                  </a:lnTo>
                  <a:cubicBezTo>
                    <a:pt x="2495" y="1901"/>
                    <a:pt x="2609" y="1940"/>
                    <a:pt x="2731" y="1940"/>
                  </a:cubicBezTo>
                  <a:cubicBezTo>
                    <a:pt x="3046" y="1940"/>
                    <a:pt x="3301" y="1685"/>
                    <a:pt x="3301" y="1370"/>
                  </a:cubicBezTo>
                  <a:cubicBezTo>
                    <a:pt x="3301" y="1076"/>
                    <a:pt x="3078" y="834"/>
                    <a:pt x="2793" y="804"/>
                  </a:cubicBezTo>
                  <a:moveTo>
                    <a:pt x="0" y="3550"/>
                  </a:moveTo>
                  <a:cubicBezTo>
                    <a:pt x="311" y="3452"/>
                    <a:pt x="1391" y="3216"/>
                    <a:pt x="4008" y="3535"/>
                  </a:cubicBezTo>
                  <a:cubicBezTo>
                    <a:pt x="6967" y="3895"/>
                    <a:pt x="7922" y="3549"/>
                    <a:pt x="8042" y="3498"/>
                  </a:cubicBezTo>
                  <a:lnTo>
                    <a:pt x="8042" y="3625"/>
                  </a:lnTo>
                  <a:cubicBezTo>
                    <a:pt x="7788" y="3714"/>
                    <a:pt x="6732" y="3987"/>
                    <a:pt x="3994" y="3653"/>
                  </a:cubicBezTo>
                  <a:cubicBezTo>
                    <a:pt x="1244" y="3318"/>
                    <a:pt x="225" y="3594"/>
                    <a:pt x="0" y="3675"/>
                  </a:cubicBezTo>
                  <a:lnTo>
                    <a:pt x="0" y="3550"/>
                  </a:lnTo>
                  <a:close/>
                </a:path>
              </a:pathLst>
            </a:custGeom>
            <a:solidFill>
              <a:srgbClr val="009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159400" y="6538680"/>
              <a:ext cx="3413880" cy="157320"/>
            </a:xfrm>
            <a:custGeom>
              <a:avLst/>
              <a:gdLst/>
              <a:ahLst/>
              <a:cxnLst/>
              <a:rect l="l" t="t" r="r" b="b"/>
              <a:pathLst>
                <a:path w="23042" h="1426" extrusionOk="0">
                  <a:moveTo>
                    <a:pt x="22727" y="1045"/>
                  </a:moveTo>
                  <a:cubicBezTo>
                    <a:pt x="22728" y="1030"/>
                    <a:pt x="22732" y="1019"/>
                    <a:pt x="22740" y="1010"/>
                  </a:cubicBezTo>
                  <a:cubicBezTo>
                    <a:pt x="22748" y="1001"/>
                    <a:pt x="22760" y="995"/>
                    <a:pt x="22774" y="991"/>
                  </a:cubicBezTo>
                  <a:cubicBezTo>
                    <a:pt x="22788" y="987"/>
                    <a:pt x="22804" y="985"/>
                    <a:pt x="22822" y="985"/>
                  </a:cubicBezTo>
                  <a:cubicBezTo>
                    <a:pt x="22833" y="985"/>
                    <a:pt x="22845" y="985"/>
                    <a:pt x="22856" y="986"/>
                  </a:cubicBezTo>
                  <a:cubicBezTo>
                    <a:pt x="22867" y="987"/>
                    <a:pt x="22878" y="987"/>
                    <a:pt x="22888" y="988"/>
                  </a:cubicBezTo>
                  <a:cubicBezTo>
                    <a:pt x="22888" y="1001"/>
                    <a:pt x="22885" y="1014"/>
                    <a:pt x="22881" y="1027"/>
                  </a:cubicBezTo>
                  <a:cubicBezTo>
                    <a:pt x="22876" y="1039"/>
                    <a:pt x="22870" y="1051"/>
                    <a:pt x="22862" y="1061"/>
                  </a:cubicBezTo>
                  <a:cubicBezTo>
                    <a:pt x="22853" y="1071"/>
                    <a:pt x="22843" y="1079"/>
                    <a:pt x="22831" y="1085"/>
                  </a:cubicBezTo>
                  <a:cubicBezTo>
                    <a:pt x="22819" y="1091"/>
                    <a:pt x="22806" y="1094"/>
                    <a:pt x="22791" y="1094"/>
                  </a:cubicBezTo>
                  <a:cubicBezTo>
                    <a:pt x="22779" y="1094"/>
                    <a:pt x="22768" y="1092"/>
                    <a:pt x="22759" y="1088"/>
                  </a:cubicBezTo>
                  <a:cubicBezTo>
                    <a:pt x="22749" y="1084"/>
                    <a:pt x="22742" y="1079"/>
                    <a:pt x="22736" y="1072"/>
                  </a:cubicBezTo>
                  <a:cubicBezTo>
                    <a:pt x="22730" y="1064"/>
                    <a:pt x="22728" y="1055"/>
                    <a:pt x="22727" y="1045"/>
                  </a:cubicBezTo>
                  <a:moveTo>
                    <a:pt x="23042" y="1188"/>
                  </a:moveTo>
                  <a:cubicBezTo>
                    <a:pt x="23038" y="1170"/>
                    <a:pt x="23036" y="1152"/>
                    <a:pt x="23035" y="1134"/>
                  </a:cubicBezTo>
                  <a:cubicBezTo>
                    <a:pt x="23034" y="1117"/>
                    <a:pt x="23033" y="1099"/>
                    <a:pt x="23033" y="1081"/>
                  </a:cubicBezTo>
                  <a:lnTo>
                    <a:pt x="23033" y="913"/>
                  </a:lnTo>
                  <a:cubicBezTo>
                    <a:pt x="23033" y="879"/>
                    <a:pt x="23027" y="850"/>
                    <a:pt x="23016" y="826"/>
                  </a:cubicBezTo>
                  <a:cubicBezTo>
                    <a:pt x="23004" y="802"/>
                    <a:pt x="22989" y="783"/>
                    <a:pt x="22969" y="768"/>
                  </a:cubicBezTo>
                  <a:cubicBezTo>
                    <a:pt x="22949" y="753"/>
                    <a:pt x="22926" y="743"/>
                    <a:pt x="22900" y="736"/>
                  </a:cubicBezTo>
                  <a:cubicBezTo>
                    <a:pt x="22875" y="729"/>
                    <a:pt x="22847" y="726"/>
                    <a:pt x="22818" y="726"/>
                  </a:cubicBezTo>
                  <a:cubicBezTo>
                    <a:pt x="22785" y="726"/>
                    <a:pt x="22754" y="729"/>
                    <a:pt x="22724" y="734"/>
                  </a:cubicBezTo>
                  <a:cubicBezTo>
                    <a:pt x="22694" y="739"/>
                    <a:pt x="22666" y="747"/>
                    <a:pt x="22638" y="758"/>
                  </a:cubicBezTo>
                  <a:lnTo>
                    <a:pt x="22641" y="864"/>
                  </a:lnTo>
                  <a:cubicBezTo>
                    <a:pt x="22663" y="852"/>
                    <a:pt x="22686" y="843"/>
                    <a:pt x="22710" y="838"/>
                  </a:cubicBezTo>
                  <a:cubicBezTo>
                    <a:pt x="22734" y="832"/>
                    <a:pt x="22759" y="830"/>
                    <a:pt x="22784" y="830"/>
                  </a:cubicBezTo>
                  <a:cubicBezTo>
                    <a:pt x="22804" y="830"/>
                    <a:pt x="22821" y="832"/>
                    <a:pt x="22836" y="836"/>
                  </a:cubicBezTo>
                  <a:cubicBezTo>
                    <a:pt x="22851" y="841"/>
                    <a:pt x="22864" y="849"/>
                    <a:pt x="22873" y="860"/>
                  </a:cubicBezTo>
                  <a:cubicBezTo>
                    <a:pt x="22882" y="872"/>
                    <a:pt x="22887" y="888"/>
                    <a:pt x="22888" y="908"/>
                  </a:cubicBezTo>
                  <a:cubicBezTo>
                    <a:pt x="22877" y="906"/>
                    <a:pt x="22866" y="905"/>
                    <a:pt x="22853" y="904"/>
                  </a:cubicBezTo>
                  <a:cubicBezTo>
                    <a:pt x="22840" y="902"/>
                    <a:pt x="22828" y="902"/>
                    <a:pt x="22815" y="902"/>
                  </a:cubicBezTo>
                  <a:cubicBezTo>
                    <a:pt x="22801" y="902"/>
                    <a:pt x="22785" y="902"/>
                    <a:pt x="22769" y="904"/>
                  </a:cubicBezTo>
                  <a:cubicBezTo>
                    <a:pt x="22752" y="905"/>
                    <a:pt x="22735" y="907"/>
                    <a:pt x="22718" y="911"/>
                  </a:cubicBezTo>
                  <a:cubicBezTo>
                    <a:pt x="22700" y="915"/>
                    <a:pt x="22683" y="920"/>
                    <a:pt x="22667" y="927"/>
                  </a:cubicBezTo>
                  <a:cubicBezTo>
                    <a:pt x="22651" y="934"/>
                    <a:pt x="22637" y="944"/>
                    <a:pt x="22624" y="955"/>
                  </a:cubicBezTo>
                  <a:cubicBezTo>
                    <a:pt x="22611" y="966"/>
                    <a:pt x="22601" y="980"/>
                    <a:pt x="22593" y="997"/>
                  </a:cubicBezTo>
                  <a:cubicBezTo>
                    <a:pt x="22586" y="1013"/>
                    <a:pt x="22582" y="1033"/>
                    <a:pt x="22582" y="1056"/>
                  </a:cubicBezTo>
                  <a:cubicBezTo>
                    <a:pt x="22582" y="1080"/>
                    <a:pt x="22587" y="1102"/>
                    <a:pt x="22596" y="1119"/>
                  </a:cubicBezTo>
                  <a:cubicBezTo>
                    <a:pt x="22605" y="1137"/>
                    <a:pt x="22617" y="1152"/>
                    <a:pt x="22633" y="1164"/>
                  </a:cubicBezTo>
                  <a:cubicBezTo>
                    <a:pt x="22649" y="1175"/>
                    <a:pt x="22667" y="1184"/>
                    <a:pt x="22687" y="1190"/>
                  </a:cubicBezTo>
                  <a:cubicBezTo>
                    <a:pt x="22707" y="1195"/>
                    <a:pt x="22728" y="1198"/>
                    <a:pt x="22751" y="1198"/>
                  </a:cubicBezTo>
                  <a:cubicBezTo>
                    <a:pt x="22772" y="1198"/>
                    <a:pt x="22791" y="1195"/>
                    <a:pt x="22808" y="1189"/>
                  </a:cubicBezTo>
                  <a:cubicBezTo>
                    <a:pt x="22826" y="1184"/>
                    <a:pt x="22841" y="1175"/>
                    <a:pt x="22855" y="1163"/>
                  </a:cubicBezTo>
                  <a:cubicBezTo>
                    <a:pt x="22869" y="1151"/>
                    <a:pt x="22882" y="1135"/>
                    <a:pt x="22894" y="1117"/>
                  </a:cubicBezTo>
                  <a:lnTo>
                    <a:pt x="22895" y="1117"/>
                  </a:lnTo>
                  <a:cubicBezTo>
                    <a:pt x="22896" y="1128"/>
                    <a:pt x="22896" y="1140"/>
                    <a:pt x="22897" y="1152"/>
                  </a:cubicBezTo>
                  <a:cubicBezTo>
                    <a:pt x="22898" y="1164"/>
                    <a:pt x="22898" y="1176"/>
                    <a:pt x="22899" y="1188"/>
                  </a:cubicBezTo>
                  <a:lnTo>
                    <a:pt x="23042" y="1188"/>
                  </a:lnTo>
                  <a:close/>
                  <a:moveTo>
                    <a:pt x="22367" y="957"/>
                  </a:moveTo>
                  <a:cubicBezTo>
                    <a:pt x="22367" y="981"/>
                    <a:pt x="22363" y="1003"/>
                    <a:pt x="22356" y="1021"/>
                  </a:cubicBezTo>
                  <a:cubicBezTo>
                    <a:pt x="22348" y="1039"/>
                    <a:pt x="22337" y="1053"/>
                    <a:pt x="22323" y="1063"/>
                  </a:cubicBezTo>
                  <a:cubicBezTo>
                    <a:pt x="22309" y="1073"/>
                    <a:pt x="22293" y="1078"/>
                    <a:pt x="22273" y="1079"/>
                  </a:cubicBezTo>
                  <a:cubicBezTo>
                    <a:pt x="22255" y="1078"/>
                    <a:pt x="22239" y="1073"/>
                    <a:pt x="22225" y="1063"/>
                  </a:cubicBezTo>
                  <a:cubicBezTo>
                    <a:pt x="22211" y="1053"/>
                    <a:pt x="22199" y="1040"/>
                    <a:pt x="22191" y="1023"/>
                  </a:cubicBezTo>
                  <a:cubicBezTo>
                    <a:pt x="22182" y="1005"/>
                    <a:pt x="22178" y="985"/>
                    <a:pt x="22178" y="963"/>
                  </a:cubicBezTo>
                  <a:cubicBezTo>
                    <a:pt x="22178" y="941"/>
                    <a:pt x="22182" y="921"/>
                    <a:pt x="22189" y="903"/>
                  </a:cubicBezTo>
                  <a:cubicBezTo>
                    <a:pt x="22197" y="885"/>
                    <a:pt x="22208" y="871"/>
                    <a:pt x="22223" y="861"/>
                  </a:cubicBezTo>
                  <a:cubicBezTo>
                    <a:pt x="22237" y="851"/>
                    <a:pt x="22254" y="846"/>
                    <a:pt x="22273" y="846"/>
                  </a:cubicBezTo>
                  <a:cubicBezTo>
                    <a:pt x="22288" y="846"/>
                    <a:pt x="22301" y="849"/>
                    <a:pt x="22313" y="855"/>
                  </a:cubicBezTo>
                  <a:cubicBezTo>
                    <a:pt x="22325" y="861"/>
                    <a:pt x="22335" y="869"/>
                    <a:pt x="22343" y="879"/>
                  </a:cubicBezTo>
                  <a:cubicBezTo>
                    <a:pt x="22351" y="889"/>
                    <a:pt x="22357" y="901"/>
                    <a:pt x="22361" y="915"/>
                  </a:cubicBezTo>
                  <a:cubicBezTo>
                    <a:pt x="22365" y="928"/>
                    <a:pt x="22367" y="942"/>
                    <a:pt x="22367" y="957"/>
                  </a:cubicBezTo>
                  <a:close/>
                  <a:moveTo>
                    <a:pt x="22022" y="1370"/>
                  </a:moveTo>
                  <a:lnTo>
                    <a:pt x="22177" y="1370"/>
                  </a:lnTo>
                  <a:lnTo>
                    <a:pt x="22177" y="1124"/>
                  </a:lnTo>
                  <a:lnTo>
                    <a:pt x="22179" y="1124"/>
                  </a:lnTo>
                  <a:cubicBezTo>
                    <a:pt x="22189" y="1142"/>
                    <a:pt x="22202" y="1157"/>
                    <a:pt x="22217" y="1167"/>
                  </a:cubicBezTo>
                  <a:cubicBezTo>
                    <a:pt x="22232" y="1178"/>
                    <a:pt x="22249" y="1186"/>
                    <a:pt x="22267" y="1191"/>
                  </a:cubicBezTo>
                  <a:cubicBezTo>
                    <a:pt x="22285" y="1196"/>
                    <a:pt x="22304" y="1198"/>
                    <a:pt x="22322" y="1198"/>
                  </a:cubicBezTo>
                  <a:cubicBezTo>
                    <a:pt x="22356" y="1198"/>
                    <a:pt x="22385" y="1191"/>
                    <a:pt x="22411" y="1179"/>
                  </a:cubicBezTo>
                  <a:cubicBezTo>
                    <a:pt x="22437" y="1166"/>
                    <a:pt x="22458" y="1148"/>
                    <a:pt x="22475" y="1126"/>
                  </a:cubicBezTo>
                  <a:cubicBezTo>
                    <a:pt x="22493" y="1104"/>
                    <a:pt x="22506" y="1078"/>
                    <a:pt x="22515" y="1048"/>
                  </a:cubicBezTo>
                  <a:cubicBezTo>
                    <a:pt x="22524" y="1019"/>
                    <a:pt x="22528" y="988"/>
                    <a:pt x="22528" y="954"/>
                  </a:cubicBezTo>
                  <a:cubicBezTo>
                    <a:pt x="22528" y="932"/>
                    <a:pt x="22525" y="910"/>
                    <a:pt x="22520" y="888"/>
                  </a:cubicBezTo>
                  <a:cubicBezTo>
                    <a:pt x="22515" y="867"/>
                    <a:pt x="22507" y="846"/>
                    <a:pt x="22496" y="827"/>
                  </a:cubicBezTo>
                  <a:cubicBezTo>
                    <a:pt x="22486" y="807"/>
                    <a:pt x="22472" y="790"/>
                    <a:pt x="22457" y="775"/>
                  </a:cubicBezTo>
                  <a:cubicBezTo>
                    <a:pt x="22441" y="760"/>
                    <a:pt x="22423" y="748"/>
                    <a:pt x="22403" y="739"/>
                  </a:cubicBezTo>
                  <a:cubicBezTo>
                    <a:pt x="22383" y="731"/>
                    <a:pt x="22360" y="726"/>
                    <a:pt x="22335" y="726"/>
                  </a:cubicBezTo>
                  <a:cubicBezTo>
                    <a:pt x="22311" y="726"/>
                    <a:pt x="22288" y="729"/>
                    <a:pt x="22267" y="736"/>
                  </a:cubicBezTo>
                  <a:cubicBezTo>
                    <a:pt x="22245" y="742"/>
                    <a:pt x="22226" y="752"/>
                    <a:pt x="22209" y="766"/>
                  </a:cubicBezTo>
                  <a:cubicBezTo>
                    <a:pt x="22191" y="780"/>
                    <a:pt x="22178" y="797"/>
                    <a:pt x="22167" y="818"/>
                  </a:cubicBezTo>
                  <a:lnTo>
                    <a:pt x="22165" y="818"/>
                  </a:lnTo>
                  <a:lnTo>
                    <a:pt x="22165" y="737"/>
                  </a:lnTo>
                  <a:lnTo>
                    <a:pt x="22022" y="737"/>
                  </a:lnTo>
                  <a:lnTo>
                    <a:pt x="22022" y="1370"/>
                  </a:lnTo>
                  <a:close/>
                  <a:moveTo>
                    <a:pt x="21159" y="1188"/>
                  </a:moveTo>
                  <a:lnTo>
                    <a:pt x="21315" y="1188"/>
                  </a:lnTo>
                  <a:lnTo>
                    <a:pt x="21315" y="997"/>
                  </a:lnTo>
                  <a:cubicBezTo>
                    <a:pt x="21315" y="949"/>
                    <a:pt x="21323" y="913"/>
                    <a:pt x="21338" y="890"/>
                  </a:cubicBezTo>
                  <a:cubicBezTo>
                    <a:pt x="21354" y="867"/>
                    <a:pt x="21375" y="856"/>
                    <a:pt x="21403" y="856"/>
                  </a:cubicBezTo>
                  <a:cubicBezTo>
                    <a:pt x="21418" y="856"/>
                    <a:pt x="21430" y="860"/>
                    <a:pt x="21439" y="868"/>
                  </a:cubicBezTo>
                  <a:cubicBezTo>
                    <a:pt x="21448" y="875"/>
                    <a:pt x="21455" y="886"/>
                    <a:pt x="21459" y="899"/>
                  </a:cubicBezTo>
                  <a:cubicBezTo>
                    <a:pt x="21464" y="913"/>
                    <a:pt x="21466" y="928"/>
                    <a:pt x="21466" y="945"/>
                  </a:cubicBezTo>
                  <a:lnTo>
                    <a:pt x="21466" y="1188"/>
                  </a:lnTo>
                  <a:lnTo>
                    <a:pt x="21621" y="1188"/>
                  </a:lnTo>
                  <a:lnTo>
                    <a:pt x="21621" y="997"/>
                  </a:lnTo>
                  <a:cubicBezTo>
                    <a:pt x="21622" y="949"/>
                    <a:pt x="21630" y="913"/>
                    <a:pt x="21645" y="890"/>
                  </a:cubicBezTo>
                  <a:cubicBezTo>
                    <a:pt x="21660" y="867"/>
                    <a:pt x="21682" y="856"/>
                    <a:pt x="21710" y="856"/>
                  </a:cubicBezTo>
                  <a:cubicBezTo>
                    <a:pt x="21724" y="856"/>
                    <a:pt x="21736" y="860"/>
                    <a:pt x="21746" y="868"/>
                  </a:cubicBezTo>
                  <a:cubicBezTo>
                    <a:pt x="21755" y="876"/>
                    <a:pt x="21762" y="886"/>
                    <a:pt x="21766" y="899"/>
                  </a:cubicBezTo>
                  <a:cubicBezTo>
                    <a:pt x="21770" y="913"/>
                    <a:pt x="21772" y="928"/>
                    <a:pt x="21772" y="945"/>
                  </a:cubicBezTo>
                  <a:lnTo>
                    <a:pt x="21772" y="1188"/>
                  </a:lnTo>
                  <a:lnTo>
                    <a:pt x="21928" y="1188"/>
                  </a:lnTo>
                  <a:lnTo>
                    <a:pt x="21928" y="922"/>
                  </a:lnTo>
                  <a:cubicBezTo>
                    <a:pt x="21928" y="891"/>
                    <a:pt x="21926" y="864"/>
                    <a:pt x="21921" y="840"/>
                  </a:cubicBezTo>
                  <a:cubicBezTo>
                    <a:pt x="21917" y="816"/>
                    <a:pt x="21909" y="795"/>
                    <a:pt x="21897" y="778"/>
                  </a:cubicBezTo>
                  <a:cubicBezTo>
                    <a:pt x="21885" y="761"/>
                    <a:pt x="21869" y="748"/>
                    <a:pt x="21848" y="740"/>
                  </a:cubicBezTo>
                  <a:cubicBezTo>
                    <a:pt x="21828" y="731"/>
                    <a:pt x="21801" y="726"/>
                    <a:pt x="21769" y="726"/>
                  </a:cubicBezTo>
                  <a:cubicBezTo>
                    <a:pt x="21747" y="726"/>
                    <a:pt x="21727" y="729"/>
                    <a:pt x="21707" y="735"/>
                  </a:cubicBezTo>
                  <a:cubicBezTo>
                    <a:pt x="21687" y="741"/>
                    <a:pt x="21669" y="751"/>
                    <a:pt x="21652" y="763"/>
                  </a:cubicBezTo>
                  <a:cubicBezTo>
                    <a:pt x="21635" y="776"/>
                    <a:pt x="21621" y="793"/>
                    <a:pt x="21608" y="813"/>
                  </a:cubicBezTo>
                  <a:cubicBezTo>
                    <a:pt x="21600" y="793"/>
                    <a:pt x="21589" y="777"/>
                    <a:pt x="21575" y="764"/>
                  </a:cubicBezTo>
                  <a:cubicBezTo>
                    <a:pt x="21561" y="751"/>
                    <a:pt x="21545" y="742"/>
                    <a:pt x="21527" y="736"/>
                  </a:cubicBezTo>
                  <a:cubicBezTo>
                    <a:pt x="21509" y="729"/>
                    <a:pt x="21489" y="726"/>
                    <a:pt x="21467" y="726"/>
                  </a:cubicBezTo>
                  <a:cubicBezTo>
                    <a:pt x="21443" y="726"/>
                    <a:pt x="21421" y="729"/>
                    <a:pt x="21400" y="736"/>
                  </a:cubicBezTo>
                  <a:cubicBezTo>
                    <a:pt x="21379" y="743"/>
                    <a:pt x="21360" y="753"/>
                    <a:pt x="21343" y="767"/>
                  </a:cubicBezTo>
                  <a:cubicBezTo>
                    <a:pt x="21327" y="780"/>
                    <a:pt x="21313" y="798"/>
                    <a:pt x="21303" y="820"/>
                  </a:cubicBezTo>
                  <a:lnTo>
                    <a:pt x="21301" y="820"/>
                  </a:lnTo>
                  <a:lnTo>
                    <a:pt x="21301" y="737"/>
                  </a:lnTo>
                  <a:lnTo>
                    <a:pt x="21159" y="737"/>
                  </a:lnTo>
                  <a:lnTo>
                    <a:pt x="21159" y="1188"/>
                  </a:lnTo>
                  <a:close/>
                  <a:moveTo>
                    <a:pt x="20754" y="1045"/>
                  </a:moveTo>
                  <a:cubicBezTo>
                    <a:pt x="20754" y="1030"/>
                    <a:pt x="20758" y="1019"/>
                    <a:pt x="20766" y="1010"/>
                  </a:cubicBezTo>
                  <a:cubicBezTo>
                    <a:pt x="20775" y="1001"/>
                    <a:pt x="20786" y="995"/>
                    <a:pt x="20800" y="991"/>
                  </a:cubicBezTo>
                  <a:cubicBezTo>
                    <a:pt x="20814" y="987"/>
                    <a:pt x="20830" y="985"/>
                    <a:pt x="20848" y="985"/>
                  </a:cubicBezTo>
                  <a:cubicBezTo>
                    <a:pt x="20860" y="985"/>
                    <a:pt x="20871" y="985"/>
                    <a:pt x="20882" y="986"/>
                  </a:cubicBezTo>
                  <a:cubicBezTo>
                    <a:pt x="20893" y="987"/>
                    <a:pt x="20904" y="987"/>
                    <a:pt x="20914" y="988"/>
                  </a:cubicBezTo>
                  <a:cubicBezTo>
                    <a:pt x="20914" y="1001"/>
                    <a:pt x="20912" y="1014"/>
                    <a:pt x="20907" y="1027"/>
                  </a:cubicBezTo>
                  <a:cubicBezTo>
                    <a:pt x="20903" y="1039"/>
                    <a:pt x="20896" y="1051"/>
                    <a:pt x="20888" y="1061"/>
                  </a:cubicBezTo>
                  <a:cubicBezTo>
                    <a:pt x="20880" y="1071"/>
                    <a:pt x="20869" y="1079"/>
                    <a:pt x="20858" y="1085"/>
                  </a:cubicBezTo>
                  <a:cubicBezTo>
                    <a:pt x="20846" y="1091"/>
                    <a:pt x="20833" y="1094"/>
                    <a:pt x="20818" y="1094"/>
                  </a:cubicBezTo>
                  <a:cubicBezTo>
                    <a:pt x="20806" y="1094"/>
                    <a:pt x="20795" y="1092"/>
                    <a:pt x="20785" y="1088"/>
                  </a:cubicBezTo>
                  <a:cubicBezTo>
                    <a:pt x="20775" y="1084"/>
                    <a:pt x="20768" y="1079"/>
                    <a:pt x="20762" y="1072"/>
                  </a:cubicBezTo>
                  <a:cubicBezTo>
                    <a:pt x="20757" y="1064"/>
                    <a:pt x="20754" y="1055"/>
                    <a:pt x="20754" y="1045"/>
                  </a:cubicBezTo>
                  <a:close/>
                  <a:moveTo>
                    <a:pt x="21068" y="1188"/>
                  </a:moveTo>
                  <a:cubicBezTo>
                    <a:pt x="21065" y="1170"/>
                    <a:pt x="21063" y="1152"/>
                    <a:pt x="21061" y="1134"/>
                  </a:cubicBezTo>
                  <a:cubicBezTo>
                    <a:pt x="21060" y="1117"/>
                    <a:pt x="21059" y="1099"/>
                    <a:pt x="21059" y="1081"/>
                  </a:cubicBezTo>
                  <a:lnTo>
                    <a:pt x="21059" y="913"/>
                  </a:lnTo>
                  <a:cubicBezTo>
                    <a:pt x="21059" y="879"/>
                    <a:pt x="21053" y="850"/>
                    <a:pt x="21042" y="826"/>
                  </a:cubicBezTo>
                  <a:cubicBezTo>
                    <a:pt x="21031" y="802"/>
                    <a:pt x="21015" y="783"/>
                    <a:pt x="20995" y="768"/>
                  </a:cubicBezTo>
                  <a:cubicBezTo>
                    <a:pt x="20975" y="753"/>
                    <a:pt x="20953" y="743"/>
                    <a:pt x="20927" y="736"/>
                  </a:cubicBezTo>
                  <a:cubicBezTo>
                    <a:pt x="20901" y="729"/>
                    <a:pt x="20874" y="726"/>
                    <a:pt x="20845" y="726"/>
                  </a:cubicBezTo>
                  <a:cubicBezTo>
                    <a:pt x="20811" y="726"/>
                    <a:pt x="20780" y="729"/>
                    <a:pt x="20750" y="734"/>
                  </a:cubicBezTo>
                  <a:cubicBezTo>
                    <a:pt x="20721" y="739"/>
                    <a:pt x="20692" y="747"/>
                    <a:pt x="20665" y="758"/>
                  </a:cubicBezTo>
                  <a:lnTo>
                    <a:pt x="20667" y="864"/>
                  </a:lnTo>
                  <a:cubicBezTo>
                    <a:pt x="20689" y="852"/>
                    <a:pt x="20712" y="843"/>
                    <a:pt x="20736" y="838"/>
                  </a:cubicBezTo>
                  <a:cubicBezTo>
                    <a:pt x="20761" y="832"/>
                    <a:pt x="20786" y="830"/>
                    <a:pt x="20811" y="830"/>
                  </a:cubicBezTo>
                  <a:cubicBezTo>
                    <a:pt x="20830" y="830"/>
                    <a:pt x="20847" y="832"/>
                    <a:pt x="20862" y="836"/>
                  </a:cubicBezTo>
                  <a:cubicBezTo>
                    <a:pt x="20878" y="841"/>
                    <a:pt x="20890" y="849"/>
                    <a:pt x="20899" y="860"/>
                  </a:cubicBezTo>
                  <a:cubicBezTo>
                    <a:pt x="20909" y="872"/>
                    <a:pt x="20913" y="888"/>
                    <a:pt x="20914" y="908"/>
                  </a:cubicBezTo>
                  <a:cubicBezTo>
                    <a:pt x="20904" y="906"/>
                    <a:pt x="20892" y="905"/>
                    <a:pt x="20880" y="904"/>
                  </a:cubicBezTo>
                  <a:cubicBezTo>
                    <a:pt x="20867" y="902"/>
                    <a:pt x="20854" y="902"/>
                    <a:pt x="20841" y="902"/>
                  </a:cubicBezTo>
                  <a:cubicBezTo>
                    <a:pt x="20827" y="902"/>
                    <a:pt x="20812" y="902"/>
                    <a:pt x="20795" y="904"/>
                  </a:cubicBezTo>
                  <a:cubicBezTo>
                    <a:pt x="20778" y="905"/>
                    <a:pt x="20761" y="907"/>
                    <a:pt x="20744" y="911"/>
                  </a:cubicBezTo>
                  <a:cubicBezTo>
                    <a:pt x="20726" y="915"/>
                    <a:pt x="20710" y="920"/>
                    <a:pt x="20694" y="927"/>
                  </a:cubicBezTo>
                  <a:cubicBezTo>
                    <a:pt x="20677" y="934"/>
                    <a:pt x="20663" y="944"/>
                    <a:pt x="20650" y="955"/>
                  </a:cubicBezTo>
                  <a:cubicBezTo>
                    <a:pt x="20637" y="966"/>
                    <a:pt x="20627" y="980"/>
                    <a:pt x="20620" y="997"/>
                  </a:cubicBezTo>
                  <a:cubicBezTo>
                    <a:pt x="20612" y="1013"/>
                    <a:pt x="20608" y="1033"/>
                    <a:pt x="20608" y="1056"/>
                  </a:cubicBezTo>
                  <a:cubicBezTo>
                    <a:pt x="20608" y="1080"/>
                    <a:pt x="20613" y="1102"/>
                    <a:pt x="20622" y="1119"/>
                  </a:cubicBezTo>
                  <a:cubicBezTo>
                    <a:pt x="20631" y="1137"/>
                    <a:pt x="20643" y="1152"/>
                    <a:pt x="20659" y="1164"/>
                  </a:cubicBezTo>
                  <a:cubicBezTo>
                    <a:pt x="20675" y="1175"/>
                    <a:pt x="20693" y="1184"/>
                    <a:pt x="20713" y="1190"/>
                  </a:cubicBezTo>
                  <a:cubicBezTo>
                    <a:pt x="20733" y="1195"/>
                    <a:pt x="20755" y="1198"/>
                    <a:pt x="20777" y="1198"/>
                  </a:cubicBezTo>
                  <a:cubicBezTo>
                    <a:pt x="20798" y="1198"/>
                    <a:pt x="20818" y="1195"/>
                    <a:pt x="20835" y="1189"/>
                  </a:cubicBezTo>
                  <a:cubicBezTo>
                    <a:pt x="20852" y="1184"/>
                    <a:pt x="20867" y="1175"/>
                    <a:pt x="20882" y="1163"/>
                  </a:cubicBezTo>
                  <a:cubicBezTo>
                    <a:pt x="20896" y="1151"/>
                    <a:pt x="20908" y="1135"/>
                    <a:pt x="20920" y="1117"/>
                  </a:cubicBezTo>
                  <a:lnTo>
                    <a:pt x="20922" y="1117"/>
                  </a:lnTo>
                  <a:cubicBezTo>
                    <a:pt x="20922" y="1128"/>
                    <a:pt x="20922" y="1140"/>
                    <a:pt x="20923" y="1152"/>
                  </a:cubicBezTo>
                  <a:cubicBezTo>
                    <a:pt x="20924" y="1164"/>
                    <a:pt x="20925" y="1176"/>
                    <a:pt x="20925" y="1188"/>
                  </a:cubicBezTo>
                  <a:lnTo>
                    <a:pt x="21068" y="1188"/>
                  </a:lnTo>
                  <a:close/>
                  <a:moveTo>
                    <a:pt x="20261" y="698"/>
                  </a:moveTo>
                  <a:lnTo>
                    <a:pt x="20303" y="698"/>
                  </a:lnTo>
                  <a:cubicBezTo>
                    <a:pt x="20321" y="697"/>
                    <a:pt x="20338" y="700"/>
                    <a:pt x="20353" y="705"/>
                  </a:cubicBezTo>
                  <a:cubicBezTo>
                    <a:pt x="20368" y="710"/>
                    <a:pt x="20380" y="719"/>
                    <a:pt x="20389" y="730"/>
                  </a:cubicBezTo>
                  <a:cubicBezTo>
                    <a:pt x="20397" y="742"/>
                    <a:pt x="20402" y="759"/>
                    <a:pt x="20402" y="779"/>
                  </a:cubicBezTo>
                  <a:cubicBezTo>
                    <a:pt x="20402" y="800"/>
                    <a:pt x="20397" y="816"/>
                    <a:pt x="20389" y="829"/>
                  </a:cubicBezTo>
                  <a:cubicBezTo>
                    <a:pt x="20380" y="841"/>
                    <a:pt x="20368" y="849"/>
                    <a:pt x="20353" y="855"/>
                  </a:cubicBezTo>
                  <a:cubicBezTo>
                    <a:pt x="20338" y="860"/>
                    <a:pt x="20321" y="862"/>
                    <a:pt x="20303" y="862"/>
                  </a:cubicBezTo>
                  <a:lnTo>
                    <a:pt x="20261" y="862"/>
                  </a:lnTo>
                  <a:lnTo>
                    <a:pt x="20261" y="698"/>
                  </a:lnTo>
                  <a:close/>
                  <a:moveTo>
                    <a:pt x="20100" y="1188"/>
                  </a:moveTo>
                  <a:lnTo>
                    <a:pt x="20261" y="1188"/>
                  </a:lnTo>
                  <a:lnTo>
                    <a:pt x="20261" y="976"/>
                  </a:lnTo>
                  <a:lnTo>
                    <a:pt x="20323" y="976"/>
                  </a:lnTo>
                  <a:cubicBezTo>
                    <a:pt x="20374" y="976"/>
                    <a:pt x="20417" y="968"/>
                    <a:pt x="20453" y="953"/>
                  </a:cubicBezTo>
                  <a:cubicBezTo>
                    <a:pt x="20488" y="938"/>
                    <a:pt x="20516" y="915"/>
                    <a:pt x="20535" y="886"/>
                  </a:cubicBezTo>
                  <a:cubicBezTo>
                    <a:pt x="20554" y="857"/>
                    <a:pt x="20563" y="822"/>
                    <a:pt x="20563" y="781"/>
                  </a:cubicBezTo>
                  <a:cubicBezTo>
                    <a:pt x="20564" y="714"/>
                    <a:pt x="20541" y="664"/>
                    <a:pt x="20497" y="631"/>
                  </a:cubicBezTo>
                  <a:cubicBezTo>
                    <a:pt x="20452" y="599"/>
                    <a:pt x="20384" y="583"/>
                    <a:pt x="20292" y="583"/>
                  </a:cubicBezTo>
                  <a:lnTo>
                    <a:pt x="20100" y="583"/>
                  </a:lnTo>
                  <a:lnTo>
                    <a:pt x="20100" y="1188"/>
                  </a:lnTo>
                  <a:close/>
                  <a:moveTo>
                    <a:pt x="19498" y="1089"/>
                  </a:moveTo>
                  <a:cubicBezTo>
                    <a:pt x="19480" y="1089"/>
                    <a:pt x="19465" y="1085"/>
                    <a:pt x="19452" y="1079"/>
                  </a:cubicBezTo>
                  <a:cubicBezTo>
                    <a:pt x="19439" y="1072"/>
                    <a:pt x="19429" y="1063"/>
                    <a:pt x="19420" y="1051"/>
                  </a:cubicBezTo>
                  <a:cubicBezTo>
                    <a:pt x="19412" y="1039"/>
                    <a:pt x="19406" y="1026"/>
                    <a:pt x="19403" y="1010"/>
                  </a:cubicBezTo>
                  <a:cubicBezTo>
                    <a:pt x="19399" y="995"/>
                    <a:pt x="19397" y="979"/>
                    <a:pt x="19397" y="963"/>
                  </a:cubicBezTo>
                  <a:cubicBezTo>
                    <a:pt x="19397" y="946"/>
                    <a:pt x="19399" y="929"/>
                    <a:pt x="19403" y="914"/>
                  </a:cubicBezTo>
                  <a:cubicBezTo>
                    <a:pt x="19406" y="899"/>
                    <a:pt x="19412" y="885"/>
                    <a:pt x="19420" y="873"/>
                  </a:cubicBezTo>
                  <a:cubicBezTo>
                    <a:pt x="19429" y="862"/>
                    <a:pt x="19439" y="852"/>
                    <a:pt x="19452" y="846"/>
                  </a:cubicBezTo>
                  <a:cubicBezTo>
                    <a:pt x="19465" y="839"/>
                    <a:pt x="19480" y="835"/>
                    <a:pt x="19498" y="835"/>
                  </a:cubicBezTo>
                  <a:cubicBezTo>
                    <a:pt x="19516" y="835"/>
                    <a:pt x="19531" y="839"/>
                    <a:pt x="19544" y="846"/>
                  </a:cubicBezTo>
                  <a:cubicBezTo>
                    <a:pt x="19557" y="852"/>
                    <a:pt x="19567" y="862"/>
                    <a:pt x="19576" y="873"/>
                  </a:cubicBezTo>
                  <a:cubicBezTo>
                    <a:pt x="19584" y="885"/>
                    <a:pt x="19590" y="899"/>
                    <a:pt x="19594" y="914"/>
                  </a:cubicBezTo>
                  <a:cubicBezTo>
                    <a:pt x="19598" y="929"/>
                    <a:pt x="19599" y="946"/>
                    <a:pt x="19599" y="963"/>
                  </a:cubicBezTo>
                  <a:cubicBezTo>
                    <a:pt x="19599" y="979"/>
                    <a:pt x="19598" y="995"/>
                    <a:pt x="19594" y="1010"/>
                  </a:cubicBezTo>
                  <a:cubicBezTo>
                    <a:pt x="19590" y="1026"/>
                    <a:pt x="19584" y="1039"/>
                    <a:pt x="19576" y="1051"/>
                  </a:cubicBezTo>
                  <a:cubicBezTo>
                    <a:pt x="19567" y="1063"/>
                    <a:pt x="19557" y="1072"/>
                    <a:pt x="19544" y="1079"/>
                  </a:cubicBezTo>
                  <a:cubicBezTo>
                    <a:pt x="19531" y="1085"/>
                    <a:pt x="19516" y="1089"/>
                    <a:pt x="19498" y="1089"/>
                  </a:cubicBezTo>
                  <a:close/>
                  <a:moveTo>
                    <a:pt x="19498" y="1198"/>
                  </a:moveTo>
                  <a:cubicBezTo>
                    <a:pt x="19535" y="1198"/>
                    <a:pt x="19570" y="1193"/>
                    <a:pt x="19602" y="1182"/>
                  </a:cubicBezTo>
                  <a:cubicBezTo>
                    <a:pt x="19634" y="1172"/>
                    <a:pt x="19661" y="1156"/>
                    <a:pt x="19685" y="1136"/>
                  </a:cubicBezTo>
                  <a:cubicBezTo>
                    <a:pt x="19709" y="1116"/>
                    <a:pt x="19727" y="1091"/>
                    <a:pt x="19740" y="1062"/>
                  </a:cubicBezTo>
                  <a:cubicBezTo>
                    <a:pt x="19754" y="1033"/>
                    <a:pt x="19760" y="1000"/>
                    <a:pt x="19760" y="963"/>
                  </a:cubicBezTo>
                  <a:cubicBezTo>
                    <a:pt x="19760" y="925"/>
                    <a:pt x="19754" y="892"/>
                    <a:pt x="19740" y="862"/>
                  </a:cubicBezTo>
                  <a:cubicBezTo>
                    <a:pt x="19727" y="833"/>
                    <a:pt x="19709" y="808"/>
                    <a:pt x="19685" y="788"/>
                  </a:cubicBezTo>
                  <a:cubicBezTo>
                    <a:pt x="19661" y="768"/>
                    <a:pt x="19634" y="753"/>
                    <a:pt x="19602" y="742"/>
                  </a:cubicBezTo>
                  <a:cubicBezTo>
                    <a:pt x="19570" y="731"/>
                    <a:pt x="19535" y="726"/>
                    <a:pt x="19498" y="726"/>
                  </a:cubicBezTo>
                  <a:cubicBezTo>
                    <a:pt x="19461" y="726"/>
                    <a:pt x="19426" y="731"/>
                    <a:pt x="19394" y="742"/>
                  </a:cubicBezTo>
                  <a:cubicBezTo>
                    <a:pt x="19362" y="753"/>
                    <a:pt x="19335" y="768"/>
                    <a:pt x="19311" y="788"/>
                  </a:cubicBezTo>
                  <a:cubicBezTo>
                    <a:pt x="19287" y="808"/>
                    <a:pt x="19269" y="833"/>
                    <a:pt x="19256" y="862"/>
                  </a:cubicBezTo>
                  <a:cubicBezTo>
                    <a:pt x="19243" y="892"/>
                    <a:pt x="19236" y="925"/>
                    <a:pt x="19236" y="963"/>
                  </a:cubicBezTo>
                  <a:cubicBezTo>
                    <a:pt x="19236" y="1000"/>
                    <a:pt x="19243" y="1033"/>
                    <a:pt x="19256" y="1062"/>
                  </a:cubicBezTo>
                  <a:cubicBezTo>
                    <a:pt x="19269" y="1091"/>
                    <a:pt x="19287" y="1116"/>
                    <a:pt x="19311" y="1136"/>
                  </a:cubicBezTo>
                  <a:cubicBezTo>
                    <a:pt x="19335" y="1156"/>
                    <a:pt x="19362" y="1172"/>
                    <a:pt x="19394" y="1182"/>
                  </a:cubicBezTo>
                  <a:cubicBezTo>
                    <a:pt x="19426" y="1193"/>
                    <a:pt x="19461" y="1198"/>
                    <a:pt x="19498" y="1198"/>
                  </a:cubicBezTo>
                  <a:close/>
                  <a:moveTo>
                    <a:pt x="18818" y="957"/>
                  </a:moveTo>
                  <a:cubicBezTo>
                    <a:pt x="18818" y="942"/>
                    <a:pt x="18820" y="928"/>
                    <a:pt x="18824" y="915"/>
                  </a:cubicBezTo>
                  <a:cubicBezTo>
                    <a:pt x="18829" y="901"/>
                    <a:pt x="18835" y="889"/>
                    <a:pt x="18843" y="879"/>
                  </a:cubicBezTo>
                  <a:cubicBezTo>
                    <a:pt x="18851" y="869"/>
                    <a:pt x="18861" y="861"/>
                    <a:pt x="18872" y="855"/>
                  </a:cubicBezTo>
                  <a:cubicBezTo>
                    <a:pt x="18884" y="849"/>
                    <a:pt x="18897" y="846"/>
                    <a:pt x="18913" y="846"/>
                  </a:cubicBezTo>
                  <a:cubicBezTo>
                    <a:pt x="18932" y="846"/>
                    <a:pt x="18949" y="851"/>
                    <a:pt x="18963" y="861"/>
                  </a:cubicBezTo>
                  <a:cubicBezTo>
                    <a:pt x="18977" y="871"/>
                    <a:pt x="18988" y="885"/>
                    <a:pt x="18996" y="903"/>
                  </a:cubicBezTo>
                  <a:cubicBezTo>
                    <a:pt x="19004" y="920"/>
                    <a:pt x="19008" y="941"/>
                    <a:pt x="19008" y="963"/>
                  </a:cubicBezTo>
                  <a:cubicBezTo>
                    <a:pt x="19008" y="986"/>
                    <a:pt x="19003" y="1005"/>
                    <a:pt x="18995" y="1023"/>
                  </a:cubicBezTo>
                  <a:cubicBezTo>
                    <a:pt x="18986" y="1040"/>
                    <a:pt x="18975" y="1054"/>
                    <a:pt x="18960" y="1063"/>
                  </a:cubicBezTo>
                  <a:cubicBezTo>
                    <a:pt x="18946" y="1073"/>
                    <a:pt x="18930" y="1078"/>
                    <a:pt x="18913" y="1079"/>
                  </a:cubicBezTo>
                  <a:cubicBezTo>
                    <a:pt x="18893" y="1078"/>
                    <a:pt x="18876" y="1073"/>
                    <a:pt x="18862" y="1063"/>
                  </a:cubicBezTo>
                  <a:cubicBezTo>
                    <a:pt x="18848" y="1053"/>
                    <a:pt x="18837" y="1039"/>
                    <a:pt x="18830" y="1021"/>
                  </a:cubicBezTo>
                  <a:cubicBezTo>
                    <a:pt x="18822" y="1003"/>
                    <a:pt x="18818" y="981"/>
                    <a:pt x="18818" y="957"/>
                  </a:cubicBezTo>
                  <a:close/>
                  <a:moveTo>
                    <a:pt x="19164" y="538"/>
                  </a:moveTo>
                  <a:lnTo>
                    <a:pt x="19007" y="538"/>
                  </a:lnTo>
                  <a:lnTo>
                    <a:pt x="19007" y="795"/>
                  </a:lnTo>
                  <a:lnTo>
                    <a:pt x="19005" y="795"/>
                  </a:lnTo>
                  <a:cubicBezTo>
                    <a:pt x="18992" y="777"/>
                    <a:pt x="18977" y="764"/>
                    <a:pt x="18961" y="754"/>
                  </a:cubicBezTo>
                  <a:cubicBezTo>
                    <a:pt x="18945" y="744"/>
                    <a:pt x="18928" y="737"/>
                    <a:pt x="18909" y="732"/>
                  </a:cubicBezTo>
                  <a:cubicBezTo>
                    <a:pt x="18891" y="728"/>
                    <a:pt x="18871" y="726"/>
                    <a:pt x="18850" y="726"/>
                  </a:cubicBezTo>
                  <a:cubicBezTo>
                    <a:pt x="18825" y="726"/>
                    <a:pt x="18803" y="731"/>
                    <a:pt x="18782" y="739"/>
                  </a:cubicBezTo>
                  <a:cubicBezTo>
                    <a:pt x="18762" y="748"/>
                    <a:pt x="18744" y="759"/>
                    <a:pt x="18728" y="774"/>
                  </a:cubicBezTo>
                  <a:cubicBezTo>
                    <a:pt x="18713" y="789"/>
                    <a:pt x="18700" y="806"/>
                    <a:pt x="18689" y="826"/>
                  </a:cubicBezTo>
                  <a:cubicBezTo>
                    <a:pt x="18679" y="845"/>
                    <a:pt x="18671" y="866"/>
                    <a:pt x="18665" y="888"/>
                  </a:cubicBezTo>
                  <a:cubicBezTo>
                    <a:pt x="18660" y="909"/>
                    <a:pt x="18657" y="932"/>
                    <a:pt x="18657" y="954"/>
                  </a:cubicBezTo>
                  <a:cubicBezTo>
                    <a:pt x="18657" y="988"/>
                    <a:pt x="18662" y="1019"/>
                    <a:pt x="18670" y="1048"/>
                  </a:cubicBezTo>
                  <a:cubicBezTo>
                    <a:pt x="18679" y="1078"/>
                    <a:pt x="18692" y="1104"/>
                    <a:pt x="18710" y="1126"/>
                  </a:cubicBezTo>
                  <a:cubicBezTo>
                    <a:pt x="18727" y="1148"/>
                    <a:pt x="18749" y="1166"/>
                    <a:pt x="18775" y="1179"/>
                  </a:cubicBezTo>
                  <a:cubicBezTo>
                    <a:pt x="18800" y="1191"/>
                    <a:pt x="18830" y="1198"/>
                    <a:pt x="18863" y="1198"/>
                  </a:cubicBezTo>
                  <a:cubicBezTo>
                    <a:pt x="18888" y="1198"/>
                    <a:pt x="18910" y="1194"/>
                    <a:pt x="18931" y="1186"/>
                  </a:cubicBezTo>
                  <a:cubicBezTo>
                    <a:pt x="18952" y="1178"/>
                    <a:pt x="18970" y="1167"/>
                    <a:pt x="18985" y="1153"/>
                  </a:cubicBezTo>
                  <a:cubicBezTo>
                    <a:pt x="19000" y="1139"/>
                    <a:pt x="19011" y="1124"/>
                    <a:pt x="19018" y="1107"/>
                  </a:cubicBezTo>
                  <a:lnTo>
                    <a:pt x="19020" y="1107"/>
                  </a:lnTo>
                  <a:lnTo>
                    <a:pt x="19020" y="1188"/>
                  </a:lnTo>
                  <a:lnTo>
                    <a:pt x="19164" y="1188"/>
                  </a:lnTo>
                  <a:lnTo>
                    <a:pt x="19164" y="538"/>
                  </a:lnTo>
                  <a:close/>
                  <a:moveTo>
                    <a:pt x="18143" y="1188"/>
                  </a:moveTo>
                  <a:lnTo>
                    <a:pt x="18299" y="1188"/>
                  </a:lnTo>
                  <a:lnTo>
                    <a:pt x="18299" y="538"/>
                  </a:lnTo>
                  <a:lnTo>
                    <a:pt x="18143" y="538"/>
                  </a:lnTo>
                  <a:lnTo>
                    <a:pt x="18143" y="1188"/>
                  </a:lnTo>
                  <a:close/>
                  <a:moveTo>
                    <a:pt x="17719" y="1045"/>
                  </a:moveTo>
                  <a:cubicBezTo>
                    <a:pt x="17719" y="1030"/>
                    <a:pt x="17724" y="1019"/>
                    <a:pt x="17732" y="1010"/>
                  </a:cubicBezTo>
                  <a:cubicBezTo>
                    <a:pt x="17740" y="1001"/>
                    <a:pt x="17752" y="995"/>
                    <a:pt x="17766" y="991"/>
                  </a:cubicBezTo>
                  <a:cubicBezTo>
                    <a:pt x="17780" y="987"/>
                    <a:pt x="17796" y="985"/>
                    <a:pt x="17814" y="985"/>
                  </a:cubicBezTo>
                  <a:cubicBezTo>
                    <a:pt x="17825" y="985"/>
                    <a:pt x="17837" y="985"/>
                    <a:pt x="17848" y="986"/>
                  </a:cubicBezTo>
                  <a:cubicBezTo>
                    <a:pt x="17859" y="987"/>
                    <a:pt x="17870" y="987"/>
                    <a:pt x="17879" y="988"/>
                  </a:cubicBezTo>
                  <a:cubicBezTo>
                    <a:pt x="17879" y="1001"/>
                    <a:pt x="17877" y="1014"/>
                    <a:pt x="17873" y="1027"/>
                  </a:cubicBezTo>
                  <a:cubicBezTo>
                    <a:pt x="17868" y="1039"/>
                    <a:pt x="17862" y="1051"/>
                    <a:pt x="17854" y="1061"/>
                  </a:cubicBezTo>
                  <a:cubicBezTo>
                    <a:pt x="17845" y="1071"/>
                    <a:pt x="17835" y="1079"/>
                    <a:pt x="17823" y="1085"/>
                  </a:cubicBezTo>
                  <a:cubicBezTo>
                    <a:pt x="17811" y="1091"/>
                    <a:pt x="17798" y="1094"/>
                    <a:pt x="17783" y="1094"/>
                  </a:cubicBezTo>
                  <a:cubicBezTo>
                    <a:pt x="17771" y="1094"/>
                    <a:pt x="17760" y="1092"/>
                    <a:pt x="17751" y="1088"/>
                  </a:cubicBezTo>
                  <a:cubicBezTo>
                    <a:pt x="17741" y="1084"/>
                    <a:pt x="17733" y="1079"/>
                    <a:pt x="17728" y="1072"/>
                  </a:cubicBezTo>
                  <a:cubicBezTo>
                    <a:pt x="17722" y="1064"/>
                    <a:pt x="17719" y="1055"/>
                    <a:pt x="17719" y="1045"/>
                  </a:cubicBezTo>
                  <a:close/>
                  <a:moveTo>
                    <a:pt x="18034" y="1188"/>
                  </a:moveTo>
                  <a:cubicBezTo>
                    <a:pt x="18030" y="1170"/>
                    <a:pt x="18028" y="1152"/>
                    <a:pt x="18027" y="1134"/>
                  </a:cubicBezTo>
                  <a:cubicBezTo>
                    <a:pt x="18026" y="1117"/>
                    <a:pt x="18025" y="1099"/>
                    <a:pt x="18025" y="1081"/>
                  </a:cubicBezTo>
                  <a:lnTo>
                    <a:pt x="18025" y="913"/>
                  </a:lnTo>
                  <a:cubicBezTo>
                    <a:pt x="18025" y="879"/>
                    <a:pt x="18019" y="850"/>
                    <a:pt x="18008" y="826"/>
                  </a:cubicBezTo>
                  <a:cubicBezTo>
                    <a:pt x="17996" y="802"/>
                    <a:pt x="17981" y="783"/>
                    <a:pt x="17961" y="768"/>
                  </a:cubicBezTo>
                  <a:cubicBezTo>
                    <a:pt x="17941" y="753"/>
                    <a:pt x="17918" y="743"/>
                    <a:pt x="17892" y="736"/>
                  </a:cubicBezTo>
                  <a:cubicBezTo>
                    <a:pt x="17867" y="729"/>
                    <a:pt x="17839" y="726"/>
                    <a:pt x="17810" y="726"/>
                  </a:cubicBezTo>
                  <a:cubicBezTo>
                    <a:pt x="17777" y="726"/>
                    <a:pt x="17745" y="729"/>
                    <a:pt x="17716" y="734"/>
                  </a:cubicBezTo>
                  <a:cubicBezTo>
                    <a:pt x="17686" y="739"/>
                    <a:pt x="17658" y="747"/>
                    <a:pt x="17630" y="758"/>
                  </a:cubicBezTo>
                  <a:lnTo>
                    <a:pt x="17633" y="864"/>
                  </a:lnTo>
                  <a:cubicBezTo>
                    <a:pt x="17654" y="852"/>
                    <a:pt x="17677" y="843"/>
                    <a:pt x="17702" y="838"/>
                  </a:cubicBezTo>
                  <a:cubicBezTo>
                    <a:pt x="17726" y="832"/>
                    <a:pt x="17751" y="830"/>
                    <a:pt x="17776" y="830"/>
                  </a:cubicBezTo>
                  <a:cubicBezTo>
                    <a:pt x="17795" y="830"/>
                    <a:pt x="17813" y="832"/>
                    <a:pt x="17828" y="836"/>
                  </a:cubicBezTo>
                  <a:cubicBezTo>
                    <a:pt x="17843" y="841"/>
                    <a:pt x="17856" y="849"/>
                    <a:pt x="17865" y="860"/>
                  </a:cubicBezTo>
                  <a:cubicBezTo>
                    <a:pt x="17874" y="872"/>
                    <a:pt x="17879" y="888"/>
                    <a:pt x="17879" y="908"/>
                  </a:cubicBezTo>
                  <a:cubicBezTo>
                    <a:pt x="17869" y="906"/>
                    <a:pt x="17858" y="905"/>
                    <a:pt x="17845" y="904"/>
                  </a:cubicBezTo>
                  <a:cubicBezTo>
                    <a:pt x="17832" y="902"/>
                    <a:pt x="17820" y="902"/>
                    <a:pt x="17807" y="902"/>
                  </a:cubicBezTo>
                  <a:cubicBezTo>
                    <a:pt x="17793" y="902"/>
                    <a:pt x="17777" y="902"/>
                    <a:pt x="17761" y="904"/>
                  </a:cubicBezTo>
                  <a:cubicBezTo>
                    <a:pt x="17744" y="905"/>
                    <a:pt x="17727" y="907"/>
                    <a:pt x="17709" y="911"/>
                  </a:cubicBezTo>
                  <a:cubicBezTo>
                    <a:pt x="17692" y="915"/>
                    <a:pt x="17675" y="920"/>
                    <a:pt x="17659" y="927"/>
                  </a:cubicBezTo>
                  <a:cubicBezTo>
                    <a:pt x="17643" y="934"/>
                    <a:pt x="17628" y="944"/>
                    <a:pt x="17616" y="955"/>
                  </a:cubicBezTo>
                  <a:cubicBezTo>
                    <a:pt x="17603" y="966"/>
                    <a:pt x="17593" y="980"/>
                    <a:pt x="17585" y="997"/>
                  </a:cubicBezTo>
                  <a:cubicBezTo>
                    <a:pt x="17578" y="1013"/>
                    <a:pt x="17574" y="1033"/>
                    <a:pt x="17574" y="1056"/>
                  </a:cubicBezTo>
                  <a:cubicBezTo>
                    <a:pt x="17574" y="1080"/>
                    <a:pt x="17579" y="1102"/>
                    <a:pt x="17588" y="1119"/>
                  </a:cubicBezTo>
                  <a:cubicBezTo>
                    <a:pt x="17597" y="1137"/>
                    <a:pt x="17609" y="1152"/>
                    <a:pt x="17625" y="1164"/>
                  </a:cubicBezTo>
                  <a:cubicBezTo>
                    <a:pt x="17640" y="1175"/>
                    <a:pt x="17658" y="1184"/>
                    <a:pt x="17679" y="1190"/>
                  </a:cubicBezTo>
                  <a:cubicBezTo>
                    <a:pt x="17699" y="1195"/>
                    <a:pt x="17720" y="1198"/>
                    <a:pt x="17743" y="1198"/>
                  </a:cubicBezTo>
                  <a:cubicBezTo>
                    <a:pt x="17764" y="1198"/>
                    <a:pt x="17783" y="1195"/>
                    <a:pt x="17800" y="1189"/>
                  </a:cubicBezTo>
                  <a:cubicBezTo>
                    <a:pt x="17817" y="1184"/>
                    <a:pt x="17833" y="1175"/>
                    <a:pt x="17847" y="1163"/>
                  </a:cubicBezTo>
                  <a:cubicBezTo>
                    <a:pt x="17861" y="1151"/>
                    <a:pt x="17874" y="1135"/>
                    <a:pt x="17886" y="1117"/>
                  </a:cubicBezTo>
                  <a:lnTo>
                    <a:pt x="17887" y="1117"/>
                  </a:lnTo>
                  <a:cubicBezTo>
                    <a:pt x="17887" y="1128"/>
                    <a:pt x="17888" y="1140"/>
                    <a:pt x="17889" y="1152"/>
                  </a:cubicBezTo>
                  <a:cubicBezTo>
                    <a:pt x="17890" y="1164"/>
                    <a:pt x="17890" y="1176"/>
                    <a:pt x="17891" y="1188"/>
                  </a:cubicBezTo>
                  <a:lnTo>
                    <a:pt x="18034" y="1188"/>
                  </a:lnTo>
                  <a:close/>
                  <a:moveTo>
                    <a:pt x="17541" y="731"/>
                  </a:moveTo>
                  <a:cubicBezTo>
                    <a:pt x="17533" y="730"/>
                    <a:pt x="17525" y="729"/>
                    <a:pt x="17515" y="728"/>
                  </a:cubicBezTo>
                  <a:cubicBezTo>
                    <a:pt x="17506" y="727"/>
                    <a:pt x="17497" y="726"/>
                    <a:pt x="17488" y="726"/>
                  </a:cubicBezTo>
                  <a:cubicBezTo>
                    <a:pt x="17466" y="726"/>
                    <a:pt x="17446" y="730"/>
                    <a:pt x="17429" y="738"/>
                  </a:cubicBezTo>
                  <a:cubicBezTo>
                    <a:pt x="17413" y="745"/>
                    <a:pt x="17398" y="756"/>
                    <a:pt x="17386" y="770"/>
                  </a:cubicBezTo>
                  <a:cubicBezTo>
                    <a:pt x="17374" y="784"/>
                    <a:pt x="17364" y="800"/>
                    <a:pt x="17355" y="820"/>
                  </a:cubicBezTo>
                  <a:lnTo>
                    <a:pt x="17353" y="820"/>
                  </a:lnTo>
                  <a:lnTo>
                    <a:pt x="17353" y="737"/>
                  </a:lnTo>
                  <a:lnTo>
                    <a:pt x="17211" y="737"/>
                  </a:lnTo>
                  <a:lnTo>
                    <a:pt x="17211" y="1188"/>
                  </a:lnTo>
                  <a:lnTo>
                    <a:pt x="17367" y="1188"/>
                  </a:lnTo>
                  <a:lnTo>
                    <a:pt x="17367" y="997"/>
                  </a:lnTo>
                  <a:cubicBezTo>
                    <a:pt x="17367" y="968"/>
                    <a:pt x="17371" y="942"/>
                    <a:pt x="17380" y="921"/>
                  </a:cubicBezTo>
                  <a:cubicBezTo>
                    <a:pt x="17389" y="900"/>
                    <a:pt x="17402" y="884"/>
                    <a:pt x="17418" y="873"/>
                  </a:cubicBezTo>
                  <a:cubicBezTo>
                    <a:pt x="17435" y="862"/>
                    <a:pt x="17456" y="856"/>
                    <a:pt x="17480" y="856"/>
                  </a:cubicBezTo>
                  <a:cubicBezTo>
                    <a:pt x="17489" y="856"/>
                    <a:pt x="17498" y="856"/>
                    <a:pt x="17507" y="857"/>
                  </a:cubicBezTo>
                  <a:cubicBezTo>
                    <a:pt x="17516" y="857"/>
                    <a:pt x="17524" y="859"/>
                    <a:pt x="17533" y="861"/>
                  </a:cubicBezTo>
                  <a:lnTo>
                    <a:pt x="17541" y="731"/>
                  </a:lnTo>
                  <a:close/>
                  <a:moveTo>
                    <a:pt x="16816" y="919"/>
                  </a:moveTo>
                  <a:cubicBezTo>
                    <a:pt x="16817" y="902"/>
                    <a:pt x="16821" y="886"/>
                    <a:pt x="16828" y="872"/>
                  </a:cubicBezTo>
                  <a:cubicBezTo>
                    <a:pt x="16834" y="858"/>
                    <a:pt x="16843" y="846"/>
                    <a:pt x="16856" y="838"/>
                  </a:cubicBezTo>
                  <a:cubicBezTo>
                    <a:pt x="16868" y="829"/>
                    <a:pt x="16884" y="825"/>
                    <a:pt x="16903" y="825"/>
                  </a:cubicBezTo>
                  <a:cubicBezTo>
                    <a:pt x="16923" y="825"/>
                    <a:pt x="16940" y="829"/>
                    <a:pt x="16953" y="838"/>
                  </a:cubicBezTo>
                  <a:cubicBezTo>
                    <a:pt x="16966" y="846"/>
                    <a:pt x="16975" y="857"/>
                    <a:pt x="16981" y="872"/>
                  </a:cubicBezTo>
                  <a:cubicBezTo>
                    <a:pt x="16986" y="886"/>
                    <a:pt x="16989" y="902"/>
                    <a:pt x="16989" y="919"/>
                  </a:cubicBezTo>
                  <a:lnTo>
                    <a:pt x="16816" y="919"/>
                  </a:lnTo>
                  <a:close/>
                  <a:moveTo>
                    <a:pt x="17130" y="1008"/>
                  </a:moveTo>
                  <a:lnTo>
                    <a:pt x="17130" y="979"/>
                  </a:lnTo>
                  <a:cubicBezTo>
                    <a:pt x="17130" y="952"/>
                    <a:pt x="17127" y="926"/>
                    <a:pt x="17122" y="901"/>
                  </a:cubicBezTo>
                  <a:cubicBezTo>
                    <a:pt x="17117" y="876"/>
                    <a:pt x="17109" y="853"/>
                    <a:pt x="17098" y="832"/>
                  </a:cubicBezTo>
                  <a:cubicBezTo>
                    <a:pt x="17086" y="811"/>
                    <a:pt x="17072" y="792"/>
                    <a:pt x="17054" y="776"/>
                  </a:cubicBezTo>
                  <a:cubicBezTo>
                    <a:pt x="17036" y="761"/>
                    <a:pt x="17015" y="748"/>
                    <a:pt x="16990" y="740"/>
                  </a:cubicBezTo>
                  <a:cubicBezTo>
                    <a:pt x="16964" y="731"/>
                    <a:pt x="16935" y="726"/>
                    <a:pt x="16902" y="726"/>
                  </a:cubicBezTo>
                  <a:cubicBezTo>
                    <a:pt x="16867" y="726"/>
                    <a:pt x="16834" y="731"/>
                    <a:pt x="16805" y="742"/>
                  </a:cubicBezTo>
                  <a:cubicBezTo>
                    <a:pt x="16775" y="752"/>
                    <a:pt x="16750" y="768"/>
                    <a:pt x="16728" y="788"/>
                  </a:cubicBezTo>
                  <a:cubicBezTo>
                    <a:pt x="16707" y="808"/>
                    <a:pt x="16690" y="833"/>
                    <a:pt x="16678" y="862"/>
                  </a:cubicBezTo>
                  <a:cubicBezTo>
                    <a:pt x="16666" y="891"/>
                    <a:pt x="16660" y="924"/>
                    <a:pt x="16660" y="962"/>
                  </a:cubicBezTo>
                  <a:cubicBezTo>
                    <a:pt x="16660" y="999"/>
                    <a:pt x="16667" y="1032"/>
                    <a:pt x="16680" y="1061"/>
                  </a:cubicBezTo>
                  <a:cubicBezTo>
                    <a:pt x="16693" y="1091"/>
                    <a:pt x="16712" y="1115"/>
                    <a:pt x="16736" y="1136"/>
                  </a:cubicBezTo>
                  <a:cubicBezTo>
                    <a:pt x="16759" y="1156"/>
                    <a:pt x="16787" y="1171"/>
                    <a:pt x="16819" y="1182"/>
                  </a:cubicBezTo>
                  <a:cubicBezTo>
                    <a:pt x="16851" y="1193"/>
                    <a:pt x="16885" y="1198"/>
                    <a:pt x="16923" y="1198"/>
                  </a:cubicBezTo>
                  <a:cubicBezTo>
                    <a:pt x="16952" y="1198"/>
                    <a:pt x="16980" y="1196"/>
                    <a:pt x="17008" y="1191"/>
                  </a:cubicBezTo>
                  <a:cubicBezTo>
                    <a:pt x="17036" y="1187"/>
                    <a:pt x="17063" y="1179"/>
                    <a:pt x="17088" y="1169"/>
                  </a:cubicBezTo>
                  <a:lnTo>
                    <a:pt x="17088" y="1059"/>
                  </a:lnTo>
                  <a:cubicBezTo>
                    <a:pt x="17064" y="1072"/>
                    <a:pt x="17041" y="1081"/>
                    <a:pt x="17018" y="1086"/>
                  </a:cubicBezTo>
                  <a:cubicBezTo>
                    <a:pt x="16994" y="1092"/>
                    <a:pt x="16972" y="1094"/>
                    <a:pt x="16950" y="1094"/>
                  </a:cubicBezTo>
                  <a:cubicBezTo>
                    <a:pt x="16925" y="1094"/>
                    <a:pt x="16903" y="1091"/>
                    <a:pt x="16884" y="1085"/>
                  </a:cubicBezTo>
                  <a:cubicBezTo>
                    <a:pt x="16865" y="1080"/>
                    <a:pt x="16850" y="1070"/>
                    <a:pt x="16839" y="1058"/>
                  </a:cubicBezTo>
                  <a:cubicBezTo>
                    <a:pt x="16828" y="1045"/>
                    <a:pt x="16821" y="1028"/>
                    <a:pt x="16818" y="1008"/>
                  </a:cubicBezTo>
                  <a:lnTo>
                    <a:pt x="17130" y="1007"/>
                  </a:lnTo>
                  <a:lnTo>
                    <a:pt x="17130" y="1008"/>
                  </a:lnTo>
                  <a:close/>
                  <a:moveTo>
                    <a:pt x="16243" y="957"/>
                  </a:moveTo>
                  <a:cubicBezTo>
                    <a:pt x="16243" y="942"/>
                    <a:pt x="16245" y="928"/>
                    <a:pt x="16249" y="915"/>
                  </a:cubicBezTo>
                  <a:cubicBezTo>
                    <a:pt x="16253" y="901"/>
                    <a:pt x="16259" y="889"/>
                    <a:pt x="16267" y="879"/>
                  </a:cubicBezTo>
                  <a:cubicBezTo>
                    <a:pt x="16275" y="869"/>
                    <a:pt x="16285" y="861"/>
                    <a:pt x="16297" y="855"/>
                  </a:cubicBezTo>
                  <a:cubicBezTo>
                    <a:pt x="16309" y="849"/>
                    <a:pt x="16322" y="846"/>
                    <a:pt x="16337" y="846"/>
                  </a:cubicBezTo>
                  <a:cubicBezTo>
                    <a:pt x="16356" y="846"/>
                    <a:pt x="16373" y="851"/>
                    <a:pt x="16387" y="861"/>
                  </a:cubicBezTo>
                  <a:cubicBezTo>
                    <a:pt x="16401" y="871"/>
                    <a:pt x="16412" y="885"/>
                    <a:pt x="16420" y="903"/>
                  </a:cubicBezTo>
                  <a:cubicBezTo>
                    <a:pt x="16428" y="920"/>
                    <a:pt x="16432" y="941"/>
                    <a:pt x="16432" y="963"/>
                  </a:cubicBezTo>
                  <a:cubicBezTo>
                    <a:pt x="16432" y="986"/>
                    <a:pt x="16428" y="1005"/>
                    <a:pt x="16419" y="1023"/>
                  </a:cubicBezTo>
                  <a:cubicBezTo>
                    <a:pt x="16411" y="1040"/>
                    <a:pt x="16399" y="1054"/>
                    <a:pt x="16385" y="1063"/>
                  </a:cubicBezTo>
                  <a:cubicBezTo>
                    <a:pt x="16371" y="1073"/>
                    <a:pt x="16355" y="1078"/>
                    <a:pt x="16337" y="1079"/>
                  </a:cubicBezTo>
                  <a:cubicBezTo>
                    <a:pt x="16318" y="1078"/>
                    <a:pt x="16301" y="1073"/>
                    <a:pt x="16286" y="1063"/>
                  </a:cubicBezTo>
                  <a:cubicBezTo>
                    <a:pt x="16272" y="1053"/>
                    <a:pt x="16262" y="1039"/>
                    <a:pt x="16254" y="1021"/>
                  </a:cubicBezTo>
                  <a:cubicBezTo>
                    <a:pt x="16247" y="1003"/>
                    <a:pt x="16243" y="981"/>
                    <a:pt x="16243" y="957"/>
                  </a:cubicBezTo>
                  <a:close/>
                  <a:moveTo>
                    <a:pt x="16588" y="538"/>
                  </a:moveTo>
                  <a:lnTo>
                    <a:pt x="16432" y="538"/>
                  </a:lnTo>
                  <a:lnTo>
                    <a:pt x="16432" y="795"/>
                  </a:lnTo>
                  <a:lnTo>
                    <a:pt x="16430" y="795"/>
                  </a:lnTo>
                  <a:cubicBezTo>
                    <a:pt x="16417" y="777"/>
                    <a:pt x="16402" y="764"/>
                    <a:pt x="16386" y="754"/>
                  </a:cubicBezTo>
                  <a:cubicBezTo>
                    <a:pt x="16370" y="744"/>
                    <a:pt x="16352" y="737"/>
                    <a:pt x="16334" y="732"/>
                  </a:cubicBezTo>
                  <a:cubicBezTo>
                    <a:pt x="16315" y="728"/>
                    <a:pt x="16296" y="726"/>
                    <a:pt x="16275" y="726"/>
                  </a:cubicBezTo>
                  <a:cubicBezTo>
                    <a:pt x="16250" y="726"/>
                    <a:pt x="16227" y="731"/>
                    <a:pt x="16207" y="739"/>
                  </a:cubicBezTo>
                  <a:cubicBezTo>
                    <a:pt x="16186" y="748"/>
                    <a:pt x="16169" y="759"/>
                    <a:pt x="16153" y="774"/>
                  </a:cubicBezTo>
                  <a:cubicBezTo>
                    <a:pt x="16137" y="789"/>
                    <a:pt x="16124" y="806"/>
                    <a:pt x="16114" y="826"/>
                  </a:cubicBezTo>
                  <a:cubicBezTo>
                    <a:pt x="16103" y="845"/>
                    <a:pt x="16095" y="866"/>
                    <a:pt x="16090" y="888"/>
                  </a:cubicBezTo>
                  <a:cubicBezTo>
                    <a:pt x="16084" y="909"/>
                    <a:pt x="16082" y="932"/>
                    <a:pt x="16082" y="954"/>
                  </a:cubicBezTo>
                  <a:cubicBezTo>
                    <a:pt x="16082" y="988"/>
                    <a:pt x="16086" y="1019"/>
                    <a:pt x="16095" y="1048"/>
                  </a:cubicBezTo>
                  <a:cubicBezTo>
                    <a:pt x="16104" y="1078"/>
                    <a:pt x="16117" y="1104"/>
                    <a:pt x="16134" y="1126"/>
                  </a:cubicBezTo>
                  <a:cubicBezTo>
                    <a:pt x="16152" y="1148"/>
                    <a:pt x="16173" y="1166"/>
                    <a:pt x="16199" y="1179"/>
                  </a:cubicBezTo>
                  <a:cubicBezTo>
                    <a:pt x="16225" y="1191"/>
                    <a:pt x="16254" y="1198"/>
                    <a:pt x="16288" y="1198"/>
                  </a:cubicBezTo>
                  <a:cubicBezTo>
                    <a:pt x="16312" y="1198"/>
                    <a:pt x="16335" y="1194"/>
                    <a:pt x="16355" y="1186"/>
                  </a:cubicBezTo>
                  <a:cubicBezTo>
                    <a:pt x="16376" y="1178"/>
                    <a:pt x="16395" y="1167"/>
                    <a:pt x="16410" y="1153"/>
                  </a:cubicBezTo>
                  <a:cubicBezTo>
                    <a:pt x="16425" y="1139"/>
                    <a:pt x="16436" y="1124"/>
                    <a:pt x="16443" y="1107"/>
                  </a:cubicBezTo>
                  <a:lnTo>
                    <a:pt x="16445" y="1107"/>
                  </a:lnTo>
                  <a:lnTo>
                    <a:pt x="16445" y="1188"/>
                  </a:lnTo>
                  <a:lnTo>
                    <a:pt x="16588" y="1188"/>
                  </a:lnTo>
                  <a:lnTo>
                    <a:pt x="16588" y="538"/>
                  </a:lnTo>
                  <a:close/>
                  <a:moveTo>
                    <a:pt x="15708" y="919"/>
                  </a:moveTo>
                  <a:cubicBezTo>
                    <a:pt x="15710" y="902"/>
                    <a:pt x="15713" y="886"/>
                    <a:pt x="15720" y="872"/>
                  </a:cubicBezTo>
                  <a:cubicBezTo>
                    <a:pt x="15726" y="858"/>
                    <a:pt x="15736" y="846"/>
                    <a:pt x="15748" y="838"/>
                  </a:cubicBezTo>
                  <a:cubicBezTo>
                    <a:pt x="15761" y="829"/>
                    <a:pt x="15776" y="825"/>
                    <a:pt x="15795" y="825"/>
                  </a:cubicBezTo>
                  <a:cubicBezTo>
                    <a:pt x="15816" y="825"/>
                    <a:pt x="15832" y="829"/>
                    <a:pt x="15845" y="838"/>
                  </a:cubicBezTo>
                  <a:cubicBezTo>
                    <a:pt x="15858" y="846"/>
                    <a:pt x="15867" y="857"/>
                    <a:pt x="15873" y="872"/>
                  </a:cubicBezTo>
                  <a:cubicBezTo>
                    <a:pt x="15879" y="886"/>
                    <a:pt x="15882" y="902"/>
                    <a:pt x="15882" y="919"/>
                  </a:cubicBezTo>
                  <a:lnTo>
                    <a:pt x="15708" y="919"/>
                  </a:lnTo>
                  <a:close/>
                  <a:moveTo>
                    <a:pt x="16022" y="1008"/>
                  </a:moveTo>
                  <a:lnTo>
                    <a:pt x="16022" y="979"/>
                  </a:lnTo>
                  <a:cubicBezTo>
                    <a:pt x="16022" y="952"/>
                    <a:pt x="16020" y="926"/>
                    <a:pt x="16014" y="901"/>
                  </a:cubicBezTo>
                  <a:cubicBezTo>
                    <a:pt x="16009" y="876"/>
                    <a:pt x="16001" y="853"/>
                    <a:pt x="15990" y="832"/>
                  </a:cubicBezTo>
                  <a:cubicBezTo>
                    <a:pt x="15979" y="811"/>
                    <a:pt x="15964" y="792"/>
                    <a:pt x="15947" y="776"/>
                  </a:cubicBezTo>
                  <a:cubicBezTo>
                    <a:pt x="15929" y="761"/>
                    <a:pt x="15907" y="748"/>
                    <a:pt x="15882" y="740"/>
                  </a:cubicBezTo>
                  <a:cubicBezTo>
                    <a:pt x="15857" y="731"/>
                    <a:pt x="15828" y="726"/>
                    <a:pt x="15794" y="726"/>
                  </a:cubicBezTo>
                  <a:cubicBezTo>
                    <a:pt x="15759" y="726"/>
                    <a:pt x="15727" y="731"/>
                    <a:pt x="15697" y="742"/>
                  </a:cubicBezTo>
                  <a:cubicBezTo>
                    <a:pt x="15668" y="752"/>
                    <a:pt x="15642" y="768"/>
                    <a:pt x="15621" y="788"/>
                  </a:cubicBezTo>
                  <a:cubicBezTo>
                    <a:pt x="15599" y="808"/>
                    <a:pt x="15582" y="833"/>
                    <a:pt x="15571" y="862"/>
                  </a:cubicBezTo>
                  <a:cubicBezTo>
                    <a:pt x="15559" y="891"/>
                    <a:pt x="15553" y="924"/>
                    <a:pt x="15553" y="962"/>
                  </a:cubicBezTo>
                  <a:cubicBezTo>
                    <a:pt x="15553" y="999"/>
                    <a:pt x="15559" y="1032"/>
                    <a:pt x="15573" y="1061"/>
                  </a:cubicBezTo>
                  <a:cubicBezTo>
                    <a:pt x="15586" y="1091"/>
                    <a:pt x="15604" y="1115"/>
                    <a:pt x="15628" y="1136"/>
                  </a:cubicBezTo>
                  <a:cubicBezTo>
                    <a:pt x="15652" y="1156"/>
                    <a:pt x="15679" y="1171"/>
                    <a:pt x="15711" y="1182"/>
                  </a:cubicBezTo>
                  <a:cubicBezTo>
                    <a:pt x="15743" y="1193"/>
                    <a:pt x="15778" y="1198"/>
                    <a:pt x="15815" y="1198"/>
                  </a:cubicBezTo>
                  <a:cubicBezTo>
                    <a:pt x="15844" y="1198"/>
                    <a:pt x="15873" y="1196"/>
                    <a:pt x="15901" y="1191"/>
                  </a:cubicBezTo>
                  <a:cubicBezTo>
                    <a:pt x="15929" y="1187"/>
                    <a:pt x="15955" y="1179"/>
                    <a:pt x="15980" y="1169"/>
                  </a:cubicBezTo>
                  <a:lnTo>
                    <a:pt x="15980" y="1059"/>
                  </a:lnTo>
                  <a:cubicBezTo>
                    <a:pt x="15957" y="1072"/>
                    <a:pt x="15933" y="1081"/>
                    <a:pt x="15910" y="1086"/>
                  </a:cubicBezTo>
                  <a:cubicBezTo>
                    <a:pt x="15886" y="1092"/>
                    <a:pt x="15864" y="1094"/>
                    <a:pt x="15843" y="1094"/>
                  </a:cubicBezTo>
                  <a:cubicBezTo>
                    <a:pt x="15817" y="1094"/>
                    <a:pt x="15795" y="1091"/>
                    <a:pt x="15776" y="1085"/>
                  </a:cubicBezTo>
                  <a:cubicBezTo>
                    <a:pt x="15758" y="1080"/>
                    <a:pt x="15743" y="1070"/>
                    <a:pt x="15731" y="1058"/>
                  </a:cubicBezTo>
                  <a:cubicBezTo>
                    <a:pt x="15720" y="1045"/>
                    <a:pt x="15713" y="1028"/>
                    <a:pt x="15710" y="1008"/>
                  </a:cubicBezTo>
                  <a:lnTo>
                    <a:pt x="16022" y="1007"/>
                  </a:lnTo>
                  <a:lnTo>
                    <a:pt x="16022" y="1008"/>
                  </a:lnTo>
                  <a:close/>
                  <a:moveTo>
                    <a:pt x="15096" y="1188"/>
                  </a:moveTo>
                  <a:lnTo>
                    <a:pt x="15257" y="1188"/>
                  </a:lnTo>
                  <a:lnTo>
                    <a:pt x="15257" y="944"/>
                  </a:lnTo>
                  <a:lnTo>
                    <a:pt x="15490" y="944"/>
                  </a:lnTo>
                  <a:lnTo>
                    <a:pt x="15490" y="830"/>
                  </a:lnTo>
                  <a:lnTo>
                    <a:pt x="15257" y="830"/>
                  </a:lnTo>
                  <a:lnTo>
                    <a:pt x="15257" y="698"/>
                  </a:lnTo>
                  <a:lnTo>
                    <a:pt x="15501" y="698"/>
                  </a:lnTo>
                  <a:lnTo>
                    <a:pt x="15501" y="583"/>
                  </a:lnTo>
                  <a:lnTo>
                    <a:pt x="15096" y="583"/>
                  </a:lnTo>
                  <a:lnTo>
                    <a:pt x="15096" y="1188"/>
                  </a:lnTo>
                  <a:close/>
                  <a:moveTo>
                    <a:pt x="14433" y="919"/>
                  </a:moveTo>
                  <a:cubicBezTo>
                    <a:pt x="14434" y="902"/>
                    <a:pt x="14438" y="886"/>
                    <a:pt x="14444" y="872"/>
                  </a:cubicBezTo>
                  <a:cubicBezTo>
                    <a:pt x="14451" y="858"/>
                    <a:pt x="14460" y="846"/>
                    <a:pt x="14473" y="838"/>
                  </a:cubicBezTo>
                  <a:cubicBezTo>
                    <a:pt x="14485" y="829"/>
                    <a:pt x="14501" y="825"/>
                    <a:pt x="14519" y="825"/>
                  </a:cubicBezTo>
                  <a:cubicBezTo>
                    <a:pt x="14540" y="825"/>
                    <a:pt x="14557" y="829"/>
                    <a:pt x="14570" y="838"/>
                  </a:cubicBezTo>
                  <a:cubicBezTo>
                    <a:pt x="14582" y="846"/>
                    <a:pt x="14592" y="857"/>
                    <a:pt x="14597" y="872"/>
                  </a:cubicBezTo>
                  <a:cubicBezTo>
                    <a:pt x="14603" y="886"/>
                    <a:pt x="14606" y="902"/>
                    <a:pt x="14606" y="919"/>
                  </a:cubicBezTo>
                  <a:lnTo>
                    <a:pt x="14433" y="919"/>
                  </a:lnTo>
                  <a:close/>
                  <a:moveTo>
                    <a:pt x="14746" y="1008"/>
                  </a:moveTo>
                  <a:lnTo>
                    <a:pt x="14746" y="979"/>
                  </a:lnTo>
                  <a:cubicBezTo>
                    <a:pt x="14746" y="952"/>
                    <a:pt x="14744" y="926"/>
                    <a:pt x="14739" y="901"/>
                  </a:cubicBezTo>
                  <a:cubicBezTo>
                    <a:pt x="14733" y="876"/>
                    <a:pt x="14725" y="853"/>
                    <a:pt x="14714" y="832"/>
                  </a:cubicBezTo>
                  <a:cubicBezTo>
                    <a:pt x="14703" y="811"/>
                    <a:pt x="14689" y="792"/>
                    <a:pt x="14671" y="776"/>
                  </a:cubicBezTo>
                  <a:cubicBezTo>
                    <a:pt x="14653" y="761"/>
                    <a:pt x="14632" y="748"/>
                    <a:pt x="14606" y="740"/>
                  </a:cubicBezTo>
                  <a:cubicBezTo>
                    <a:pt x="14581" y="731"/>
                    <a:pt x="14552" y="726"/>
                    <a:pt x="14519" y="726"/>
                  </a:cubicBezTo>
                  <a:cubicBezTo>
                    <a:pt x="14483" y="726"/>
                    <a:pt x="14451" y="731"/>
                    <a:pt x="14422" y="742"/>
                  </a:cubicBezTo>
                  <a:cubicBezTo>
                    <a:pt x="14392" y="752"/>
                    <a:pt x="14367" y="768"/>
                    <a:pt x="14345" y="788"/>
                  </a:cubicBezTo>
                  <a:cubicBezTo>
                    <a:pt x="14324" y="808"/>
                    <a:pt x="14307" y="833"/>
                    <a:pt x="14295" y="862"/>
                  </a:cubicBezTo>
                  <a:cubicBezTo>
                    <a:pt x="14283" y="891"/>
                    <a:pt x="14277" y="924"/>
                    <a:pt x="14277" y="962"/>
                  </a:cubicBezTo>
                  <a:cubicBezTo>
                    <a:pt x="14277" y="999"/>
                    <a:pt x="14284" y="1032"/>
                    <a:pt x="14297" y="1061"/>
                  </a:cubicBezTo>
                  <a:cubicBezTo>
                    <a:pt x="14310" y="1091"/>
                    <a:pt x="14329" y="1115"/>
                    <a:pt x="14352" y="1136"/>
                  </a:cubicBezTo>
                  <a:cubicBezTo>
                    <a:pt x="14376" y="1156"/>
                    <a:pt x="14404" y="1171"/>
                    <a:pt x="14436" y="1182"/>
                  </a:cubicBezTo>
                  <a:cubicBezTo>
                    <a:pt x="14467" y="1193"/>
                    <a:pt x="14502" y="1198"/>
                    <a:pt x="14539" y="1198"/>
                  </a:cubicBezTo>
                  <a:cubicBezTo>
                    <a:pt x="14569" y="1198"/>
                    <a:pt x="14597" y="1196"/>
                    <a:pt x="14625" y="1191"/>
                  </a:cubicBezTo>
                  <a:cubicBezTo>
                    <a:pt x="14653" y="1187"/>
                    <a:pt x="14680" y="1179"/>
                    <a:pt x="14705" y="1169"/>
                  </a:cubicBezTo>
                  <a:lnTo>
                    <a:pt x="14705" y="1059"/>
                  </a:lnTo>
                  <a:cubicBezTo>
                    <a:pt x="14681" y="1072"/>
                    <a:pt x="14658" y="1081"/>
                    <a:pt x="14634" y="1086"/>
                  </a:cubicBezTo>
                  <a:cubicBezTo>
                    <a:pt x="14611" y="1092"/>
                    <a:pt x="14588" y="1094"/>
                    <a:pt x="14567" y="1094"/>
                  </a:cubicBezTo>
                  <a:cubicBezTo>
                    <a:pt x="14542" y="1094"/>
                    <a:pt x="14520" y="1091"/>
                    <a:pt x="14501" y="1085"/>
                  </a:cubicBezTo>
                  <a:cubicBezTo>
                    <a:pt x="14482" y="1080"/>
                    <a:pt x="14467" y="1070"/>
                    <a:pt x="14456" y="1058"/>
                  </a:cubicBezTo>
                  <a:cubicBezTo>
                    <a:pt x="14445" y="1045"/>
                    <a:pt x="14437" y="1028"/>
                    <a:pt x="14435" y="1008"/>
                  </a:cubicBezTo>
                  <a:lnTo>
                    <a:pt x="14746" y="1007"/>
                  </a:lnTo>
                  <a:lnTo>
                    <a:pt x="14746" y="1008"/>
                  </a:lnTo>
                  <a:close/>
                  <a:moveTo>
                    <a:pt x="13860" y="957"/>
                  </a:moveTo>
                  <a:cubicBezTo>
                    <a:pt x="13860" y="942"/>
                    <a:pt x="13862" y="928"/>
                    <a:pt x="13866" y="915"/>
                  </a:cubicBezTo>
                  <a:cubicBezTo>
                    <a:pt x="13870" y="901"/>
                    <a:pt x="13876" y="889"/>
                    <a:pt x="13884" y="879"/>
                  </a:cubicBezTo>
                  <a:cubicBezTo>
                    <a:pt x="13892" y="869"/>
                    <a:pt x="13902" y="861"/>
                    <a:pt x="13914" y="855"/>
                  </a:cubicBezTo>
                  <a:cubicBezTo>
                    <a:pt x="13925" y="849"/>
                    <a:pt x="13939" y="846"/>
                    <a:pt x="13954" y="846"/>
                  </a:cubicBezTo>
                  <a:cubicBezTo>
                    <a:pt x="13973" y="846"/>
                    <a:pt x="13990" y="851"/>
                    <a:pt x="14004" y="861"/>
                  </a:cubicBezTo>
                  <a:cubicBezTo>
                    <a:pt x="14018" y="871"/>
                    <a:pt x="14029" y="885"/>
                    <a:pt x="14037" y="903"/>
                  </a:cubicBezTo>
                  <a:cubicBezTo>
                    <a:pt x="14045" y="920"/>
                    <a:pt x="14049" y="941"/>
                    <a:pt x="14049" y="963"/>
                  </a:cubicBezTo>
                  <a:cubicBezTo>
                    <a:pt x="14049" y="986"/>
                    <a:pt x="14045" y="1005"/>
                    <a:pt x="14036" y="1023"/>
                  </a:cubicBezTo>
                  <a:cubicBezTo>
                    <a:pt x="14028" y="1040"/>
                    <a:pt x="14016" y="1054"/>
                    <a:pt x="14002" y="1063"/>
                  </a:cubicBezTo>
                  <a:cubicBezTo>
                    <a:pt x="13987" y="1073"/>
                    <a:pt x="13972" y="1078"/>
                    <a:pt x="13954" y="1079"/>
                  </a:cubicBezTo>
                  <a:cubicBezTo>
                    <a:pt x="13934" y="1078"/>
                    <a:pt x="13917" y="1073"/>
                    <a:pt x="13903" y="1063"/>
                  </a:cubicBezTo>
                  <a:cubicBezTo>
                    <a:pt x="13889" y="1053"/>
                    <a:pt x="13878" y="1039"/>
                    <a:pt x="13871" y="1021"/>
                  </a:cubicBezTo>
                  <a:cubicBezTo>
                    <a:pt x="13863" y="1003"/>
                    <a:pt x="13860" y="981"/>
                    <a:pt x="13860" y="957"/>
                  </a:cubicBezTo>
                  <a:close/>
                  <a:moveTo>
                    <a:pt x="14205" y="538"/>
                  </a:moveTo>
                  <a:lnTo>
                    <a:pt x="14048" y="538"/>
                  </a:lnTo>
                  <a:lnTo>
                    <a:pt x="14048" y="795"/>
                  </a:lnTo>
                  <a:lnTo>
                    <a:pt x="14047" y="795"/>
                  </a:lnTo>
                  <a:cubicBezTo>
                    <a:pt x="14033" y="777"/>
                    <a:pt x="14019" y="764"/>
                    <a:pt x="14003" y="754"/>
                  </a:cubicBezTo>
                  <a:cubicBezTo>
                    <a:pt x="13987" y="744"/>
                    <a:pt x="13969" y="737"/>
                    <a:pt x="13951" y="732"/>
                  </a:cubicBezTo>
                  <a:cubicBezTo>
                    <a:pt x="13932" y="728"/>
                    <a:pt x="13912" y="726"/>
                    <a:pt x="13892" y="726"/>
                  </a:cubicBezTo>
                  <a:cubicBezTo>
                    <a:pt x="13867" y="726"/>
                    <a:pt x="13844" y="731"/>
                    <a:pt x="13824" y="739"/>
                  </a:cubicBezTo>
                  <a:cubicBezTo>
                    <a:pt x="13803" y="748"/>
                    <a:pt x="13785" y="759"/>
                    <a:pt x="13770" y="774"/>
                  </a:cubicBezTo>
                  <a:cubicBezTo>
                    <a:pt x="13754" y="789"/>
                    <a:pt x="13741" y="806"/>
                    <a:pt x="13730" y="826"/>
                  </a:cubicBezTo>
                  <a:cubicBezTo>
                    <a:pt x="13720" y="845"/>
                    <a:pt x="13712" y="866"/>
                    <a:pt x="13706" y="888"/>
                  </a:cubicBezTo>
                  <a:cubicBezTo>
                    <a:pt x="13701" y="909"/>
                    <a:pt x="13698" y="932"/>
                    <a:pt x="13698" y="954"/>
                  </a:cubicBezTo>
                  <a:cubicBezTo>
                    <a:pt x="13698" y="988"/>
                    <a:pt x="13703" y="1019"/>
                    <a:pt x="13712" y="1048"/>
                  </a:cubicBezTo>
                  <a:cubicBezTo>
                    <a:pt x="13721" y="1078"/>
                    <a:pt x="13734" y="1104"/>
                    <a:pt x="13751" y="1126"/>
                  </a:cubicBezTo>
                  <a:cubicBezTo>
                    <a:pt x="13769" y="1148"/>
                    <a:pt x="13790" y="1166"/>
                    <a:pt x="13816" y="1179"/>
                  </a:cubicBezTo>
                  <a:cubicBezTo>
                    <a:pt x="13841" y="1191"/>
                    <a:pt x="13871" y="1198"/>
                    <a:pt x="13905" y="1198"/>
                  </a:cubicBezTo>
                  <a:cubicBezTo>
                    <a:pt x="13929" y="1198"/>
                    <a:pt x="13951" y="1194"/>
                    <a:pt x="13972" y="1186"/>
                  </a:cubicBezTo>
                  <a:cubicBezTo>
                    <a:pt x="13993" y="1178"/>
                    <a:pt x="14011" y="1167"/>
                    <a:pt x="14026" y="1153"/>
                  </a:cubicBezTo>
                  <a:cubicBezTo>
                    <a:pt x="14042" y="1139"/>
                    <a:pt x="14053" y="1124"/>
                    <a:pt x="14060" y="1107"/>
                  </a:cubicBezTo>
                  <a:lnTo>
                    <a:pt x="14061" y="1107"/>
                  </a:lnTo>
                  <a:lnTo>
                    <a:pt x="14061" y="1188"/>
                  </a:lnTo>
                  <a:lnTo>
                    <a:pt x="14205" y="1188"/>
                  </a:lnTo>
                  <a:lnTo>
                    <a:pt x="14205" y="538"/>
                  </a:lnTo>
                  <a:close/>
                  <a:moveTo>
                    <a:pt x="13315" y="1045"/>
                  </a:moveTo>
                  <a:cubicBezTo>
                    <a:pt x="13315" y="1030"/>
                    <a:pt x="13319" y="1019"/>
                    <a:pt x="13328" y="1010"/>
                  </a:cubicBezTo>
                  <a:cubicBezTo>
                    <a:pt x="13336" y="1001"/>
                    <a:pt x="13347" y="995"/>
                    <a:pt x="13361" y="991"/>
                  </a:cubicBezTo>
                  <a:cubicBezTo>
                    <a:pt x="13375" y="987"/>
                    <a:pt x="13391" y="985"/>
                    <a:pt x="13409" y="985"/>
                  </a:cubicBezTo>
                  <a:cubicBezTo>
                    <a:pt x="13421" y="985"/>
                    <a:pt x="13432" y="985"/>
                    <a:pt x="13443" y="986"/>
                  </a:cubicBezTo>
                  <a:cubicBezTo>
                    <a:pt x="13455" y="987"/>
                    <a:pt x="13465" y="987"/>
                    <a:pt x="13475" y="988"/>
                  </a:cubicBezTo>
                  <a:cubicBezTo>
                    <a:pt x="13475" y="1001"/>
                    <a:pt x="13473" y="1014"/>
                    <a:pt x="13468" y="1027"/>
                  </a:cubicBezTo>
                  <a:cubicBezTo>
                    <a:pt x="13464" y="1039"/>
                    <a:pt x="13457" y="1051"/>
                    <a:pt x="13449" y="1061"/>
                  </a:cubicBezTo>
                  <a:cubicBezTo>
                    <a:pt x="13441" y="1071"/>
                    <a:pt x="13431" y="1079"/>
                    <a:pt x="13419" y="1085"/>
                  </a:cubicBezTo>
                  <a:cubicBezTo>
                    <a:pt x="13407" y="1091"/>
                    <a:pt x="13394" y="1094"/>
                    <a:pt x="13379" y="1094"/>
                  </a:cubicBezTo>
                  <a:cubicBezTo>
                    <a:pt x="13367" y="1094"/>
                    <a:pt x="13356" y="1092"/>
                    <a:pt x="13346" y="1088"/>
                  </a:cubicBezTo>
                  <a:cubicBezTo>
                    <a:pt x="13336" y="1084"/>
                    <a:pt x="13329" y="1079"/>
                    <a:pt x="13323" y="1072"/>
                  </a:cubicBezTo>
                  <a:cubicBezTo>
                    <a:pt x="13318" y="1064"/>
                    <a:pt x="13315" y="1055"/>
                    <a:pt x="13315" y="1045"/>
                  </a:cubicBezTo>
                  <a:close/>
                  <a:moveTo>
                    <a:pt x="13629" y="1188"/>
                  </a:moveTo>
                  <a:cubicBezTo>
                    <a:pt x="13626" y="1170"/>
                    <a:pt x="13624" y="1152"/>
                    <a:pt x="13622" y="1134"/>
                  </a:cubicBezTo>
                  <a:cubicBezTo>
                    <a:pt x="13621" y="1117"/>
                    <a:pt x="13620" y="1099"/>
                    <a:pt x="13620" y="1081"/>
                  </a:cubicBezTo>
                  <a:lnTo>
                    <a:pt x="13620" y="913"/>
                  </a:lnTo>
                  <a:cubicBezTo>
                    <a:pt x="13620" y="879"/>
                    <a:pt x="13614" y="850"/>
                    <a:pt x="13603" y="826"/>
                  </a:cubicBezTo>
                  <a:cubicBezTo>
                    <a:pt x="13592" y="802"/>
                    <a:pt x="13576" y="783"/>
                    <a:pt x="13556" y="768"/>
                  </a:cubicBezTo>
                  <a:cubicBezTo>
                    <a:pt x="13536" y="753"/>
                    <a:pt x="13514" y="743"/>
                    <a:pt x="13488" y="736"/>
                  </a:cubicBezTo>
                  <a:cubicBezTo>
                    <a:pt x="13462" y="729"/>
                    <a:pt x="13435" y="726"/>
                    <a:pt x="13406" y="726"/>
                  </a:cubicBezTo>
                  <a:cubicBezTo>
                    <a:pt x="13372" y="726"/>
                    <a:pt x="13341" y="729"/>
                    <a:pt x="13311" y="734"/>
                  </a:cubicBezTo>
                  <a:cubicBezTo>
                    <a:pt x="13282" y="739"/>
                    <a:pt x="13253" y="747"/>
                    <a:pt x="13226" y="758"/>
                  </a:cubicBezTo>
                  <a:lnTo>
                    <a:pt x="13228" y="864"/>
                  </a:lnTo>
                  <a:cubicBezTo>
                    <a:pt x="13250" y="852"/>
                    <a:pt x="13273" y="843"/>
                    <a:pt x="13297" y="838"/>
                  </a:cubicBezTo>
                  <a:cubicBezTo>
                    <a:pt x="13322" y="832"/>
                    <a:pt x="13347" y="830"/>
                    <a:pt x="13372" y="830"/>
                  </a:cubicBezTo>
                  <a:cubicBezTo>
                    <a:pt x="13391" y="830"/>
                    <a:pt x="13408" y="832"/>
                    <a:pt x="13423" y="836"/>
                  </a:cubicBezTo>
                  <a:cubicBezTo>
                    <a:pt x="13439" y="841"/>
                    <a:pt x="13451" y="849"/>
                    <a:pt x="13460" y="860"/>
                  </a:cubicBezTo>
                  <a:cubicBezTo>
                    <a:pt x="13470" y="872"/>
                    <a:pt x="13474" y="888"/>
                    <a:pt x="13475" y="908"/>
                  </a:cubicBezTo>
                  <a:cubicBezTo>
                    <a:pt x="13465" y="906"/>
                    <a:pt x="13453" y="905"/>
                    <a:pt x="13441" y="904"/>
                  </a:cubicBezTo>
                  <a:cubicBezTo>
                    <a:pt x="13428" y="902"/>
                    <a:pt x="13415" y="902"/>
                    <a:pt x="13402" y="902"/>
                  </a:cubicBezTo>
                  <a:cubicBezTo>
                    <a:pt x="13388" y="902"/>
                    <a:pt x="13373" y="902"/>
                    <a:pt x="13356" y="904"/>
                  </a:cubicBezTo>
                  <a:cubicBezTo>
                    <a:pt x="13339" y="905"/>
                    <a:pt x="13322" y="907"/>
                    <a:pt x="13305" y="911"/>
                  </a:cubicBezTo>
                  <a:cubicBezTo>
                    <a:pt x="13287" y="915"/>
                    <a:pt x="13271" y="920"/>
                    <a:pt x="13255" y="927"/>
                  </a:cubicBezTo>
                  <a:cubicBezTo>
                    <a:pt x="13238" y="934"/>
                    <a:pt x="13224" y="944"/>
                    <a:pt x="13211" y="955"/>
                  </a:cubicBezTo>
                  <a:cubicBezTo>
                    <a:pt x="13198" y="966"/>
                    <a:pt x="13188" y="980"/>
                    <a:pt x="13181" y="997"/>
                  </a:cubicBezTo>
                  <a:cubicBezTo>
                    <a:pt x="13173" y="1013"/>
                    <a:pt x="13169" y="1033"/>
                    <a:pt x="13169" y="1056"/>
                  </a:cubicBezTo>
                  <a:cubicBezTo>
                    <a:pt x="13169" y="1080"/>
                    <a:pt x="13174" y="1102"/>
                    <a:pt x="13183" y="1119"/>
                  </a:cubicBezTo>
                  <a:cubicBezTo>
                    <a:pt x="13192" y="1137"/>
                    <a:pt x="13205" y="1152"/>
                    <a:pt x="13220" y="1164"/>
                  </a:cubicBezTo>
                  <a:cubicBezTo>
                    <a:pt x="13236" y="1175"/>
                    <a:pt x="13254" y="1184"/>
                    <a:pt x="13274" y="1190"/>
                  </a:cubicBezTo>
                  <a:cubicBezTo>
                    <a:pt x="13294" y="1195"/>
                    <a:pt x="13316" y="1198"/>
                    <a:pt x="13338" y="1198"/>
                  </a:cubicBezTo>
                  <a:cubicBezTo>
                    <a:pt x="13359" y="1198"/>
                    <a:pt x="13379" y="1195"/>
                    <a:pt x="13396" y="1189"/>
                  </a:cubicBezTo>
                  <a:cubicBezTo>
                    <a:pt x="13413" y="1184"/>
                    <a:pt x="13428" y="1175"/>
                    <a:pt x="13443" y="1163"/>
                  </a:cubicBezTo>
                  <a:cubicBezTo>
                    <a:pt x="13457" y="1151"/>
                    <a:pt x="13469" y="1135"/>
                    <a:pt x="13481" y="1117"/>
                  </a:cubicBezTo>
                  <a:lnTo>
                    <a:pt x="13483" y="1117"/>
                  </a:lnTo>
                  <a:cubicBezTo>
                    <a:pt x="13483" y="1128"/>
                    <a:pt x="13483" y="1140"/>
                    <a:pt x="13484" y="1152"/>
                  </a:cubicBezTo>
                  <a:cubicBezTo>
                    <a:pt x="13485" y="1164"/>
                    <a:pt x="13486" y="1176"/>
                    <a:pt x="13486" y="1188"/>
                  </a:cubicBezTo>
                  <a:lnTo>
                    <a:pt x="13629" y="1188"/>
                  </a:lnTo>
                  <a:close/>
                  <a:moveTo>
                    <a:pt x="12752" y="957"/>
                  </a:moveTo>
                  <a:cubicBezTo>
                    <a:pt x="12752" y="942"/>
                    <a:pt x="12754" y="928"/>
                    <a:pt x="12758" y="915"/>
                  </a:cubicBezTo>
                  <a:cubicBezTo>
                    <a:pt x="12762" y="901"/>
                    <a:pt x="12768" y="889"/>
                    <a:pt x="12776" y="879"/>
                  </a:cubicBezTo>
                  <a:cubicBezTo>
                    <a:pt x="12784" y="869"/>
                    <a:pt x="12794" y="861"/>
                    <a:pt x="12806" y="855"/>
                  </a:cubicBezTo>
                  <a:cubicBezTo>
                    <a:pt x="12818" y="849"/>
                    <a:pt x="12831" y="846"/>
                    <a:pt x="12846" y="846"/>
                  </a:cubicBezTo>
                  <a:cubicBezTo>
                    <a:pt x="12865" y="846"/>
                    <a:pt x="12882" y="851"/>
                    <a:pt x="12896" y="861"/>
                  </a:cubicBezTo>
                  <a:cubicBezTo>
                    <a:pt x="12911" y="871"/>
                    <a:pt x="12922" y="885"/>
                    <a:pt x="12930" y="903"/>
                  </a:cubicBezTo>
                  <a:cubicBezTo>
                    <a:pt x="12938" y="920"/>
                    <a:pt x="12941" y="941"/>
                    <a:pt x="12942" y="963"/>
                  </a:cubicBezTo>
                  <a:cubicBezTo>
                    <a:pt x="12941" y="986"/>
                    <a:pt x="12937" y="1005"/>
                    <a:pt x="12928" y="1023"/>
                  </a:cubicBezTo>
                  <a:cubicBezTo>
                    <a:pt x="12920" y="1040"/>
                    <a:pt x="12908" y="1054"/>
                    <a:pt x="12894" y="1063"/>
                  </a:cubicBezTo>
                  <a:cubicBezTo>
                    <a:pt x="12880" y="1073"/>
                    <a:pt x="12864" y="1078"/>
                    <a:pt x="12846" y="1079"/>
                  </a:cubicBezTo>
                  <a:cubicBezTo>
                    <a:pt x="12827" y="1078"/>
                    <a:pt x="12810" y="1073"/>
                    <a:pt x="12796" y="1063"/>
                  </a:cubicBezTo>
                  <a:cubicBezTo>
                    <a:pt x="12782" y="1053"/>
                    <a:pt x="12771" y="1039"/>
                    <a:pt x="12763" y="1021"/>
                  </a:cubicBezTo>
                  <a:cubicBezTo>
                    <a:pt x="12756" y="1003"/>
                    <a:pt x="12752" y="981"/>
                    <a:pt x="12752" y="957"/>
                  </a:cubicBezTo>
                  <a:close/>
                  <a:moveTo>
                    <a:pt x="13097" y="538"/>
                  </a:moveTo>
                  <a:lnTo>
                    <a:pt x="12941" y="538"/>
                  </a:lnTo>
                  <a:lnTo>
                    <a:pt x="12941" y="795"/>
                  </a:lnTo>
                  <a:lnTo>
                    <a:pt x="12939" y="795"/>
                  </a:lnTo>
                  <a:cubicBezTo>
                    <a:pt x="12926" y="777"/>
                    <a:pt x="12911" y="764"/>
                    <a:pt x="12895" y="754"/>
                  </a:cubicBezTo>
                  <a:cubicBezTo>
                    <a:pt x="12879" y="744"/>
                    <a:pt x="12862" y="737"/>
                    <a:pt x="12843" y="732"/>
                  </a:cubicBezTo>
                  <a:cubicBezTo>
                    <a:pt x="12825" y="728"/>
                    <a:pt x="12805" y="726"/>
                    <a:pt x="12784" y="726"/>
                  </a:cubicBezTo>
                  <a:cubicBezTo>
                    <a:pt x="12759" y="726"/>
                    <a:pt x="12736" y="731"/>
                    <a:pt x="12716" y="739"/>
                  </a:cubicBezTo>
                  <a:cubicBezTo>
                    <a:pt x="12696" y="748"/>
                    <a:pt x="12678" y="759"/>
                    <a:pt x="12662" y="774"/>
                  </a:cubicBezTo>
                  <a:cubicBezTo>
                    <a:pt x="12646" y="789"/>
                    <a:pt x="12633" y="806"/>
                    <a:pt x="12623" y="826"/>
                  </a:cubicBezTo>
                  <a:cubicBezTo>
                    <a:pt x="12612" y="845"/>
                    <a:pt x="12604" y="866"/>
                    <a:pt x="12599" y="888"/>
                  </a:cubicBezTo>
                  <a:cubicBezTo>
                    <a:pt x="12594" y="909"/>
                    <a:pt x="12591" y="932"/>
                    <a:pt x="12591" y="954"/>
                  </a:cubicBezTo>
                  <a:cubicBezTo>
                    <a:pt x="12591" y="988"/>
                    <a:pt x="12595" y="1019"/>
                    <a:pt x="12604" y="1048"/>
                  </a:cubicBezTo>
                  <a:cubicBezTo>
                    <a:pt x="12613" y="1078"/>
                    <a:pt x="12626" y="1104"/>
                    <a:pt x="12643" y="1126"/>
                  </a:cubicBezTo>
                  <a:cubicBezTo>
                    <a:pt x="12661" y="1148"/>
                    <a:pt x="12682" y="1166"/>
                    <a:pt x="12708" y="1179"/>
                  </a:cubicBezTo>
                  <a:cubicBezTo>
                    <a:pt x="12734" y="1191"/>
                    <a:pt x="12763" y="1198"/>
                    <a:pt x="12797" y="1198"/>
                  </a:cubicBezTo>
                  <a:cubicBezTo>
                    <a:pt x="12821" y="1198"/>
                    <a:pt x="12844" y="1194"/>
                    <a:pt x="12865" y="1186"/>
                  </a:cubicBezTo>
                  <a:cubicBezTo>
                    <a:pt x="12886" y="1178"/>
                    <a:pt x="12904" y="1167"/>
                    <a:pt x="12919" y="1153"/>
                  </a:cubicBezTo>
                  <a:cubicBezTo>
                    <a:pt x="12934" y="1139"/>
                    <a:pt x="12945" y="1124"/>
                    <a:pt x="12952" y="1107"/>
                  </a:cubicBezTo>
                  <a:lnTo>
                    <a:pt x="12954" y="1107"/>
                  </a:lnTo>
                  <a:lnTo>
                    <a:pt x="12954" y="1188"/>
                  </a:lnTo>
                  <a:lnTo>
                    <a:pt x="13097" y="1188"/>
                  </a:lnTo>
                  <a:lnTo>
                    <a:pt x="13097" y="538"/>
                  </a:lnTo>
                  <a:close/>
                  <a:moveTo>
                    <a:pt x="12497" y="549"/>
                  </a:moveTo>
                  <a:lnTo>
                    <a:pt x="12341" y="549"/>
                  </a:lnTo>
                  <a:lnTo>
                    <a:pt x="12341" y="663"/>
                  </a:lnTo>
                  <a:lnTo>
                    <a:pt x="12497" y="663"/>
                  </a:lnTo>
                  <a:lnTo>
                    <a:pt x="12497" y="549"/>
                  </a:lnTo>
                  <a:close/>
                  <a:moveTo>
                    <a:pt x="12341" y="1188"/>
                  </a:moveTo>
                  <a:lnTo>
                    <a:pt x="12497" y="1188"/>
                  </a:lnTo>
                  <a:lnTo>
                    <a:pt x="12497" y="737"/>
                  </a:lnTo>
                  <a:lnTo>
                    <a:pt x="12341" y="737"/>
                  </a:lnTo>
                  <a:lnTo>
                    <a:pt x="12341" y="1188"/>
                  </a:lnTo>
                  <a:close/>
                  <a:moveTo>
                    <a:pt x="11873" y="1176"/>
                  </a:moveTo>
                  <a:cubicBezTo>
                    <a:pt x="11888" y="1181"/>
                    <a:pt x="11904" y="1185"/>
                    <a:pt x="11920" y="1189"/>
                  </a:cubicBezTo>
                  <a:cubicBezTo>
                    <a:pt x="11936" y="1192"/>
                    <a:pt x="11954" y="1194"/>
                    <a:pt x="11973" y="1196"/>
                  </a:cubicBezTo>
                  <a:cubicBezTo>
                    <a:pt x="11992" y="1197"/>
                    <a:pt x="12013" y="1198"/>
                    <a:pt x="12037" y="1198"/>
                  </a:cubicBezTo>
                  <a:cubicBezTo>
                    <a:pt x="12057" y="1198"/>
                    <a:pt x="12078" y="1197"/>
                    <a:pt x="12098" y="1194"/>
                  </a:cubicBezTo>
                  <a:cubicBezTo>
                    <a:pt x="12118" y="1191"/>
                    <a:pt x="12137" y="1186"/>
                    <a:pt x="12155" y="1180"/>
                  </a:cubicBezTo>
                  <a:cubicBezTo>
                    <a:pt x="12173" y="1173"/>
                    <a:pt x="12189" y="1164"/>
                    <a:pt x="12202" y="1152"/>
                  </a:cubicBezTo>
                  <a:cubicBezTo>
                    <a:pt x="12216" y="1141"/>
                    <a:pt x="12227" y="1127"/>
                    <a:pt x="12235" y="1109"/>
                  </a:cubicBezTo>
                  <a:cubicBezTo>
                    <a:pt x="12243" y="1092"/>
                    <a:pt x="12247" y="1071"/>
                    <a:pt x="12247" y="1047"/>
                  </a:cubicBezTo>
                  <a:cubicBezTo>
                    <a:pt x="12247" y="1023"/>
                    <a:pt x="12243" y="1003"/>
                    <a:pt x="12234" y="987"/>
                  </a:cubicBezTo>
                  <a:cubicBezTo>
                    <a:pt x="12226" y="971"/>
                    <a:pt x="12215" y="958"/>
                    <a:pt x="12201" y="948"/>
                  </a:cubicBezTo>
                  <a:cubicBezTo>
                    <a:pt x="12187" y="938"/>
                    <a:pt x="12172" y="930"/>
                    <a:pt x="12156" y="924"/>
                  </a:cubicBezTo>
                  <a:cubicBezTo>
                    <a:pt x="12139" y="918"/>
                    <a:pt x="12123" y="914"/>
                    <a:pt x="12106" y="910"/>
                  </a:cubicBezTo>
                  <a:cubicBezTo>
                    <a:pt x="12090" y="906"/>
                    <a:pt x="12075" y="902"/>
                    <a:pt x="12061" y="899"/>
                  </a:cubicBezTo>
                  <a:cubicBezTo>
                    <a:pt x="12047" y="895"/>
                    <a:pt x="12036" y="890"/>
                    <a:pt x="12028" y="885"/>
                  </a:cubicBezTo>
                  <a:cubicBezTo>
                    <a:pt x="12019" y="879"/>
                    <a:pt x="12015" y="871"/>
                    <a:pt x="12015" y="861"/>
                  </a:cubicBezTo>
                  <a:cubicBezTo>
                    <a:pt x="12015" y="855"/>
                    <a:pt x="12017" y="850"/>
                    <a:pt x="12021" y="846"/>
                  </a:cubicBezTo>
                  <a:cubicBezTo>
                    <a:pt x="12026" y="842"/>
                    <a:pt x="12031" y="839"/>
                    <a:pt x="12038" y="836"/>
                  </a:cubicBezTo>
                  <a:cubicBezTo>
                    <a:pt x="12045" y="834"/>
                    <a:pt x="12053" y="832"/>
                    <a:pt x="12061" y="831"/>
                  </a:cubicBezTo>
                  <a:cubicBezTo>
                    <a:pt x="12070" y="830"/>
                    <a:pt x="12078" y="830"/>
                    <a:pt x="12087" y="830"/>
                  </a:cubicBezTo>
                  <a:cubicBezTo>
                    <a:pt x="12100" y="830"/>
                    <a:pt x="12114" y="831"/>
                    <a:pt x="12128" y="834"/>
                  </a:cubicBezTo>
                  <a:cubicBezTo>
                    <a:pt x="12143" y="836"/>
                    <a:pt x="12157" y="839"/>
                    <a:pt x="12171" y="844"/>
                  </a:cubicBezTo>
                  <a:cubicBezTo>
                    <a:pt x="12185" y="848"/>
                    <a:pt x="12197" y="854"/>
                    <a:pt x="12208" y="860"/>
                  </a:cubicBezTo>
                  <a:lnTo>
                    <a:pt x="12220" y="752"/>
                  </a:lnTo>
                  <a:cubicBezTo>
                    <a:pt x="12195" y="742"/>
                    <a:pt x="12169" y="735"/>
                    <a:pt x="12142" y="732"/>
                  </a:cubicBezTo>
                  <a:cubicBezTo>
                    <a:pt x="12116" y="728"/>
                    <a:pt x="12089" y="726"/>
                    <a:pt x="12062" y="726"/>
                  </a:cubicBezTo>
                  <a:cubicBezTo>
                    <a:pt x="12044" y="726"/>
                    <a:pt x="12025" y="728"/>
                    <a:pt x="12007" y="731"/>
                  </a:cubicBezTo>
                  <a:cubicBezTo>
                    <a:pt x="11989" y="735"/>
                    <a:pt x="11972" y="740"/>
                    <a:pt x="11955" y="748"/>
                  </a:cubicBezTo>
                  <a:cubicBezTo>
                    <a:pt x="11939" y="755"/>
                    <a:pt x="11924" y="764"/>
                    <a:pt x="11911" y="776"/>
                  </a:cubicBezTo>
                  <a:cubicBezTo>
                    <a:pt x="11898" y="788"/>
                    <a:pt x="11888" y="801"/>
                    <a:pt x="11881" y="817"/>
                  </a:cubicBezTo>
                  <a:cubicBezTo>
                    <a:pt x="11873" y="833"/>
                    <a:pt x="11870" y="852"/>
                    <a:pt x="11870" y="872"/>
                  </a:cubicBezTo>
                  <a:cubicBezTo>
                    <a:pt x="11870" y="896"/>
                    <a:pt x="11874" y="915"/>
                    <a:pt x="11882" y="930"/>
                  </a:cubicBezTo>
                  <a:cubicBezTo>
                    <a:pt x="11890" y="945"/>
                    <a:pt x="11900" y="958"/>
                    <a:pt x="11914" y="967"/>
                  </a:cubicBezTo>
                  <a:cubicBezTo>
                    <a:pt x="11927" y="977"/>
                    <a:pt x="11941" y="984"/>
                    <a:pt x="11957" y="990"/>
                  </a:cubicBezTo>
                  <a:cubicBezTo>
                    <a:pt x="11973" y="995"/>
                    <a:pt x="11988" y="1000"/>
                    <a:pt x="12004" y="1004"/>
                  </a:cubicBezTo>
                  <a:cubicBezTo>
                    <a:pt x="12020" y="1008"/>
                    <a:pt x="12034" y="1012"/>
                    <a:pt x="12047" y="1016"/>
                  </a:cubicBezTo>
                  <a:cubicBezTo>
                    <a:pt x="12060" y="1020"/>
                    <a:pt x="12071" y="1026"/>
                    <a:pt x="12079" y="1032"/>
                  </a:cubicBezTo>
                  <a:cubicBezTo>
                    <a:pt x="12087" y="1038"/>
                    <a:pt x="12091" y="1047"/>
                    <a:pt x="12091" y="1058"/>
                  </a:cubicBezTo>
                  <a:cubicBezTo>
                    <a:pt x="12091" y="1068"/>
                    <a:pt x="12088" y="1076"/>
                    <a:pt x="12082" y="1081"/>
                  </a:cubicBezTo>
                  <a:cubicBezTo>
                    <a:pt x="12076" y="1086"/>
                    <a:pt x="12068" y="1090"/>
                    <a:pt x="12059" y="1092"/>
                  </a:cubicBezTo>
                  <a:cubicBezTo>
                    <a:pt x="12049" y="1093"/>
                    <a:pt x="12039" y="1094"/>
                    <a:pt x="12028" y="1094"/>
                  </a:cubicBezTo>
                  <a:cubicBezTo>
                    <a:pt x="12009" y="1094"/>
                    <a:pt x="11991" y="1093"/>
                    <a:pt x="11973" y="1089"/>
                  </a:cubicBezTo>
                  <a:cubicBezTo>
                    <a:pt x="11955" y="1086"/>
                    <a:pt x="11939" y="1083"/>
                    <a:pt x="11923" y="1078"/>
                  </a:cubicBezTo>
                  <a:cubicBezTo>
                    <a:pt x="11908" y="1073"/>
                    <a:pt x="11894" y="1068"/>
                    <a:pt x="11882" y="1063"/>
                  </a:cubicBezTo>
                  <a:lnTo>
                    <a:pt x="11873" y="1176"/>
                  </a:lnTo>
                  <a:close/>
                  <a:moveTo>
                    <a:pt x="11836" y="731"/>
                  </a:moveTo>
                  <a:cubicBezTo>
                    <a:pt x="11828" y="730"/>
                    <a:pt x="11819" y="729"/>
                    <a:pt x="11810" y="728"/>
                  </a:cubicBezTo>
                  <a:cubicBezTo>
                    <a:pt x="11801" y="727"/>
                    <a:pt x="11792" y="726"/>
                    <a:pt x="11783" y="726"/>
                  </a:cubicBezTo>
                  <a:cubicBezTo>
                    <a:pt x="11760" y="726"/>
                    <a:pt x="11741" y="730"/>
                    <a:pt x="11724" y="738"/>
                  </a:cubicBezTo>
                  <a:cubicBezTo>
                    <a:pt x="11708" y="745"/>
                    <a:pt x="11693" y="756"/>
                    <a:pt x="11681" y="770"/>
                  </a:cubicBezTo>
                  <a:cubicBezTo>
                    <a:pt x="11669" y="784"/>
                    <a:pt x="11658" y="800"/>
                    <a:pt x="11650" y="820"/>
                  </a:cubicBezTo>
                  <a:lnTo>
                    <a:pt x="11648" y="820"/>
                  </a:lnTo>
                  <a:lnTo>
                    <a:pt x="11648" y="737"/>
                  </a:lnTo>
                  <a:lnTo>
                    <a:pt x="11506" y="737"/>
                  </a:lnTo>
                  <a:lnTo>
                    <a:pt x="11506" y="1188"/>
                  </a:lnTo>
                  <a:lnTo>
                    <a:pt x="11662" y="1188"/>
                  </a:lnTo>
                  <a:lnTo>
                    <a:pt x="11662" y="997"/>
                  </a:lnTo>
                  <a:cubicBezTo>
                    <a:pt x="11662" y="968"/>
                    <a:pt x="11666" y="942"/>
                    <a:pt x="11675" y="921"/>
                  </a:cubicBezTo>
                  <a:cubicBezTo>
                    <a:pt x="11684" y="900"/>
                    <a:pt x="11696" y="884"/>
                    <a:pt x="11713" y="873"/>
                  </a:cubicBezTo>
                  <a:cubicBezTo>
                    <a:pt x="11730" y="862"/>
                    <a:pt x="11751" y="856"/>
                    <a:pt x="11775" y="856"/>
                  </a:cubicBezTo>
                  <a:cubicBezTo>
                    <a:pt x="11784" y="856"/>
                    <a:pt x="11793" y="856"/>
                    <a:pt x="11802" y="857"/>
                  </a:cubicBezTo>
                  <a:cubicBezTo>
                    <a:pt x="11811" y="857"/>
                    <a:pt x="11819" y="859"/>
                    <a:pt x="11828" y="861"/>
                  </a:cubicBezTo>
                  <a:lnTo>
                    <a:pt x="11836" y="731"/>
                  </a:lnTo>
                  <a:close/>
                  <a:moveTo>
                    <a:pt x="11111" y="919"/>
                  </a:moveTo>
                  <a:cubicBezTo>
                    <a:pt x="11112" y="902"/>
                    <a:pt x="11116" y="886"/>
                    <a:pt x="11122" y="872"/>
                  </a:cubicBezTo>
                  <a:cubicBezTo>
                    <a:pt x="11129" y="858"/>
                    <a:pt x="11138" y="846"/>
                    <a:pt x="11151" y="838"/>
                  </a:cubicBezTo>
                  <a:cubicBezTo>
                    <a:pt x="11163" y="829"/>
                    <a:pt x="11179" y="825"/>
                    <a:pt x="11197" y="825"/>
                  </a:cubicBezTo>
                  <a:cubicBezTo>
                    <a:pt x="11218" y="825"/>
                    <a:pt x="11235" y="829"/>
                    <a:pt x="11248" y="838"/>
                  </a:cubicBezTo>
                  <a:cubicBezTo>
                    <a:pt x="11260" y="846"/>
                    <a:pt x="11270" y="857"/>
                    <a:pt x="11276" y="872"/>
                  </a:cubicBezTo>
                  <a:cubicBezTo>
                    <a:pt x="11281" y="886"/>
                    <a:pt x="11284" y="902"/>
                    <a:pt x="11284" y="919"/>
                  </a:cubicBezTo>
                  <a:lnTo>
                    <a:pt x="11111" y="919"/>
                  </a:lnTo>
                  <a:close/>
                  <a:moveTo>
                    <a:pt x="11424" y="1008"/>
                  </a:moveTo>
                  <a:lnTo>
                    <a:pt x="11424" y="979"/>
                  </a:lnTo>
                  <a:cubicBezTo>
                    <a:pt x="11424" y="952"/>
                    <a:pt x="11422" y="926"/>
                    <a:pt x="11417" y="901"/>
                  </a:cubicBezTo>
                  <a:cubicBezTo>
                    <a:pt x="11411" y="876"/>
                    <a:pt x="11403" y="853"/>
                    <a:pt x="11392" y="832"/>
                  </a:cubicBezTo>
                  <a:cubicBezTo>
                    <a:pt x="11381" y="811"/>
                    <a:pt x="11367" y="792"/>
                    <a:pt x="11349" y="776"/>
                  </a:cubicBezTo>
                  <a:cubicBezTo>
                    <a:pt x="11331" y="761"/>
                    <a:pt x="11310" y="748"/>
                    <a:pt x="11284" y="740"/>
                  </a:cubicBezTo>
                  <a:cubicBezTo>
                    <a:pt x="11259" y="731"/>
                    <a:pt x="11230" y="726"/>
                    <a:pt x="11197" y="726"/>
                  </a:cubicBezTo>
                  <a:cubicBezTo>
                    <a:pt x="11161" y="726"/>
                    <a:pt x="11129" y="731"/>
                    <a:pt x="11100" y="742"/>
                  </a:cubicBezTo>
                  <a:cubicBezTo>
                    <a:pt x="11070" y="752"/>
                    <a:pt x="11045" y="768"/>
                    <a:pt x="11023" y="788"/>
                  </a:cubicBezTo>
                  <a:cubicBezTo>
                    <a:pt x="11002" y="808"/>
                    <a:pt x="10985" y="833"/>
                    <a:pt x="10973" y="862"/>
                  </a:cubicBezTo>
                  <a:cubicBezTo>
                    <a:pt x="10961" y="891"/>
                    <a:pt x="10955" y="924"/>
                    <a:pt x="10955" y="962"/>
                  </a:cubicBezTo>
                  <a:cubicBezTo>
                    <a:pt x="10955" y="999"/>
                    <a:pt x="10962" y="1032"/>
                    <a:pt x="10975" y="1061"/>
                  </a:cubicBezTo>
                  <a:cubicBezTo>
                    <a:pt x="10988" y="1091"/>
                    <a:pt x="11007" y="1115"/>
                    <a:pt x="11030" y="1136"/>
                  </a:cubicBezTo>
                  <a:cubicBezTo>
                    <a:pt x="11054" y="1156"/>
                    <a:pt x="11082" y="1171"/>
                    <a:pt x="11114" y="1182"/>
                  </a:cubicBezTo>
                  <a:cubicBezTo>
                    <a:pt x="11145" y="1193"/>
                    <a:pt x="11180" y="1198"/>
                    <a:pt x="11217" y="1198"/>
                  </a:cubicBezTo>
                  <a:cubicBezTo>
                    <a:pt x="11246" y="1198"/>
                    <a:pt x="11275" y="1196"/>
                    <a:pt x="11303" y="1191"/>
                  </a:cubicBezTo>
                  <a:cubicBezTo>
                    <a:pt x="11331" y="1187"/>
                    <a:pt x="11357" y="1179"/>
                    <a:pt x="11383" y="1169"/>
                  </a:cubicBezTo>
                  <a:lnTo>
                    <a:pt x="11383" y="1059"/>
                  </a:lnTo>
                  <a:cubicBezTo>
                    <a:pt x="11359" y="1072"/>
                    <a:pt x="11336" y="1081"/>
                    <a:pt x="11312" y="1086"/>
                  </a:cubicBezTo>
                  <a:cubicBezTo>
                    <a:pt x="11289" y="1092"/>
                    <a:pt x="11266" y="1094"/>
                    <a:pt x="11245" y="1094"/>
                  </a:cubicBezTo>
                  <a:cubicBezTo>
                    <a:pt x="11220" y="1094"/>
                    <a:pt x="11198" y="1091"/>
                    <a:pt x="11179" y="1085"/>
                  </a:cubicBezTo>
                  <a:cubicBezTo>
                    <a:pt x="11160" y="1080"/>
                    <a:pt x="11145" y="1070"/>
                    <a:pt x="11134" y="1058"/>
                  </a:cubicBezTo>
                  <a:cubicBezTo>
                    <a:pt x="11123" y="1045"/>
                    <a:pt x="11115" y="1028"/>
                    <a:pt x="11113" y="1008"/>
                  </a:cubicBezTo>
                  <a:lnTo>
                    <a:pt x="11424" y="1007"/>
                  </a:lnTo>
                  <a:lnTo>
                    <a:pt x="11424" y="1008"/>
                  </a:lnTo>
                  <a:close/>
                  <a:moveTo>
                    <a:pt x="10575" y="1188"/>
                  </a:moveTo>
                  <a:lnTo>
                    <a:pt x="10752" y="1188"/>
                  </a:lnTo>
                  <a:lnTo>
                    <a:pt x="10919" y="737"/>
                  </a:lnTo>
                  <a:lnTo>
                    <a:pt x="10764" y="737"/>
                  </a:lnTo>
                  <a:lnTo>
                    <a:pt x="10670" y="1058"/>
                  </a:lnTo>
                  <a:lnTo>
                    <a:pt x="10668" y="1058"/>
                  </a:lnTo>
                  <a:lnTo>
                    <a:pt x="10575" y="737"/>
                  </a:lnTo>
                  <a:lnTo>
                    <a:pt x="10408" y="737"/>
                  </a:lnTo>
                  <a:lnTo>
                    <a:pt x="10575" y="1188"/>
                  </a:lnTo>
                  <a:close/>
                  <a:moveTo>
                    <a:pt x="10332" y="549"/>
                  </a:moveTo>
                  <a:lnTo>
                    <a:pt x="10176" y="549"/>
                  </a:lnTo>
                  <a:lnTo>
                    <a:pt x="10176" y="663"/>
                  </a:lnTo>
                  <a:lnTo>
                    <a:pt x="10332" y="663"/>
                  </a:lnTo>
                  <a:lnTo>
                    <a:pt x="10332" y="549"/>
                  </a:lnTo>
                  <a:close/>
                  <a:moveTo>
                    <a:pt x="10176" y="1188"/>
                  </a:moveTo>
                  <a:lnTo>
                    <a:pt x="10332" y="1188"/>
                  </a:lnTo>
                  <a:lnTo>
                    <a:pt x="10332" y="737"/>
                  </a:lnTo>
                  <a:lnTo>
                    <a:pt x="10176" y="737"/>
                  </a:lnTo>
                  <a:lnTo>
                    <a:pt x="10176" y="1188"/>
                  </a:lnTo>
                  <a:close/>
                  <a:moveTo>
                    <a:pt x="9581" y="1188"/>
                  </a:moveTo>
                  <a:lnTo>
                    <a:pt x="9736" y="1188"/>
                  </a:lnTo>
                  <a:lnTo>
                    <a:pt x="9736" y="997"/>
                  </a:lnTo>
                  <a:cubicBezTo>
                    <a:pt x="9736" y="949"/>
                    <a:pt x="9745" y="913"/>
                    <a:pt x="9761" y="890"/>
                  </a:cubicBezTo>
                  <a:cubicBezTo>
                    <a:pt x="9777" y="867"/>
                    <a:pt x="9801" y="856"/>
                    <a:pt x="9833" y="856"/>
                  </a:cubicBezTo>
                  <a:cubicBezTo>
                    <a:pt x="9848" y="856"/>
                    <a:pt x="9860" y="859"/>
                    <a:pt x="9871" y="867"/>
                  </a:cubicBezTo>
                  <a:cubicBezTo>
                    <a:pt x="9882" y="874"/>
                    <a:pt x="9890" y="886"/>
                    <a:pt x="9896" y="902"/>
                  </a:cubicBezTo>
                  <a:cubicBezTo>
                    <a:pt x="9902" y="919"/>
                    <a:pt x="9905" y="941"/>
                    <a:pt x="9905" y="970"/>
                  </a:cubicBezTo>
                  <a:lnTo>
                    <a:pt x="9905" y="1188"/>
                  </a:lnTo>
                  <a:lnTo>
                    <a:pt x="10061" y="1188"/>
                  </a:lnTo>
                  <a:lnTo>
                    <a:pt x="10061" y="906"/>
                  </a:lnTo>
                  <a:cubicBezTo>
                    <a:pt x="10061" y="883"/>
                    <a:pt x="10058" y="860"/>
                    <a:pt x="10052" y="839"/>
                  </a:cubicBezTo>
                  <a:cubicBezTo>
                    <a:pt x="10045" y="817"/>
                    <a:pt x="10035" y="798"/>
                    <a:pt x="10021" y="781"/>
                  </a:cubicBezTo>
                  <a:cubicBezTo>
                    <a:pt x="10007" y="764"/>
                    <a:pt x="9990" y="751"/>
                    <a:pt x="9968" y="741"/>
                  </a:cubicBezTo>
                  <a:cubicBezTo>
                    <a:pt x="9946" y="731"/>
                    <a:pt x="9920" y="726"/>
                    <a:pt x="9889" y="726"/>
                  </a:cubicBezTo>
                  <a:cubicBezTo>
                    <a:pt x="9865" y="726"/>
                    <a:pt x="9843" y="729"/>
                    <a:pt x="9822" y="736"/>
                  </a:cubicBezTo>
                  <a:cubicBezTo>
                    <a:pt x="9801" y="743"/>
                    <a:pt x="9782" y="753"/>
                    <a:pt x="9765" y="767"/>
                  </a:cubicBezTo>
                  <a:cubicBezTo>
                    <a:pt x="9748" y="780"/>
                    <a:pt x="9735" y="798"/>
                    <a:pt x="9724" y="820"/>
                  </a:cubicBezTo>
                  <a:lnTo>
                    <a:pt x="9723" y="820"/>
                  </a:lnTo>
                  <a:lnTo>
                    <a:pt x="9723" y="737"/>
                  </a:lnTo>
                  <a:lnTo>
                    <a:pt x="9581" y="737"/>
                  </a:lnTo>
                  <a:lnTo>
                    <a:pt x="9581" y="1188"/>
                  </a:lnTo>
                  <a:close/>
                  <a:moveTo>
                    <a:pt x="9484" y="583"/>
                  </a:moveTo>
                  <a:lnTo>
                    <a:pt x="9323" y="583"/>
                  </a:lnTo>
                  <a:lnTo>
                    <a:pt x="9323" y="931"/>
                  </a:lnTo>
                  <a:cubicBezTo>
                    <a:pt x="9324" y="951"/>
                    <a:pt x="9322" y="970"/>
                    <a:pt x="9319" y="988"/>
                  </a:cubicBezTo>
                  <a:cubicBezTo>
                    <a:pt x="9316" y="1006"/>
                    <a:pt x="9310" y="1021"/>
                    <a:pt x="9302" y="1035"/>
                  </a:cubicBezTo>
                  <a:cubicBezTo>
                    <a:pt x="9295" y="1048"/>
                    <a:pt x="9284" y="1059"/>
                    <a:pt x="9270" y="1067"/>
                  </a:cubicBezTo>
                  <a:cubicBezTo>
                    <a:pt x="9257" y="1075"/>
                    <a:pt x="9240" y="1078"/>
                    <a:pt x="9219" y="1079"/>
                  </a:cubicBezTo>
                  <a:cubicBezTo>
                    <a:pt x="9199" y="1078"/>
                    <a:pt x="9182" y="1075"/>
                    <a:pt x="9169" y="1067"/>
                  </a:cubicBezTo>
                  <a:cubicBezTo>
                    <a:pt x="9155" y="1059"/>
                    <a:pt x="9144" y="1048"/>
                    <a:pt x="9137" y="1035"/>
                  </a:cubicBezTo>
                  <a:cubicBezTo>
                    <a:pt x="9129" y="1021"/>
                    <a:pt x="9124" y="1006"/>
                    <a:pt x="9120" y="988"/>
                  </a:cubicBezTo>
                  <a:cubicBezTo>
                    <a:pt x="9117" y="970"/>
                    <a:pt x="9115" y="951"/>
                    <a:pt x="9116" y="931"/>
                  </a:cubicBezTo>
                  <a:lnTo>
                    <a:pt x="9116" y="583"/>
                  </a:lnTo>
                  <a:lnTo>
                    <a:pt x="8955" y="583"/>
                  </a:lnTo>
                  <a:lnTo>
                    <a:pt x="8955" y="958"/>
                  </a:lnTo>
                  <a:cubicBezTo>
                    <a:pt x="8955" y="999"/>
                    <a:pt x="8961" y="1035"/>
                    <a:pt x="8974" y="1065"/>
                  </a:cubicBezTo>
                  <a:cubicBezTo>
                    <a:pt x="8986" y="1096"/>
                    <a:pt x="9004" y="1121"/>
                    <a:pt x="9028" y="1140"/>
                  </a:cubicBezTo>
                  <a:cubicBezTo>
                    <a:pt x="9051" y="1160"/>
                    <a:pt x="9079" y="1174"/>
                    <a:pt x="9112" y="1184"/>
                  </a:cubicBezTo>
                  <a:cubicBezTo>
                    <a:pt x="9144" y="1193"/>
                    <a:pt x="9180" y="1198"/>
                    <a:pt x="9220" y="1198"/>
                  </a:cubicBezTo>
                  <a:cubicBezTo>
                    <a:pt x="9259" y="1198"/>
                    <a:pt x="9295" y="1193"/>
                    <a:pt x="9327" y="1184"/>
                  </a:cubicBezTo>
                  <a:cubicBezTo>
                    <a:pt x="9360" y="1174"/>
                    <a:pt x="9388" y="1160"/>
                    <a:pt x="9411" y="1140"/>
                  </a:cubicBezTo>
                  <a:cubicBezTo>
                    <a:pt x="9435" y="1121"/>
                    <a:pt x="9453" y="1096"/>
                    <a:pt x="9465" y="1065"/>
                  </a:cubicBezTo>
                  <a:cubicBezTo>
                    <a:pt x="9478" y="1035"/>
                    <a:pt x="9484" y="999"/>
                    <a:pt x="9485" y="958"/>
                  </a:cubicBezTo>
                  <a:lnTo>
                    <a:pt x="9484" y="583"/>
                  </a:lnTo>
                  <a:close/>
                  <a:moveTo>
                    <a:pt x="978" y="287"/>
                  </a:moveTo>
                  <a:lnTo>
                    <a:pt x="618" y="287"/>
                  </a:lnTo>
                  <a:lnTo>
                    <a:pt x="618" y="795"/>
                  </a:lnTo>
                  <a:cubicBezTo>
                    <a:pt x="618" y="917"/>
                    <a:pt x="570" y="979"/>
                    <a:pt x="475" y="979"/>
                  </a:cubicBezTo>
                  <a:cubicBezTo>
                    <a:pt x="396" y="979"/>
                    <a:pt x="357" y="926"/>
                    <a:pt x="357" y="820"/>
                  </a:cubicBezTo>
                  <a:lnTo>
                    <a:pt x="357" y="287"/>
                  </a:lnTo>
                  <a:lnTo>
                    <a:pt x="0" y="287"/>
                  </a:lnTo>
                  <a:lnTo>
                    <a:pt x="0" y="811"/>
                  </a:lnTo>
                  <a:cubicBezTo>
                    <a:pt x="0" y="930"/>
                    <a:pt x="12" y="1014"/>
                    <a:pt x="36" y="1062"/>
                  </a:cubicBezTo>
                  <a:cubicBezTo>
                    <a:pt x="86" y="1160"/>
                    <a:pt x="179" y="1209"/>
                    <a:pt x="317" y="1209"/>
                  </a:cubicBezTo>
                  <a:cubicBezTo>
                    <a:pt x="437" y="1209"/>
                    <a:pt x="538" y="1158"/>
                    <a:pt x="618" y="1056"/>
                  </a:cubicBezTo>
                  <a:lnTo>
                    <a:pt x="618" y="1188"/>
                  </a:lnTo>
                  <a:lnTo>
                    <a:pt x="978" y="1188"/>
                  </a:lnTo>
                  <a:lnTo>
                    <a:pt x="978" y="287"/>
                  </a:lnTo>
                  <a:close/>
                  <a:moveTo>
                    <a:pt x="2027" y="663"/>
                  </a:moveTo>
                  <a:cubicBezTo>
                    <a:pt x="2027" y="547"/>
                    <a:pt x="2015" y="465"/>
                    <a:pt x="1993" y="418"/>
                  </a:cubicBezTo>
                  <a:cubicBezTo>
                    <a:pt x="1943" y="316"/>
                    <a:pt x="1849" y="265"/>
                    <a:pt x="1709" y="265"/>
                  </a:cubicBezTo>
                  <a:cubicBezTo>
                    <a:pt x="1587" y="265"/>
                    <a:pt x="1486" y="316"/>
                    <a:pt x="1405" y="418"/>
                  </a:cubicBezTo>
                  <a:lnTo>
                    <a:pt x="1405" y="287"/>
                  </a:lnTo>
                  <a:lnTo>
                    <a:pt x="1049" y="287"/>
                  </a:lnTo>
                  <a:lnTo>
                    <a:pt x="1049" y="1188"/>
                  </a:lnTo>
                  <a:lnTo>
                    <a:pt x="1405" y="1188"/>
                  </a:lnTo>
                  <a:lnTo>
                    <a:pt x="1405" y="681"/>
                  </a:lnTo>
                  <a:cubicBezTo>
                    <a:pt x="1405" y="557"/>
                    <a:pt x="1454" y="494"/>
                    <a:pt x="1550" y="494"/>
                  </a:cubicBezTo>
                  <a:cubicBezTo>
                    <a:pt x="1630" y="494"/>
                    <a:pt x="1670" y="548"/>
                    <a:pt x="1670" y="654"/>
                  </a:cubicBezTo>
                  <a:lnTo>
                    <a:pt x="1670" y="1188"/>
                  </a:lnTo>
                  <a:lnTo>
                    <a:pt x="2027" y="1188"/>
                  </a:lnTo>
                  <a:lnTo>
                    <a:pt x="2027" y="663"/>
                  </a:lnTo>
                  <a:close/>
                  <a:moveTo>
                    <a:pt x="2099" y="220"/>
                  </a:moveTo>
                  <a:lnTo>
                    <a:pt x="2456" y="220"/>
                  </a:lnTo>
                  <a:lnTo>
                    <a:pt x="2456" y="0"/>
                  </a:lnTo>
                  <a:lnTo>
                    <a:pt x="2099" y="0"/>
                  </a:lnTo>
                  <a:lnTo>
                    <a:pt x="2099" y="220"/>
                  </a:lnTo>
                  <a:close/>
                  <a:moveTo>
                    <a:pt x="2456" y="287"/>
                  </a:moveTo>
                  <a:lnTo>
                    <a:pt x="2099" y="287"/>
                  </a:lnTo>
                  <a:lnTo>
                    <a:pt x="2099" y="1188"/>
                  </a:lnTo>
                  <a:lnTo>
                    <a:pt x="2456" y="1188"/>
                  </a:lnTo>
                  <a:lnTo>
                    <a:pt x="2456" y="295"/>
                  </a:lnTo>
                  <a:lnTo>
                    <a:pt x="2456" y="287"/>
                  </a:lnTo>
                  <a:close/>
                  <a:moveTo>
                    <a:pt x="4053" y="914"/>
                  </a:moveTo>
                  <a:cubicBezTo>
                    <a:pt x="4043" y="938"/>
                    <a:pt x="4026" y="957"/>
                    <a:pt x="4002" y="972"/>
                  </a:cubicBezTo>
                  <a:cubicBezTo>
                    <a:pt x="3979" y="986"/>
                    <a:pt x="3955" y="993"/>
                    <a:pt x="3931" y="993"/>
                  </a:cubicBezTo>
                  <a:cubicBezTo>
                    <a:pt x="3907" y="993"/>
                    <a:pt x="3885" y="983"/>
                    <a:pt x="3866" y="962"/>
                  </a:cubicBezTo>
                  <a:cubicBezTo>
                    <a:pt x="3847" y="941"/>
                    <a:pt x="3837" y="916"/>
                    <a:pt x="3837" y="889"/>
                  </a:cubicBezTo>
                  <a:cubicBezTo>
                    <a:pt x="3837" y="821"/>
                    <a:pt x="3891" y="773"/>
                    <a:pt x="3998" y="745"/>
                  </a:cubicBezTo>
                  <a:cubicBezTo>
                    <a:pt x="4034" y="735"/>
                    <a:pt x="4059" y="728"/>
                    <a:pt x="4073" y="725"/>
                  </a:cubicBezTo>
                  <a:lnTo>
                    <a:pt x="4073" y="806"/>
                  </a:lnTo>
                  <a:cubicBezTo>
                    <a:pt x="4073" y="848"/>
                    <a:pt x="4067" y="884"/>
                    <a:pt x="4053" y="914"/>
                  </a:cubicBezTo>
                  <a:close/>
                  <a:moveTo>
                    <a:pt x="3158" y="912"/>
                  </a:moveTo>
                  <a:cubicBezTo>
                    <a:pt x="3129" y="987"/>
                    <a:pt x="3085" y="1024"/>
                    <a:pt x="3027" y="1024"/>
                  </a:cubicBezTo>
                  <a:cubicBezTo>
                    <a:pt x="2982" y="1024"/>
                    <a:pt x="2946" y="998"/>
                    <a:pt x="2919" y="946"/>
                  </a:cubicBezTo>
                  <a:cubicBezTo>
                    <a:pt x="2892" y="894"/>
                    <a:pt x="2879" y="824"/>
                    <a:pt x="2879" y="736"/>
                  </a:cubicBezTo>
                  <a:cubicBezTo>
                    <a:pt x="2879" y="649"/>
                    <a:pt x="2893" y="580"/>
                    <a:pt x="2921" y="530"/>
                  </a:cubicBezTo>
                  <a:cubicBezTo>
                    <a:pt x="2949" y="480"/>
                    <a:pt x="2988" y="454"/>
                    <a:pt x="3037" y="454"/>
                  </a:cubicBezTo>
                  <a:cubicBezTo>
                    <a:pt x="3084" y="454"/>
                    <a:pt x="3121" y="479"/>
                    <a:pt x="3148" y="528"/>
                  </a:cubicBezTo>
                  <a:cubicBezTo>
                    <a:pt x="3175" y="577"/>
                    <a:pt x="3189" y="644"/>
                    <a:pt x="3189" y="729"/>
                  </a:cubicBezTo>
                  <a:cubicBezTo>
                    <a:pt x="3189" y="799"/>
                    <a:pt x="3179" y="860"/>
                    <a:pt x="3158" y="912"/>
                  </a:cubicBezTo>
                  <a:close/>
                  <a:moveTo>
                    <a:pt x="4421" y="905"/>
                  </a:moveTo>
                  <a:lnTo>
                    <a:pt x="4421" y="696"/>
                  </a:lnTo>
                  <a:cubicBezTo>
                    <a:pt x="4421" y="557"/>
                    <a:pt x="4400" y="459"/>
                    <a:pt x="4358" y="404"/>
                  </a:cubicBezTo>
                  <a:cubicBezTo>
                    <a:pt x="4287" y="312"/>
                    <a:pt x="4169" y="265"/>
                    <a:pt x="4003" y="265"/>
                  </a:cubicBezTo>
                  <a:cubicBezTo>
                    <a:pt x="3855" y="265"/>
                    <a:pt x="3718" y="307"/>
                    <a:pt x="3590" y="390"/>
                  </a:cubicBezTo>
                  <a:lnTo>
                    <a:pt x="3691" y="550"/>
                  </a:lnTo>
                  <a:cubicBezTo>
                    <a:pt x="3768" y="486"/>
                    <a:pt x="3842" y="454"/>
                    <a:pt x="3914" y="454"/>
                  </a:cubicBezTo>
                  <a:cubicBezTo>
                    <a:pt x="3987" y="454"/>
                    <a:pt x="4040" y="484"/>
                    <a:pt x="4073" y="544"/>
                  </a:cubicBezTo>
                  <a:lnTo>
                    <a:pt x="3928" y="575"/>
                  </a:lnTo>
                  <a:cubicBezTo>
                    <a:pt x="3796" y="602"/>
                    <a:pt x="3700" y="640"/>
                    <a:pt x="3639" y="688"/>
                  </a:cubicBezTo>
                  <a:cubicBezTo>
                    <a:pt x="3608" y="712"/>
                    <a:pt x="3583" y="738"/>
                    <a:pt x="3564" y="766"/>
                  </a:cubicBezTo>
                  <a:cubicBezTo>
                    <a:pt x="3565" y="750"/>
                    <a:pt x="3565" y="734"/>
                    <a:pt x="3565" y="717"/>
                  </a:cubicBezTo>
                  <a:cubicBezTo>
                    <a:pt x="3565" y="583"/>
                    <a:pt x="3529" y="474"/>
                    <a:pt x="3456" y="391"/>
                  </a:cubicBezTo>
                  <a:cubicBezTo>
                    <a:pt x="3384" y="307"/>
                    <a:pt x="3289" y="265"/>
                    <a:pt x="3173" y="265"/>
                  </a:cubicBezTo>
                  <a:cubicBezTo>
                    <a:pt x="3111" y="265"/>
                    <a:pt x="3059" y="276"/>
                    <a:pt x="3015" y="297"/>
                  </a:cubicBezTo>
                  <a:cubicBezTo>
                    <a:pt x="2971" y="318"/>
                    <a:pt x="2926" y="355"/>
                    <a:pt x="2879" y="408"/>
                  </a:cubicBezTo>
                  <a:lnTo>
                    <a:pt x="2879" y="287"/>
                  </a:lnTo>
                  <a:lnTo>
                    <a:pt x="2529" y="287"/>
                  </a:lnTo>
                  <a:lnTo>
                    <a:pt x="2529" y="1426"/>
                  </a:lnTo>
                  <a:lnTo>
                    <a:pt x="2879" y="1426"/>
                  </a:lnTo>
                  <a:lnTo>
                    <a:pt x="2879" y="1067"/>
                  </a:lnTo>
                  <a:cubicBezTo>
                    <a:pt x="2925" y="1120"/>
                    <a:pt x="2967" y="1157"/>
                    <a:pt x="3005" y="1178"/>
                  </a:cubicBezTo>
                  <a:cubicBezTo>
                    <a:pt x="3043" y="1199"/>
                    <a:pt x="3089" y="1209"/>
                    <a:pt x="3140" y="1209"/>
                  </a:cubicBezTo>
                  <a:cubicBezTo>
                    <a:pt x="3260" y="1209"/>
                    <a:pt x="3361" y="1162"/>
                    <a:pt x="3443" y="1067"/>
                  </a:cubicBezTo>
                  <a:cubicBezTo>
                    <a:pt x="3471" y="1034"/>
                    <a:pt x="3494" y="999"/>
                    <a:pt x="3512" y="962"/>
                  </a:cubicBezTo>
                  <a:cubicBezTo>
                    <a:pt x="3518" y="1025"/>
                    <a:pt x="3545" y="1081"/>
                    <a:pt x="3592" y="1128"/>
                  </a:cubicBezTo>
                  <a:cubicBezTo>
                    <a:pt x="3646" y="1182"/>
                    <a:pt x="3709" y="1209"/>
                    <a:pt x="3781" y="1209"/>
                  </a:cubicBezTo>
                  <a:cubicBezTo>
                    <a:pt x="3884" y="1209"/>
                    <a:pt x="3977" y="1169"/>
                    <a:pt x="4062" y="1089"/>
                  </a:cubicBezTo>
                  <a:cubicBezTo>
                    <a:pt x="4062" y="1125"/>
                    <a:pt x="4067" y="1158"/>
                    <a:pt x="4075" y="1188"/>
                  </a:cubicBezTo>
                  <a:lnTo>
                    <a:pt x="4453" y="1188"/>
                  </a:lnTo>
                  <a:cubicBezTo>
                    <a:pt x="4432" y="1119"/>
                    <a:pt x="4421" y="1025"/>
                    <a:pt x="4421" y="905"/>
                  </a:cubicBezTo>
                  <a:close/>
                  <a:moveTo>
                    <a:pt x="6049" y="658"/>
                  </a:moveTo>
                  <a:cubicBezTo>
                    <a:pt x="6049" y="537"/>
                    <a:pt x="6036" y="452"/>
                    <a:pt x="6008" y="404"/>
                  </a:cubicBezTo>
                  <a:cubicBezTo>
                    <a:pt x="5955" y="312"/>
                    <a:pt x="5862" y="265"/>
                    <a:pt x="5730" y="265"/>
                  </a:cubicBezTo>
                  <a:cubicBezTo>
                    <a:pt x="5599" y="265"/>
                    <a:pt x="5496" y="316"/>
                    <a:pt x="5422" y="418"/>
                  </a:cubicBezTo>
                  <a:cubicBezTo>
                    <a:pt x="5376" y="316"/>
                    <a:pt x="5290" y="265"/>
                    <a:pt x="5164" y="265"/>
                  </a:cubicBezTo>
                  <a:cubicBezTo>
                    <a:pt x="5029" y="265"/>
                    <a:pt x="4925" y="316"/>
                    <a:pt x="4851" y="418"/>
                  </a:cubicBezTo>
                  <a:lnTo>
                    <a:pt x="4851" y="287"/>
                  </a:lnTo>
                  <a:lnTo>
                    <a:pt x="4495" y="287"/>
                  </a:lnTo>
                  <a:lnTo>
                    <a:pt x="4495" y="1188"/>
                  </a:lnTo>
                  <a:lnTo>
                    <a:pt x="4851" y="1188"/>
                  </a:lnTo>
                  <a:lnTo>
                    <a:pt x="4851" y="677"/>
                  </a:lnTo>
                  <a:cubicBezTo>
                    <a:pt x="4851" y="626"/>
                    <a:pt x="4855" y="590"/>
                    <a:pt x="4862" y="570"/>
                  </a:cubicBezTo>
                  <a:cubicBezTo>
                    <a:pt x="4880" y="519"/>
                    <a:pt x="4920" y="494"/>
                    <a:pt x="4980" y="494"/>
                  </a:cubicBezTo>
                  <a:cubicBezTo>
                    <a:pt x="5026" y="494"/>
                    <a:pt x="5058" y="512"/>
                    <a:pt x="5077" y="548"/>
                  </a:cubicBezTo>
                  <a:cubicBezTo>
                    <a:pt x="5086" y="568"/>
                    <a:pt x="5091" y="612"/>
                    <a:pt x="5091" y="680"/>
                  </a:cubicBezTo>
                  <a:lnTo>
                    <a:pt x="5091" y="1188"/>
                  </a:lnTo>
                  <a:lnTo>
                    <a:pt x="5448" y="1188"/>
                  </a:lnTo>
                  <a:lnTo>
                    <a:pt x="5448" y="676"/>
                  </a:lnTo>
                  <a:cubicBezTo>
                    <a:pt x="5448" y="630"/>
                    <a:pt x="5452" y="596"/>
                    <a:pt x="5461" y="573"/>
                  </a:cubicBezTo>
                  <a:cubicBezTo>
                    <a:pt x="5480" y="521"/>
                    <a:pt x="5519" y="494"/>
                    <a:pt x="5578" y="494"/>
                  </a:cubicBezTo>
                  <a:cubicBezTo>
                    <a:pt x="5624" y="494"/>
                    <a:pt x="5657" y="512"/>
                    <a:pt x="5676" y="548"/>
                  </a:cubicBezTo>
                  <a:cubicBezTo>
                    <a:pt x="5687" y="569"/>
                    <a:pt x="5693" y="606"/>
                    <a:pt x="5693" y="662"/>
                  </a:cubicBezTo>
                  <a:lnTo>
                    <a:pt x="5693" y="1188"/>
                  </a:lnTo>
                  <a:lnTo>
                    <a:pt x="6049" y="1188"/>
                  </a:lnTo>
                  <a:lnTo>
                    <a:pt x="6049" y="658"/>
                  </a:lnTo>
                  <a:close/>
                  <a:moveTo>
                    <a:pt x="7645" y="914"/>
                  </a:moveTo>
                  <a:cubicBezTo>
                    <a:pt x="7635" y="938"/>
                    <a:pt x="7618" y="957"/>
                    <a:pt x="7594" y="972"/>
                  </a:cubicBezTo>
                  <a:cubicBezTo>
                    <a:pt x="7571" y="986"/>
                    <a:pt x="7547" y="993"/>
                    <a:pt x="7523" y="993"/>
                  </a:cubicBezTo>
                  <a:cubicBezTo>
                    <a:pt x="7499" y="993"/>
                    <a:pt x="7477" y="983"/>
                    <a:pt x="7458" y="962"/>
                  </a:cubicBezTo>
                  <a:cubicBezTo>
                    <a:pt x="7439" y="941"/>
                    <a:pt x="7429" y="916"/>
                    <a:pt x="7429" y="889"/>
                  </a:cubicBezTo>
                  <a:cubicBezTo>
                    <a:pt x="7429" y="821"/>
                    <a:pt x="7483" y="773"/>
                    <a:pt x="7590" y="745"/>
                  </a:cubicBezTo>
                  <a:cubicBezTo>
                    <a:pt x="7626" y="735"/>
                    <a:pt x="7651" y="728"/>
                    <a:pt x="7665" y="725"/>
                  </a:cubicBezTo>
                  <a:lnTo>
                    <a:pt x="7665" y="806"/>
                  </a:lnTo>
                  <a:cubicBezTo>
                    <a:pt x="7665" y="848"/>
                    <a:pt x="7659" y="884"/>
                    <a:pt x="7645" y="914"/>
                  </a:cubicBezTo>
                  <a:close/>
                  <a:moveTo>
                    <a:pt x="6750" y="912"/>
                  </a:moveTo>
                  <a:cubicBezTo>
                    <a:pt x="6721" y="987"/>
                    <a:pt x="6678" y="1024"/>
                    <a:pt x="6619" y="1024"/>
                  </a:cubicBezTo>
                  <a:cubicBezTo>
                    <a:pt x="6574" y="1024"/>
                    <a:pt x="6538" y="998"/>
                    <a:pt x="6511" y="946"/>
                  </a:cubicBezTo>
                  <a:cubicBezTo>
                    <a:pt x="6484" y="894"/>
                    <a:pt x="6471" y="824"/>
                    <a:pt x="6471" y="736"/>
                  </a:cubicBezTo>
                  <a:cubicBezTo>
                    <a:pt x="6471" y="649"/>
                    <a:pt x="6485" y="580"/>
                    <a:pt x="6513" y="530"/>
                  </a:cubicBezTo>
                  <a:cubicBezTo>
                    <a:pt x="6541" y="480"/>
                    <a:pt x="6580" y="454"/>
                    <a:pt x="6629" y="454"/>
                  </a:cubicBezTo>
                  <a:cubicBezTo>
                    <a:pt x="6676" y="454"/>
                    <a:pt x="6713" y="479"/>
                    <a:pt x="6740" y="528"/>
                  </a:cubicBezTo>
                  <a:cubicBezTo>
                    <a:pt x="6767" y="577"/>
                    <a:pt x="6781" y="644"/>
                    <a:pt x="6781" y="729"/>
                  </a:cubicBezTo>
                  <a:cubicBezTo>
                    <a:pt x="6781" y="799"/>
                    <a:pt x="6771" y="860"/>
                    <a:pt x="6750" y="912"/>
                  </a:cubicBezTo>
                  <a:close/>
                  <a:moveTo>
                    <a:pt x="8013" y="905"/>
                  </a:moveTo>
                  <a:lnTo>
                    <a:pt x="8013" y="696"/>
                  </a:lnTo>
                  <a:cubicBezTo>
                    <a:pt x="8013" y="557"/>
                    <a:pt x="7992" y="459"/>
                    <a:pt x="7950" y="404"/>
                  </a:cubicBezTo>
                  <a:cubicBezTo>
                    <a:pt x="7879" y="312"/>
                    <a:pt x="7761" y="265"/>
                    <a:pt x="7595" y="265"/>
                  </a:cubicBezTo>
                  <a:cubicBezTo>
                    <a:pt x="7447" y="265"/>
                    <a:pt x="7310" y="307"/>
                    <a:pt x="7182" y="390"/>
                  </a:cubicBezTo>
                  <a:lnTo>
                    <a:pt x="7283" y="550"/>
                  </a:lnTo>
                  <a:cubicBezTo>
                    <a:pt x="7360" y="486"/>
                    <a:pt x="7434" y="454"/>
                    <a:pt x="7505" y="454"/>
                  </a:cubicBezTo>
                  <a:cubicBezTo>
                    <a:pt x="7578" y="454"/>
                    <a:pt x="7632" y="484"/>
                    <a:pt x="7665" y="544"/>
                  </a:cubicBezTo>
                  <a:lnTo>
                    <a:pt x="7520" y="575"/>
                  </a:lnTo>
                  <a:cubicBezTo>
                    <a:pt x="7388" y="602"/>
                    <a:pt x="7292" y="640"/>
                    <a:pt x="7231" y="688"/>
                  </a:cubicBezTo>
                  <a:cubicBezTo>
                    <a:pt x="7200" y="712"/>
                    <a:pt x="7175" y="738"/>
                    <a:pt x="7155" y="766"/>
                  </a:cubicBezTo>
                  <a:cubicBezTo>
                    <a:pt x="7157" y="750"/>
                    <a:pt x="7157" y="734"/>
                    <a:pt x="7157" y="717"/>
                  </a:cubicBezTo>
                  <a:cubicBezTo>
                    <a:pt x="7157" y="583"/>
                    <a:pt x="7121" y="474"/>
                    <a:pt x="7048" y="391"/>
                  </a:cubicBezTo>
                  <a:cubicBezTo>
                    <a:pt x="6975" y="307"/>
                    <a:pt x="6881" y="265"/>
                    <a:pt x="6764" y="265"/>
                  </a:cubicBezTo>
                  <a:cubicBezTo>
                    <a:pt x="6703" y="265"/>
                    <a:pt x="6651" y="276"/>
                    <a:pt x="6607" y="297"/>
                  </a:cubicBezTo>
                  <a:cubicBezTo>
                    <a:pt x="6563" y="318"/>
                    <a:pt x="6518" y="355"/>
                    <a:pt x="6471" y="408"/>
                  </a:cubicBezTo>
                  <a:lnTo>
                    <a:pt x="6471" y="287"/>
                  </a:lnTo>
                  <a:lnTo>
                    <a:pt x="6121" y="287"/>
                  </a:lnTo>
                  <a:lnTo>
                    <a:pt x="6121" y="1426"/>
                  </a:lnTo>
                  <a:lnTo>
                    <a:pt x="6471" y="1426"/>
                  </a:lnTo>
                  <a:lnTo>
                    <a:pt x="6471" y="1067"/>
                  </a:lnTo>
                  <a:cubicBezTo>
                    <a:pt x="6516" y="1120"/>
                    <a:pt x="6558" y="1157"/>
                    <a:pt x="6597" y="1178"/>
                  </a:cubicBezTo>
                  <a:cubicBezTo>
                    <a:pt x="6635" y="1199"/>
                    <a:pt x="6680" y="1209"/>
                    <a:pt x="6732" y="1209"/>
                  </a:cubicBezTo>
                  <a:cubicBezTo>
                    <a:pt x="6852" y="1209"/>
                    <a:pt x="6953" y="1162"/>
                    <a:pt x="7035" y="1067"/>
                  </a:cubicBezTo>
                  <a:cubicBezTo>
                    <a:pt x="7063" y="1034"/>
                    <a:pt x="7086" y="999"/>
                    <a:pt x="7104" y="962"/>
                  </a:cubicBezTo>
                  <a:cubicBezTo>
                    <a:pt x="7110" y="1025"/>
                    <a:pt x="7136" y="1081"/>
                    <a:pt x="7184" y="1128"/>
                  </a:cubicBezTo>
                  <a:cubicBezTo>
                    <a:pt x="7238" y="1182"/>
                    <a:pt x="7301" y="1209"/>
                    <a:pt x="7373" y="1209"/>
                  </a:cubicBezTo>
                  <a:cubicBezTo>
                    <a:pt x="7475" y="1209"/>
                    <a:pt x="7569" y="1169"/>
                    <a:pt x="7654" y="1089"/>
                  </a:cubicBezTo>
                  <a:cubicBezTo>
                    <a:pt x="7654" y="1125"/>
                    <a:pt x="7659" y="1158"/>
                    <a:pt x="7667" y="1188"/>
                  </a:cubicBezTo>
                  <a:lnTo>
                    <a:pt x="8045" y="1188"/>
                  </a:lnTo>
                  <a:cubicBezTo>
                    <a:pt x="8024" y="1119"/>
                    <a:pt x="8013" y="1025"/>
                    <a:pt x="8013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1"/>
          <p:cNvGrpSpPr/>
          <p:nvPr/>
        </p:nvGrpSpPr>
        <p:grpSpPr>
          <a:xfrm>
            <a:off x="8720640" y="249120"/>
            <a:ext cx="2717640" cy="1379520"/>
            <a:chOff x="8720640" y="249120"/>
            <a:chExt cx="2717640" cy="1379520"/>
          </a:xfrm>
        </p:grpSpPr>
        <p:sp>
          <p:nvSpPr>
            <p:cNvPr id="13" name="Google Shape;13;p1"/>
            <p:cNvSpPr/>
            <p:nvPr/>
          </p:nvSpPr>
          <p:spPr>
            <a:xfrm>
              <a:off x="8720640" y="249120"/>
              <a:ext cx="2717640" cy="13795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970120" y="433080"/>
              <a:ext cx="2220120" cy="824040"/>
            </a:xfrm>
            <a:custGeom>
              <a:avLst/>
              <a:gdLst/>
              <a:ahLst/>
              <a:cxnLst/>
              <a:rect l="l" t="t" r="r" b="b"/>
              <a:pathLst>
                <a:path w="11825" h="5863" extrusionOk="0">
                  <a:moveTo>
                    <a:pt x="4107" y="1183"/>
                  </a:moveTo>
                  <a:cubicBezTo>
                    <a:pt x="4155" y="1077"/>
                    <a:pt x="4181" y="961"/>
                    <a:pt x="4181" y="838"/>
                  </a:cubicBezTo>
                  <a:cubicBezTo>
                    <a:pt x="4181" y="375"/>
                    <a:pt x="3806" y="0"/>
                    <a:pt x="3343" y="0"/>
                  </a:cubicBezTo>
                  <a:cubicBezTo>
                    <a:pt x="2881" y="0"/>
                    <a:pt x="2506" y="375"/>
                    <a:pt x="2506" y="838"/>
                  </a:cubicBezTo>
                  <a:cubicBezTo>
                    <a:pt x="2506" y="961"/>
                    <a:pt x="2532" y="1078"/>
                    <a:pt x="2580" y="1183"/>
                  </a:cubicBezTo>
                  <a:cubicBezTo>
                    <a:pt x="2163" y="1231"/>
                    <a:pt x="1838" y="1585"/>
                    <a:pt x="1838" y="2015"/>
                  </a:cubicBezTo>
                  <a:cubicBezTo>
                    <a:pt x="1838" y="2478"/>
                    <a:pt x="2213" y="2853"/>
                    <a:pt x="2676" y="2853"/>
                  </a:cubicBezTo>
                  <a:cubicBezTo>
                    <a:pt x="2856" y="2853"/>
                    <a:pt x="3023" y="2796"/>
                    <a:pt x="3160" y="2699"/>
                  </a:cubicBezTo>
                  <a:lnTo>
                    <a:pt x="3533" y="2699"/>
                  </a:lnTo>
                  <a:cubicBezTo>
                    <a:pt x="3670" y="2796"/>
                    <a:pt x="3837" y="2853"/>
                    <a:pt x="4017" y="2853"/>
                  </a:cubicBezTo>
                  <a:cubicBezTo>
                    <a:pt x="4480" y="2853"/>
                    <a:pt x="4855" y="2478"/>
                    <a:pt x="4855" y="2015"/>
                  </a:cubicBezTo>
                  <a:cubicBezTo>
                    <a:pt x="4855" y="1583"/>
                    <a:pt x="4527" y="1227"/>
                    <a:pt x="4107" y="1183"/>
                  </a:cubicBezTo>
                  <a:moveTo>
                    <a:pt x="0" y="5221"/>
                  </a:moveTo>
                  <a:cubicBezTo>
                    <a:pt x="458" y="5076"/>
                    <a:pt x="2046" y="4729"/>
                    <a:pt x="5895" y="5198"/>
                  </a:cubicBezTo>
                  <a:cubicBezTo>
                    <a:pt x="10245" y="5728"/>
                    <a:pt x="11649" y="5219"/>
                    <a:pt x="11825" y="5144"/>
                  </a:cubicBezTo>
                  <a:lnTo>
                    <a:pt x="11825" y="5331"/>
                  </a:lnTo>
                  <a:cubicBezTo>
                    <a:pt x="11452" y="5462"/>
                    <a:pt x="9899" y="5863"/>
                    <a:pt x="5874" y="5372"/>
                  </a:cubicBezTo>
                  <a:cubicBezTo>
                    <a:pt x="1829" y="4880"/>
                    <a:pt x="332" y="5286"/>
                    <a:pt x="0" y="5405"/>
                  </a:cubicBezTo>
                  <a:lnTo>
                    <a:pt x="0" y="5221"/>
                  </a:lnTo>
                  <a:close/>
                </a:path>
              </a:pathLst>
            </a:custGeom>
            <a:solidFill>
              <a:srgbClr val="009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965800" y="799920"/>
              <a:ext cx="2226600" cy="644400"/>
            </a:xfrm>
            <a:custGeom>
              <a:avLst/>
              <a:gdLst/>
              <a:ahLst/>
              <a:cxnLst/>
              <a:rect l="l" t="t" r="r" b="b"/>
              <a:pathLst>
                <a:path w="11841" h="4581" extrusionOk="0">
                  <a:moveTo>
                    <a:pt x="11539" y="4309"/>
                  </a:moveTo>
                  <a:cubicBezTo>
                    <a:pt x="11539" y="4297"/>
                    <a:pt x="11543" y="4288"/>
                    <a:pt x="11550" y="4280"/>
                  </a:cubicBezTo>
                  <a:cubicBezTo>
                    <a:pt x="11557" y="4273"/>
                    <a:pt x="11566" y="4268"/>
                    <a:pt x="11578" y="4264"/>
                  </a:cubicBezTo>
                  <a:cubicBezTo>
                    <a:pt x="11590" y="4261"/>
                    <a:pt x="11603" y="4259"/>
                    <a:pt x="11618" y="4259"/>
                  </a:cubicBezTo>
                  <a:cubicBezTo>
                    <a:pt x="11628" y="4259"/>
                    <a:pt x="11637" y="4260"/>
                    <a:pt x="11647" y="4260"/>
                  </a:cubicBezTo>
                  <a:cubicBezTo>
                    <a:pt x="11656" y="4261"/>
                    <a:pt x="11665" y="4261"/>
                    <a:pt x="11673" y="4261"/>
                  </a:cubicBezTo>
                  <a:cubicBezTo>
                    <a:pt x="11673" y="4273"/>
                    <a:pt x="11671" y="4283"/>
                    <a:pt x="11667" y="4294"/>
                  </a:cubicBezTo>
                  <a:cubicBezTo>
                    <a:pt x="11664" y="4305"/>
                    <a:pt x="11658" y="4314"/>
                    <a:pt x="11652" y="4323"/>
                  </a:cubicBezTo>
                  <a:cubicBezTo>
                    <a:pt x="11644" y="4331"/>
                    <a:pt x="11636" y="4338"/>
                    <a:pt x="11626" y="4343"/>
                  </a:cubicBezTo>
                  <a:cubicBezTo>
                    <a:pt x="11616" y="4348"/>
                    <a:pt x="11605" y="4351"/>
                    <a:pt x="11593" y="4351"/>
                  </a:cubicBezTo>
                  <a:cubicBezTo>
                    <a:pt x="11582" y="4351"/>
                    <a:pt x="11573" y="4349"/>
                    <a:pt x="11565" y="4346"/>
                  </a:cubicBezTo>
                  <a:cubicBezTo>
                    <a:pt x="11557" y="4343"/>
                    <a:pt x="11551" y="4338"/>
                    <a:pt x="11546" y="4332"/>
                  </a:cubicBezTo>
                  <a:cubicBezTo>
                    <a:pt x="11541" y="4326"/>
                    <a:pt x="11539" y="4318"/>
                    <a:pt x="11539" y="4309"/>
                  </a:cubicBezTo>
                  <a:moveTo>
                    <a:pt x="11802" y="4429"/>
                  </a:moveTo>
                  <a:cubicBezTo>
                    <a:pt x="11800" y="4414"/>
                    <a:pt x="11798" y="4399"/>
                    <a:pt x="11797" y="4385"/>
                  </a:cubicBezTo>
                  <a:cubicBezTo>
                    <a:pt x="11796" y="4370"/>
                    <a:pt x="11795" y="4355"/>
                    <a:pt x="11795" y="4340"/>
                  </a:cubicBezTo>
                  <a:lnTo>
                    <a:pt x="11795" y="4199"/>
                  </a:lnTo>
                  <a:cubicBezTo>
                    <a:pt x="11795" y="4170"/>
                    <a:pt x="11790" y="4146"/>
                    <a:pt x="11781" y="4126"/>
                  </a:cubicBezTo>
                  <a:cubicBezTo>
                    <a:pt x="11771" y="4106"/>
                    <a:pt x="11758" y="4090"/>
                    <a:pt x="11741" y="4077"/>
                  </a:cubicBezTo>
                  <a:cubicBezTo>
                    <a:pt x="11725" y="4065"/>
                    <a:pt x="11706" y="4056"/>
                    <a:pt x="11684" y="4051"/>
                  </a:cubicBezTo>
                  <a:cubicBezTo>
                    <a:pt x="11662" y="4045"/>
                    <a:pt x="11639" y="4042"/>
                    <a:pt x="11615" y="4042"/>
                  </a:cubicBezTo>
                  <a:cubicBezTo>
                    <a:pt x="11587" y="4042"/>
                    <a:pt x="11561" y="4044"/>
                    <a:pt x="11536" y="4049"/>
                  </a:cubicBezTo>
                  <a:cubicBezTo>
                    <a:pt x="11511" y="4053"/>
                    <a:pt x="11487" y="4060"/>
                    <a:pt x="11464" y="4069"/>
                  </a:cubicBezTo>
                  <a:lnTo>
                    <a:pt x="11466" y="4158"/>
                  </a:lnTo>
                  <a:cubicBezTo>
                    <a:pt x="11485" y="4148"/>
                    <a:pt x="11504" y="4140"/>
                    <a:pt x="11524" y="4136"/>
                  </a:cubicBezTo>
                  <a:cubicBezTo>
                    <a:pt x="11545" y="4132"/>
                    <a:pt x="11566" y="4129"/>
                    <a:pt x="11587" y="4129"/>
                  </a:cubicBezTo>
                  <a:cubicBezTo>
                    <a:pt x="11603" y="4129"/>
                    <a:pt x="11617" y="4131"/>
                    <a:pt x="11630" y="4135"/>
                  </a:cubicBezTo>
                  <a:cubicBezTo>
                    <a:pt x="11643" y="4139"/>
                    <a:pt x="11653" y="4145"/>
                    <a:pt x="11661" y="4155"/>
                  </a:cubicBezTo>
                  <a:cubicBezTo>
                    <a:pt x="11669" y="4164"/>
                    <a:pt x="11673" y="4178"/>
                    <a:pt x="11673" y="4195"/>
                  </a:cubicBezTo>
                  <a:cubicBezTo>
                    <a:pt x="11665" y="4193"/>
                    <a:pt x="11655" y="4192"/>
                    <a:pt x="11644" y="4191"/>
                  </a:cubicBezTo>
                  <a:cubicBezTo>
                    <a:pt x="11634" y="4190"/>
                    <a:pt x="11623" y="4190"/>
                    <a:pt x="11612" y="4190"/>
                  </a:cubicBezTo>
                  <a:cubicBezTo>
                    <a:pt x="11600" y="4190"/>
                    <a:pt x="11588" y="4190"/>
                    <a:pt x="11574" y="4191"/>
                  </a:cubicBezTo>
                  <a:cubicBezTo>
                    <a:pt x="11560" y="4192"/>
                    <a:pt x="11545" y="4194"/>
                    <a:pt x="11531" y="4198"/>
                  </a:cubicBezTo>
                  <a:cubicBezTo>
                    <a:pt x="11516" y="4201"/>
                    <a:pt x="11502" y="4205"/>
                    <a:pt x="11488" y="4211"/>
                  </a:cubicBezTo>
                  <a:cubicBezTo>
                    <a:pt x="11475" y="4217"/>
                    <a:pt x="11463" y="4225"/>
                    <a:pt x="11452" y="4234"/>
                  </a:cubicBezTo>
                  <a:cubicBezTo>
                    <a:pt x="11441" y="4244"/>
                    <a:pt x="11433" y="4255"/>
                    <a:pt x="11427" y="4269"/>
                  </a:cubicBezTo>
                  <a:cubicBezTo>
                    <a:pt x="11420" y="4283"/>
                    <a:pt x="11417" y="4300"/>
                    <a:pt x="11417" y="4319"/>
                  </a:cubicBezTo>
                  <a:cubicBezTo>
                    <a:pt x="11417" y="4339"/>
                    <a:pt x="11421" y="4357"/>
                    <a:pt x="11429" y="4372"/>
                  </a:cubicBezTo>
                  <a:cubicBezTo>
                    <a:pt x="11436" y="4387"/>
                    <a:pt x="11446" y="4399"/>
                    <a:pt x="11460" y="4409"/>
                  </a:cubicBezTo>
                  <a:cubicBezTo>
                    <a:pt x="11473" y="4419"/>
                    <a:pt x="11488" y="4426"/>
                    <a:pt x="11505" y="4431"/>
                  </a:cubicBezTo>
                  <a:cubicBezTo>
                    <a:pt x="11522" y="4435"/>
                    <a:pt x="11540" y="4438"/>
                    <a:pt x="11558" y="4438"/>
                  </a:cubicBezTo>
                  <a:cubicBezTo>
                    <a:pt x="11576" y="4438"/>
                    <a:pt x="11593" y="4435"/>
                    <a:pt x="11607" y="4431"/>
                  </a:cubicBezTo>
                  <a:cubicBezTo>
                    <a:pt x="11621" y="4426"/>
                    <a:pt x="11634" y="4418"/>
                    <a:pt x="11646" y="4408"/>
                  </a:cubicBezTo>
                  <a:cubicBezTo>
                    <a:pt x="11658" y="4398"/>
                    <a:pt x="11668" y="4385"/>
                    <a:pt x="11678" y="4370"/>
                  </a:cubicBezTo>
                  <a:lnTo>
                    <a:pt x="11680" y="4370"/>
                  </a:lnTo>
                  <a:cubicBezTo>
                    <a:pt x="11680" y="4379"/>
                    <a:pt x="11680" y="4389"/>
                    <a:pt x="11681" y="4399"/>
                  </a:cubicBezTo>
                  <a:cubicBezTo>
                    <a:pt x="11682" y="4409"/>
                    <a:pt x="11682" y="4419"/>
                    <a:pt x="11683" y="4429"/>
                  </a:cubicBezTo>
                  <a:lnTo>
                    <a:pt x="11802" y="4429"/>
                  </a:lnTo>
                  <a:close/>
                  <a:moveTo>
                    <a:pt x="11237" y="4236"/>
                  </a:moveTo>
                  <a:cubicBezTo>
                    <a:pt x="11237" y="4256"/>
                    <a:pt x="11234" y="4274"/>
                    <a:pt x="11228" y="4289"/>
                  </a:cubicBezTo>
                  <a:cubicBezTo>
                    <a:pt x="11221" y="4305"/>
                    <a:pt x="11212" y="4316"/>
                    <a:pt x="11200" y="4325"/>
                  </a:cubicBezTo>
                  <a:cubicBezTo>
                    <a:pt x="11189" y="4333"/>
                    <a:pt x="11175" y="4338"/>
                    <a:pt x="11158" y="4338"/>
                  </a:cubicBezTo>
                  <a:cubicBezTo>
                    <a:pt x="11143" y="4338"/>
                    <a:pt x="11130" y="4333"/>
                    <a:pt x="11118" y="4325"/>
                  </a:cubicBezTo>
                  <a:cubicBezTo>
                    <a:pt x="11106" y="4317"/>
                    <a:pt x="11096" y="4305"/>
                    <a:pt x="11089" y="4291"/>
                  </a:cubicBezTo>
                  <a:cubicBezTo>
                    <a:pt x="11082" y="4276"/>
                    <a:pt x="11078" y="4260"/>
                    <a:pt x="11078" y="4241"/>
                  </a:cubicBezTo>
                  <a:cubicBezTo>
                    <a:pt x="11078" y="4222"/>
                    <a:pt x="11082" y="4205"/>
                    <a:pt x="11088" y="4191"/>
                  </a:cubicBezTo>
                  <a:cubicBezTo>
                    <a:pt x="11095" y="4176"/>
                    <a:pt x="11104" y="4164"/>
                    <a:pt x="11116" y="4156"/>
                  </a:cubicBezTo>
                  <a:cubicBezTo>
                    <a:pt x="11128" y="4147"/>
                    <a:pt x="11142" y="4143"/>
                    <a:pt x="11158" y="4143"/>
                  </a:cubicBezTo>
                  <a:cubicBezTo>
                    <a:pt x="11171" y="4143"/>
                    <a:pt x="11182" y="4145"/>
                    <a:pt x="11192" y="4150"/>
                  </a:cubicBezTo>
                  <a:cubicBezTo>
                    <a:pt x="11202" y="4155"/>
                    <a:pt x="11210" y="4162"/>
                    <a:pt x="11217" y="4171"/>
                  </a:cubicBezTo>
                  <a:cubicBezTo>
                    <a:pt x="11223" y="4179"/>
                    <a:pt x="11228" y="4189"/>
                    <a:pt x="11232" y="4200"/>
                  </a:cubicBezTo>
                  <a:cubicBezTo>
                    <a:pt x="11236" y="4212"/>
                    <a:pt x="11237" y="4224"/>
                    <a:pt x="11237" y="4236"/>
                  </a:cubicBezTo>
                  <a:close/>
                  <a:moveTo>
                    <a:pt x="10948" y="4581"/>
                  </a:moveTo>
                  <a:lnTo>
                    <a:pt x="11078" y="4581"/>
                  </a:lnTo>
                  <a:lnTo>
                    <a:pt x="11078" y="4376"/>
                  </a:lnTo>
                  <a:lnTo>
                    <a:pt x="11080" y="4376"/>
                  </a:lnTo>
                  <a:cubicBezTo>
                    <a:pt x="11088" y="4391"/>
                    <a:pt x="11099" y="4403"/>
                    <a:pt x="11111" y="4412"/>
                  </a:cubicBezTo>
                  <a:cubicBezTo>
                    <a:pt x="11124" y="4421"/>
                    <a:pt x="11138" y="4428"/>
                    <a:pt x="11154" y="4432"/>
                  </a:cubicBezTo>
                  <a:cubicBezTo>
                    <a:pt x="11169" y="4436"/>
                    <a:pt x="11184" y="4438"/>
                    <a:pt x="11199" y="4438"/>
                  </a:cubicBezTo>
                  <a:cubicBezTo>
                    <a:pt x="11228" y="4438"/>
                    <a:pt x="11252" y="4432"/>
                    <a:pt x="11274" y="4422"/>
                  </a:cubicBezTo>
                  <a:cubicBezTo>
                    <a:pt x="11295" y="4411"/>
                    <a:pt x="11313" y="4396"/>
                    <a:pt x="11328" y="4378"/>
                  </a:cubicBezTo>
                  <a:cubicBezTo>
                    <a:pt x="11342" y="4359"/>
                    <a:pt x="11353" y="4337"/>
                    <a:pt x="11361" y="4312"/>
                  </a:cubicBezTo>
                  <a:cubicBezTo>
                    <a:pt x="11368" y="4288"/>
                    <a:pt x="11372" y="4261"/>
                    <a:pt x="11372" y="4233"/>
                  </a:cubicBezTo>
                  <a:cubicBezTo>
                    <a:pt x="11372" y="4215"/>
                    <a:pt x="11370" y="4196"/>
                    <a:pt x="11365" y="4178"/>
                  </a:cubicBezTo>
                  <a:cubicBezTo>
                    <a:pt x="11361" y="4160"/>
                    <a:pt x="11354" y="4143"/>
                    <a:pt x="11345" y="4127"/>
                  </a:cubicBezTo>
                  <a:cubicBezTo>
                    <a:pt x="11336" y="4110"/>
                    <a:pt x="11325" y="4096"/>
                    <a:pt x="11312" y="4083"/>
                  </a:cubicBezTo>
                  <a:cubicBezTo>
                    <a:pt x="11299" y="4071"/>
                    <a:pt x="11284" y="4061"/>
                    <a:pt x="11267" y="4053"/>
                  </a:cubicBezTo>
                  <a:cubicBezTo>
                    <a:pt x="11250" y="4046"/>
                    <a:pt x="11231" y="4042"/>
                    <a:pt x="11210" y="4042"/>
                  </a:cubicBezTo>
                  <a:cubicBezTo>
                    <a:pt x="11190" y="4042"/>
                    <a:pt x="11171" y="4045"/>
                    <a:pt x="11153" y="4051"/>
                  </a:cubicBezTo>
                  <a:cubicBezTo>
                    <a:pt x="11135" y="4056"/>
                    <a:pt x="11119" y="4064"/>
                    <a:pt x="11104" y="4076"/>
                  </a:cubicBezTo>
                  <a:cubicBezTo>
                    <a:pt x="11090" y="4087"/>
                    <a:pt x="11078" y="4102"/>
                    <a:pt x="11070" y="4119"/>
                  </a:cubicBezTo>
                  <a:lnTo>
                    <a:pt x="11068" y="4119"/>
                  </a:lnTo>
                  <a:lnTo>
                    <a:pt x="11068" y="4051"/>
                  </a:lnTo>
                  <a:lnTo>
                    <a:pt x="10948" y="4051"/>
                  </a:lnTo>
                  <a:lnTo>
                    <a:pt x="10948" y="4581"/>
                  </a:lnTo>
                  <a:close/>
                  <a:moveTo>
                    <a:pt x="10225" y="4429"/>
                  </a:moveTo>
                  <a:lnTo>
                    <a:pt x="10356" y="4429"/>
                  </a:lnTo>
                  <a:lnTo>
                    <a:pt x="10356" y="4270"/>
                  </a:lnTo>
                  <a:cubicBezTo>
                    <a:pt x="10356" y="4229"/>
                    <a:pt x="10362" y="4199"/>
                    <a:pt x="10375" y="4180"/>
                  </a:cubicBezTo>
                  <a:cubicBezTo>
                    <a:pt x="10388" y="4161"/>
                    <a:pt x="10406" y="4151"/>
                    <a:pt x="10430" y="4151"/>
                  </a:cubicBezTo>
                  <a:cubicBezTo>
                    <a:pt x="10442" y="4151"/>
                    <a:pt x="10452" y="4155"/>
                    <a:pt x="10460" y="4161"/>
                  </a:cubicBezTo>
                  <a:cubicBezTo>
                    <a:pt x="10467" y="4168"/>
                    <a:pt x="10473" y="4176"/>
                    <a:pt x="10477" y="4188"/>
                  </a:cubicBezTo>
                  <a:cubicBezTo>
                    <a:pt x="10480" y="4199"/>
                    <a:pt x="10482" y="4212"/>
                    <a:pt x="10482" y="4226"/>
                  </a:cubicBezTo>
                  <a:lnTo>
                    <a:pt x="10482" y="4429"/>
                  </a:lnTo>
                  <a:lnTo>
                    <a:pt x="10612" y="4429"/>
                  </a:lnTo>
                  <a:lnTo>
                    <a:pt x="10612" y="4270"/>
                  </a:lnTo>
                  <a:cubicBezTo>
                    <a:pt x="10613" y="4229"/>
                    <a:pt x="10619" y="4199"/>
                    <a:pt x="10632" y="4180"/>
                  </a:cubicBezTo>
                  <a:cubicBezTo>
                    <a:pt x="10645" y="4161"/>
                    <a:pt x="10663" y="4151"/>
                    <a:pt x="10686" y="4151"/>
                  </a:cubicBezTo>
                  <a:cubicBezTo>
                    <a:pt x="10699" y="4151"/>
                    <a:pt x="10709" y="4155"/>
                    <a:pt x="10717" y="4161"/>
                  </a:cubicBezTo>
                  <a:cubicBezTo>
                    <a:pt x="10724" y="4168"/>
                    <a:pt x="10730" y="4176"/>
                    <a:pt x="10733" y="4188"/>
                  </a:cubicBezTo>
                  <a:cubicBezTo>
                    <a:pt x="10737" y="4199"/>
                    <a:pt x="10739" y="4212"/>
                    <a:pt x="10739" y="4226"/>
                  </a:cubicBezTo>
                  <a:lnTo>
                    <a:pt x="10739" y="4429"/>
                  </a:lnTo>
                  <a:lnTo>
                    <a:pt x="10869" y="4429"/>
                  </a:lnTo>
                  <a:lnTo>
                    <a:pt x="10869" y="4206"/>
                  </a:lnTo>
                  <a:cubicBezTo>
                    <a:pt x="10869" y="4181"/>
                    <a:pt x="10868" y="4158"/>
                    <a:pt x="10864" y="4138"/>
                  </a:cubicBezTo>
                  <a:cubicBezTo>
                    <a:pt x="10860" y="4117"/>
                    <a:pt x="10853" y="4100"/>
                    <a:pt x="10843" y="4086"/>
                  </a:cubicBezTo>
                  <a:cubicBezTo>
                    <a:pt x="10834" y="4072"/>
                    <a:pt x="10820" y="4061"/>
                    <a:pt x="10803" y="4054"/>
                  </a:cubicBezTo>
                  <a:cubicBezTo>
                    <a:pt x="10785" y="4046"/>
                    <a:pt x="10763" y="4042"/>
                    <a:pt x="10736" y="4042"/>
                  </a:cubicBezTo>
                  <a:cubicBezTo>
                    <a:pt x="10718" y="4042"/>
                    <a:pt x="10700" y="4045"/>
                    <a:pt x="10684" y="4050"/>
                  </a:cubicBezTo>
                  <a:cubicBezTo>
                    <a:pt x="10667" y="4055"/>
                    <a:pt x="10652" y="4063"/>
                    <a:pt x="10638" y="4074"/>
                  </a:cubicBezTo>
                  <a:cubicBezTo>
                    <a:pt x="10624" y="4084"/>
                    <a:pt x="10612" y="4098"/>
                    <a:pt x="10602" y="4115"/>
                  </a:cubicBezTo>
                  <a:cubicBezTo>
                    <a:pt x="10595" y="4098"/>
                    <a:pt x="10586" y="4085"/>
                    <a:pt x="10574" y="4074"/>
                  </a:cubicBezTo>
                  <a:cubicBezTo>
                    <a:pt x="10562" y="4063"/>
                    <a:pt x="10549" y="4055"/>
                    <a:pt x="10533" y="4050"/>
                  </a:cubicBezTo>
                  <a:cubicBezTo>
                    <a:pt x="10518" y="4045"/>
                    <a:pt x="10501" y="4042"/>
                    <a:pt x="10483" y="4042"/>
                  </a:cubicBezTo>
                  <a:cubicBezTo>
                    <a:pt x="10463" y="4042"/>
                    <a:pt x="10445" y="4045"/>
                    <a:pt x="10427" y="4051"/>
                  </a:cubicBezTo>
                  <a:cubicBezTo>
                    <a:pt x="10409" y="4056"/>
                    <a:pt x="10394" y="4065"/>
                    <a:pt x="10380" y="4076"/>
                  </a:cubicBezTo>
                  <a:cubicBezTo>
                    <a:pt x="10366" y="4088"/>
                    <a:pt x="10354" y="4103"/>
                    <a:pt x="10346" y="4121"/>
                  </a:cubicBezTo>
                  <a:lnTo>
                    <a:pt x="10344" y="4121"/>
                  </a:lnTo>
                  <a:lnTo>
                    <a:pt x="10344" y="4051"/>
                  </a:lnTo>
                  <a:lnTo>
                    <a:pt x="10225" y="4051"/>
                  </a:lnTo>
                  <a:lnTo>
                    <a:pt x="10225" y="4429"/>
                  </a:lnTo>
                  <a:close/>
                  <a:moveTo>
                    <a:pt x="9885" y="4309"/>
                  </a:moveTo>
                  <a:cubicBezTo>
                    <a:pt x="9886" y="4297"/>
                    <a:pt x="9889" y="4288"/>
                    <a:pt x="9896" y="4280"/>
                  </a:cubicBezTo>
                  <a:cubicBezTo>
                    <a:pt x="9903" y="4273"/>
                    <a:pt x="9912" y="4268"/>
                    <a:pt x="9924" y="4264"/>
                  </a:cubicBezTo>
                  <a:cubicBezTo>
                    <a:pt x="9936" y="4261"/>
                    <a:pt x="9950" y="4259"/>
                    <a:pt x="9965" y="4259"/>
                  </a:cubicBezTo>
                  <a:cubicBezTo>
                    <a:pt x="9974" y="4259"/>
                    <a:pt x="9984" y="4260"/>
                    <a:pt x="9993" y="4260"/>
                  </a:cubicBezTo>
                  <a:cubicBezTo>
                    <a:pt x="10003" y="4261"/>
                    <a:pt x="10011" y="4261"/>
                    <a:pt x="10020" y="4261"/>
                  </a:cubicBezTo>
                  <a:cubicBezTo>
                    <a:pt x="10020" y="4273"/>
                    <a:pt x="10018" y="4283"/>
                    <a:pt x="10014" y="4294"/>
                  </a:cubicBezTo>
                  <a:cubicBezTo>
                    <a:pt x="10010" y="4305"/>
                    <a:pt x="10005" y="4314"/>
                    <a:pt x="9998" y="4323"/>
                  </a:cubicBezTo>
                  <a:cubicBezTo>
                    <a:pt x="9991" y="4331"/>
                    <a:pt x="9982" y="4338"/>
                    <a:pt x="9972" y="4343"/>
                  </a:cubicBezTo>
                  <a:cubicBezTo>
                    <a:pt x="9963" y="4348"/>
                    <a:pt x="9951" y="4351"/>
                    <a:pt x="9939" y="4351"/>
                  </a:cubicBezTo>
                  <a:cubicBezTo>
                    <a:pt x="9929" y="4351"/>
                    <a:pt x="9920" y="4349"/>
                    <a:pt x="9912" y="4346"/>
                  </a:cubicBezTo>
                  <a:cubicBezTo>
                    <a:pt x="9904" y="4343"/>
                    <a:pt x="9897" y="4338"/>
                    <a:pt x="9893" y="4332"/>
                  </a:cubicBezTo>
                  <a:cubicBezTo>
                    <a:pt x="9888" y="4326"/>
                    <a:pt x="9886" y="4318"/>
                    <a:pt x="9885" y="4309"/>
                  </a:cubicBezTo>
                  <a:close/>
                  <a:moveTo>
                    <a:pt x="10149" y="4429"/>
                  </a:moveTo>
                  <a:cubicBezTo>
                    <a:pt x="10146" y="4414"/>
                    <a:pt x="10144" y="4399"/>
                    <a:pt x="10143" y="4385"/>
                  </a:cubicBezTo>
                  <a:cubicBezTo>
                    <a:pt x="10142" y="4370"/>
                    <a:pt x="10142" y="4355"/>
                    <a:pt x="10142" y="4340"/>
                  </a:cubicBezTo>
                  <a:lnTo>
                    <a:pt x="10142" y="4199"/>
                  </a:lnTo>
                  <a:cubicBezTo>
                    <a:pt x="10141" y="4170"/>
                    <a:pt x="10136" y="4146"/>
                    <a:pt x="10127" y="4126"/>
                  </a:cubicBezTo>
                  <a:cubicBezTo>
                    <a:pt x="10118" y="4106"/>
                    <a:pt x="10104" y="4090"/>
                    <a:pt x="10088" y="4077"/>
                  </a:cubicBezTo>
                  <a:cubicBezTo>
                    <a:pt x="10071" y="4065"/>
                    <a:pt x="10052" y="4056"/>
                    <a:pt x="10030" y="4051"/>
                  </a:cubicBezTo>
                  <a:cubicBezTo>
                    <a:pt x="10009" y="4045"/>
                    <a:pt x="9986" y="4042"/>
                    <a:pt x="9962" y="4042"/>
                  </a:cubicBezTo>
                  <a:cubicBezTo>
                    <a:pt x="9934" y="4042"/>
                    <a:pt x="9907" y="4044"/>
                    <a:pt x="9883" y="4049"/>
                  </a:cubicBezTo>
                  <a:cubicBezTo>
                    <a:pt x="9858" y="4053"/>
                    <a:pt x="9834" y="4060"/>
                    <a:pt x="9811" y="4069"/>
                  </a:cubicBezTo>
                  <a:lnTo>
                    <a:pt x="9813" y="4158"/>
                  </a:lnTo>
                  <a:cubicBezTo>
                    <a:pt x="9831" y="4148"/>
                    <a:pt x="9850" y="4140"/>
                    <a:pt x="9871" y="4136"/>
                  </a:cubicBezTo>
                  <a:cubicBezTo>
                    <a:pt x="9891" y="4132"/>
                    <a:pt x="9912" y="4129"/>
                    <a:pt x="9933" y="4129"/>
                  </a:cubicBezTo>
                  <a:cubicBezTo>
                    <a:pt x="9949" y="4129"/>
                    <a:pt x="9964" y="4131"/>
                    <a:pt x="9976" y="4135"/>
                  </a:cubicBezTo>
                  <a:cubicBezTo>
                    <a:pt x="9989" y="4139"/>
                    <a:pt x="10000" y="4145"/>
                    <a:pt x="10007" y="4155"/>
                  </a:cubicBezTo>
                  <a:cubicBezTo>
                    <a:pt x="10015" y="4164"/>
                    <a:pt x="10019" y="4178"/>
                    <a:pt x="10020" y="4195"/>
                  </a:cubicBezTo>
                  <a:cubicBezTo>
                    <a:pt x="10011" y="4193"/>
                    <a:pt x="10002" y="4192"/>
                    <a:pt x="9991" y="4191"/>
                  </a:cubicBezTo>
                  <a:cubicBezTo>
                    <a:pt x="9980" y="4190"/>
                    <a:pt x="9969" y="4190"/>
                    <a:pt x="9959" y="4190"/>
                  </a:cubicBezTo>
                  <a:cubicBezTo>
                    <a:pt x="9947" y="4190"/>
                    <a:pt x="9934" y="4190"/>
                    <a:pt x="9920" y="4191"/>
                  </a:cubicBezTo>
                  <a:cubicBezTo>
                    <a:pt x="9906" y="4192"/>
                    <a:pt x="9892" y="4194"/>
                    <a:pt x="9877" y="4198"/>
                  </a:cubicBezTo>
                  <a:cubicBezTo>
                    <a:pt x="9862" y="4201"/>
                    <a:pt x="9848" y="4205"/>
                    <a:pt x="9835" y="4211"/>
                  </a:cubicBezTo>
                  <a:cubicBezTo>
                    <a:pt x="9821" y="4217"/>
                    <a:pt x="9809" y="4225"/>
                    <a:pt x="9799" y="4234"/>
                  </a:cubicBezTo>
                  <a:cubicBezTo>
                    <a:pt x="9788" y="4244"/>
                    <a:pt x="9779" y="4255"/>
                    <a:pt x="9773" y="4269"/>
                  </a:cubicBezTo>
                  <a:cubicBezTo>
                    <a:pt x="9767" y="4283"/>
                    <a:pt x="9764" y="4300"/>
                    <a:pt x="9763" y="4319"/>
                  </a:cubicBezTo>
                  <a:cubicBezTo>
                    <a:pt x="9764" y="4339"/>
                    <a:pt x="9767" y="4357"/>
                    <a:pt x="9775" y="4372"/>
                  </a:cubicBezTo>
                  <a:cubicBezTo>
                    <a:pt x="9783" y="4387"/>
                    <a:pt x="9793" y="4399"/>
                    <a:pt x="9806" y="4409"/>
                  </a:cubicBezTo>
                  <a:cubicBezTo>
                    <a:pt x="9819" y="4419"/>
                    <a:pt x="9834" y="4426"/>
                    <a:pt x="9851" y="4431"/>
                  </a:cubicBezTo>
                  <a:cubicBezTo>
                    <a:pt x="9868" y="4435"/>
                    <a:pt x="9886" y="4438"/>
                    <a:pt x="9905" y="4438"/>
                  </a:cubicBezTo>
                  <a:cubicBezTo>
                    <a:pt x="9923" y="4438"/>
                    <a:pt x="9939" y="4435"/>
                    <a:pt x="9953" y="4431"/>
                  </a:cubicBezTo>
                  <a:cubicBezTo>
                    <a:pt x="9968" y="4426"/>
                    <a:pt x="9981" y="4418"/>
                    <a:pt x="9992" y="4408"/>
                  </a:cubicBezTo>
                  <a:cubicBezTo>
                    <a:pt x="10004" y="4398"/>
                    <a:pt x="10015" y="4385"/>
                    <a:pt x="10025" y="4370"/>
                  </a:cubicBezTo>
                  <a:lnTo>
                    <a:pt x="10026" y="4370"/>
                  </a:lnTo>
                  <a:cubicBezTo>
                    <a:pt x="10026" y="4379"/>
                    <a:pt x="10027" y="4389"/>
                    <a:pt x="10027" y="4399"/>
                  </a:cubicBezTo>
                  <a:cubicBezTo>
                    <a:pt x="10028" y="4409"/>
                    <a:pt x="10029" y="4419"/>
                    <a:pt x="10029" y="4429"/>
                  </a:cubicBezTo>
                  <a:lnTo>
                    <a:pt x="10149" y="4429"/>
                  </a:lnTo>
                  <a:close/>
                  <a:moveTo>
                    <a:pt x="9473" y="4018"/>
                  </a:moveTo>
                  <a:lnTo>
                    <a:pt x="9507" y="4018"/>
                  </a:lnTo>
                  <a:cubicBezTo>
                    <a:pt x="9523" y="4018"/>
                    <a:pt x="9537" y="4020"/>
                    <a:pt x="9550" y="4025"/>
                  </a:cubicBezTo>
                  <a:cubicBezTo>
                    <a:pt x="9562" y="4029"/>
                    <a:pt x="9572" y="4036"/>
                    <a:pt x="9580" y="4046"/>
                  </a:cubicBezTo>
                  <a:cubicBezTo>
                    <a:pt x="9587" y="4056"/>
                    <a:pt x="9591" y="4070"/>
                    <a:pt x="9591" y="4087"/>
                  </a:cubicBezTo>
                  <a:cubicBezTo>
                    <a:pt x="9591" y="4104"/>
                    <a:pt x="9587" y="4118"/>
                    <a:pt x="9580" y="4128"/>
                  </a:cubicBezTo>
                  <a:cubicBezTo>
                    <a:pt x="9572" y="4138"/>
                    <a:pt x="9562" y="4146"/>
                    <a:pt x="9550" y="4150"/>
                  </a:cubicBezTo>
                  <a:cubicBezTo>
                    <a:pt x="9537" y="4154"/>
                    <a:pt x="9523" y="4157"/>
                    <a:pt x="9507" y="4156"/>
                  </a:cubicBezTo>
                  <a:lnTo>
                    <a:pt x="9473" y="4156"/>
                  </a:lnTo>
                  <a:lnTo>
                    <a:pt x="9473" y="4018"/>
                  </a:lnTo>
                  <a:close/>
                  <a:moveTo>
                    <a:pt x="9338" y="4429"/>
                  </a:moveTo>
                  <a:lnTo>
                    <a:pt x="9473" y="4429"/>
                  </a:lnTo>
                  <a:lnTo>
                    <a:pt x="9473" y="4252"/>
                  </a:lnTo>
                  <a:lnTo>
                    <a:pt x="9525" y="4252"/>
                  </a:lnTo>
                  <a:cubicBezTo>
                    <a:pt x="9567" y="4252"/>
                    <a:pt x="9603" y="4246"/>
                    <a:pt x="9633" y="4233"/>
                  </a:cubicBezTo>
                  <a:cubicBezTo>
                    <a:pt x="9663" y="4220"/>
                    <a:pt x="9686" y="4201"/>
                    <a:pt x="9702" y="4177"/>
                  </a:cubicBezTo>
                  <a:cubicBezTo>
                    <a:pt x="9718" y="4152"/>
                    <a:pt x="9726" y="4123"/>
                    <a:pt x="9726" y="4089"/>
                  </a:cubicBezTo>
                  <a:cubicBezTo>
                    <a:pt x="9726" y="4032"/>
                    <a:pt x="9707" y="3990"/>
                    <a:pt x="9670" y="3963"/>
                  </a:cubicBezTo>
                  <a:cubicBezTo>
                    <a:pt x="9633" y="3936"/>
                    <a:pt x="9576" y="3923"/>
                    <a:pt x="9499" y="3923"/>
                  </a:cubicBezTo>
                  <a:lnTo>
                    <a:pt x="9338" y="3923"/>
                  </a:lnTo>
                  <a:lnTo>
                    <a:pt x="9338" y="4429"/>
                  </a:lnTo>
                  <a:close/>
                  <a:moveTo>
                    <a:pt x="8833" y="4346"/>
                  </a:moveTo>
                  <a:cubicBezTo>
                    <a:pt x="8818" y="4346"/>
                    <a:pt x="8806" y="4343"/>
                    <a:pt x="8795" y="4338"/>
                  </a:cubicBezTo>
                  <a:cubicBezTo>
                    <a:pt x="8784" y="4332"/>
                    <a:pt x="8775" y="4324"/>
                    <a:pt x="8768" y="4314"/>
                  </a:cubicBezTo>
                  <a:cubicBezTo>
                    <a:pt x="8762" y="4305"/>
                    <a:pt x="8757" y="4293"/>
                    <a:pt x="8753" y="4281"/>
                  </a:cubicBezTo>
                  <a:cubicBezTo>
                    <a:pt x="8750" y="4268"/>
                    <a:pt x="8749" y="4255"/>
                    <a:pt x="8749" y="4240"/>
                  </a:cubicBezTo>
                  <a:cubicBezTo>
                    <a:pt x="8749" y="4226"/>
                    <a:pt x="8750" y="4213"/>
                    <a:pt x="8753" y="4200"/>
                  </a:cubicBezTo>
                  <a:cubicBezTo>
                    <a:pt x="8757" y="4187"/>
                    <a:pt x="8762" y="4176"/>
                    <a:pt x="8768" y="4166"/>
                  </a:cubicBezTo>
                  <a:cubicBezTo>
                    <a:pt x="8775" y="4156"/>
                    <a:pt x="8784" y="4148"/>
                    <a:pt x="8795" y="4143"/>
                  </a:cubicBezTo>
                  <a:cubicBezTo>
                    <a:pt x="8806" y="4137"/>
                    <a:pt x="8818" y="4134"/>
                    <a:pt x="8833" y="4134"/>
                  </a:cubicBezTo>
                  <a:cubicBezTo>
                    <a:pt x="8848" y="4134"/>
                    <a:pt x="8861" y="4137"/>
                    <a:pt x="8872" y="4143"/>
                  </a:cubicBezTo>
                  <a:cubicBezTo>
                    <a:pt x="8883" y="4148"/>
                    <a:pt x="8892" y="4156"/>
                    <a:pt x="8899" y="4166"/>
                  </a:cubicBezTo>
                  <a:cubicBezTo>
                    <a:pt x="8905" y="4176"/>
                    <a:pt x="8910" y="4187"/>
                    <a:pt x="8913" y="4200"/>
                  </a:cubicBezTo>
                  <a:cubicBezTo>
                    <a:pt x="8917" y="4213"/>
                    <a:pt x="8918" y="4226"/>
                    <a:pt x="8918" y="4240"/>
                  </a:cubicBezTo>
                  <a:cubicBezTo>
                    <a:pt x="8918" y="4255"/>
                    <a:pt x="8917" y="4268"/>
                    <a:pt x="8913" y="4281"/>
                  </a:cubicBezTo>
                  <a:cubicBezTo>
                    <a:pt x="8910" y="4293"/>
                    <a:pt x="8905" y="4305"/>
                    <a:pt x="8899" y="4314"/>
                  </a:cubicBezTo>
                  <a:cubicBezTo>
                    <a:pt x="8892" y="4324"/>
                    <a:pt x="8883" y="4332"/>
                    <a:pt x="8872" y="4338"/>
                  </a:cubicBezTo>
                  <a:cubicBezTo>
                    <a:pt x="8861" y="4343"/>
                    <a:pt x="8848" y="4346"/>
                    <a:pt x="8833" y="4346"/>
                  </a:cubicBezTo>
                  <a:close/>
                  <a:moveTo>
                    <a:pt x="8833" y="4438"/>
                  </a:moveTo>
                  <a:cubicBezTo>
                    <a:pt x="8865" y="4438"/>
                    <a:pt x="8894" y="4433"/>
                    <a:pt x="8921" y="4425"/>
                  </a:cubicBezTo>
                  <a:cubicBezTo>
                    <a:pt x="8947" y="4416"/>
                    <a:pt x="8970" y="4403"/>
                    <a:pt x="8990" y="4386"/>
                  </a:cubicBezTo>
                  <a:cubicBezTo>
                    <a:pt x="9010" y="4369"/>
                    <a:pt x="9025" y="4348"/>
                    <a:pt x="9036" y="4324"/>
                  </a:cubicBezTo>
                  <a:cubicBezTo>
                    <a:pt x="9048" y="4300"/>
                    <a:pt x="9053" y="4272"/>
                    <a:pt x="9053" y="4240"/>
                  </a:cubicBezTo>
                  <a:cubicBezTo>
                    <a:pt x="9053" y="4209"/>
                    <a:pt x="9048" y="4181"/>
                    <a:pt x="9036" y="4157"/>
                  </a:cubicBezTo>
                  <a:cubicBezTo>
                    <a:pt x="9025" y="4132"/>
                    <a:pt x="9010" y="4111"/>
                    <a:pt x="8990" y="4094"/>
                  </a:cubicBezTo>
                  <a:cubicBezTo>
                    <a:pt x="8970" y="4077"/>
                    <a:pt x="8947" y="4064"/>
                    <a:pt x="8921" y="4056"/>
                  </a:cubicBezTo>
                  <a:cubicBezTo>
                    <a:pt x="8894" y="4047"/>
                    <a:pt x="8865" y="4042"/>
                    <a:pt x="8833" y="4042"/>
                  </a:cubicBezTo>
                  <a:cubicBezTo>
                    <a:pt x="8802" y="4042"/>
                    <a:pt x="8773" y="4047"/>
                    <a:pt x="8747" y="4056"/>
                  </a:cubicBezTo>
                  <a:cubicBezTo>
                    <a:pt x="8720" y="4064"/>
                    <a:pt x="8697" y="4077"/>
                    <a:pt x="8677" y="4094"/>
                  </a:cubicBezTo>
                  <a:cubicBezTo>
                    <a:pt x="8657" y="4111"/>
                    <a:pt x="8641" y="4132"/>
                    <a:pt x="8630" y="4157"/>
                  </a:cubicBezTo>
                  <a:cubicBezTo>
                    <a:pt x="8619" y="4181"/>
                    <a:pt x="8614" y="4209"/>
                    <a:pt x="8614" y="4240"/>
                  </a:cubicBezTo>
                  <a:cubicBezTo>
                    <a:pt x="8614" y="4272"/>
                    <a:pt x="8619" y="4300"/>
                    <a:pt x="8630" y="4324"/>
                  </a:cubicBezTo>
                  <a:cubicBezTo>
                    <a:pt x="8641" y="4348"/>
                    <a:pt x="8657" y="4369"/>
                    <a:pt x="8677" y="4386"/>
                  </a:cubicBezTo>
                  <a:cubicBezTo>
                    <a:pt x="8697" y="4403"/>
                    <a:pt x="8720" y="4416"/>
                    <a:pt x="8747" y="4425"/>
                  </a:cubicBezTo>
                  <a:cubicBezTo>
                    <a:pt x="8773" y="4433"/>
                    <a:pt x="8802" y="4438"/>
                    <a:pt x="8833" y="4438"/>
                  </a:cubicBezTo>
                  <a:close/>
                  <a:moveTo>
                    <a:pt x="8264" y="4236"/>
                  </a:moveTo>
                  <a:cubicBezTo>
                    <a:pt x="8264" y="4224"/>
                    <a:pt x="8266" y="4212"/>
                    <a:pt x="8269" y="4200"/>
                  </a:cubicBezTo>
                  <a:cubicBezTo>
                    <a:pt x="8273" y="4189"/>
                    <a:pt x="8278" y="4179"/>
                    <a:pt x="8284" y="4171"/>
                  </a:cubicBezTo>
                  <a:cubicBezTo>
                    <a:pt x="8291" y="4162"/>
                    <a:pt x="8299" y="4155"/>
                    <a:pt x="8309" y="4150"/>
                  </a:cubicBezTo>
                  <a:cubicBezTo>
                    <a:pt x="8319" y="4145"/>
                    <a:pt x="8330" y="4143"/>
                    <a:pt x="8343" y="4143"/>
                  </a:cubicBezTo>
                  <a:cubicBezTo>
                    <a:pt x="8359" y="4143"/>
                    <a:pt x="8373" y="4147"/>
                    <a:pt x="8385" y="4155"/>
                  </a:cubicBezTo>
                  <a:cubicBezTo>
                    <a:pt x="8397" y="4164"/>
                    <a:pt x="8406" y="4175"/>
                    <a:pt x="8413" y="4190"/>
                  </a:cubicBezTo>
                  <a:cubicBezTo>
                    <a:pt x="8419" y="4205"/>
                    <a:pt x="8423" y="4222"/>
                    <a:pt x="8423" y="4241"/>
                  </a:cubicBezTo>
                  <a:cubicBezTo>
                    <a:pt x="8423" y="4260"/>
                    <a:pt x="8419" y="4276"/>
                    <a:pt x="8412" y="4291"/>
                  </a:cubicBezTo>
                  <a:cubicBezTo>
                    <a:pt x="8405" y="4305"/>
                    <a:pt x="8395" y="4317"/>
                    <a:pt x="8383" y="4325"/>
                  </a:cubicBezTo>
                  <a:cubicBezTo>
                    <a:pt x="8371" y="4333"/>
                    <a:pt x="8358" y="4338"/>
                    <a:pt x="8343" y="4338"/>
                  </a:cubicBezTo>
                  <a:cubicBezTo>
                    <a:pt x="8326" y="4338"/>
                    <a:pt x="8312" y="4333"/>
                    <a:pt x="8301" y="4325"/>
                  </a:cubicBezTo>
                  <a:cubicBezTo>
                    <a:pt x="8289" y="4316"/>
                    <a:pt x="8280" y="4305"/>
                    <a:pt x="8273" y="4289"/>
                  </a:cubicBezTo>
                  <a:cubicBezTo>
                    <a:pt x="8267" y="4274"/>
                    <a:pt x="8264" y="4256"/>
                    <a:pt x="8264" y="4236"/>
                  </a:cubicBezTo>
                  <a:close/>
                  <a:moveTo>
                    <a:pt x="8553" y="3885"/>
                  </a:moveTo>
                  <a:lnTo>
                    <a:pt x="8422" y="3885"/>
                  </a:lnTo>
                  <a:lnTo>
                    <a:pt x="8422" y="4100"/>
                  </a:lnTo>
                  <a:lnTo>
                    <a:pt x="8421" y="4100"/>
                  </a:lnTo>
                  <a:cubicBezTo>
                    <a:pt x="8409" y="4085"/>
                    <a:pt x="8397" y="4074"/>
                    <a:pt x="8384" y="4065"/>
                  </a:cubicBezTo>
                  <a:cubicBezTo>
                    <a:pt x="8370" y="4057"/>
                    <a:pt x="8356" y="4051"/>
                    <a:pt x="8340" y="4048"/>
                  </a:cubicBezTo>
                  <a:cubicBezTo>
                    <a:pt x="8325" y="4044"/>
                    <a:pt x="8308" y="4042"/>
                    <a:pt x="8291" y="4042"/>
                  </a:cubicBezTo>
                  <a:cubicBezTo>
                    <a:pt x="8270" y="4042"/>
                    <a:pt x="8251" y="4046"/>
                    <a:pt x="8234" y="4053"/>
                  </a:cubicBezTo>
                  <a:cubicBezTo>
                    <a:pt x="8217" y="4061"/>
                    <a:pt x="8202" y="4070"/>
                    <a:pt x="8189" y="4083"/>
                  </a:cubicBezTo>
                  <a:cubicBezTo>
                    <a:pt x="8176" y="4095"/>
                    <a:pt x="8165" y="4110"/>
                    <a:pt x="8156" y="4126"/>
                  </a:cubicBezTo>
                  <a:cubicBezTo>
                    <a:pt x="8147" y="4142"/>
                    <a:pt x="8140" y="4159"/>
                    <a:pt x="8136" y="4178"/>
                  </a:cubicBezTo>
                  <a:cubicBezTo>
                    <a:pt x="8131" y="4196"/>
                    <a:pt x="8129" y="4215"/>
                    <a:pt x="8129" y="4233"/>
                  </a:cubicBezTo>
                  <a:cubicBezTo>
                    <a:pt x="8129" y="4261"/>
                    <a:pt x="8133" y="4288"/>
                    <a:pt x="8140" y="4312"/>
                  </a:cubicBezTo>
                  <a:cubicBezTo>
                    <a:pt x="8148" y="4337"/>
                    <a:pt x="8159" y="4359"/>
                    <a:pt x="8173" y="4378"/>
                  </a:cubicBezTo>
                  <a:cubicBezTo>
                    <a:pt x="8188" y="4396"/>
                    <a:pt x="8206" y="4411"/>
                    <a:pt x="8227" y="4422"/>
                  </a:cubicBezTo>
                  <a:cubicBezTo>
                    <a:pt x="8249" y="4432"/>
                    <a:pt x="8273" y="4438"/>
                    <a:pt x="8302" y="4438"/>
                  </a:cubicBezTo>
                  <a:cubicBezTo>
                    <a:pt x="8322" y="4438"/>
                    <a:pt x="8341" y="4434"/>
                    <a:pt x="8358" y="4427"/>
                  </a:cubicBezTo>
                  <a:cubicBezTo>
                    <a:pt x="8376" y="4421"/>
                    <a:pt x="8391" y="4412"/>
                    <a:pt x="8404" y="4400"/>
                  </a:cubicBezTo>
                  <a:cubicBezTo>
                    <a:pt x="8416" y="4389"/>
                    <a:pt x="8426" y="4376"/>
                    <a:pt x="8431" y="4362"/>
                  </a:cubicBezTo>
                  <a:lnTo>
                    <a:pt x="8433" y="4362"/>
                  </a:lnTo>
                  <a:lnTo>
                    <a:pt x="8433" y="4429"/>
                  </a:lnTo>
                  <a:lnTo>
                    <a:pt x="8553" y="4429"/>
                  </a:lnTo>
                  <a:lnTo>
                    <a:pt x="8553" y="3885"/>
                  </a:lnTo>
                  <a:close/>
                  <a:moveTo>
                    <a:pt x="7698" y="4429"/>
                  </a:moveTo>
                  <a:lnTo>
                    <a:pt x="7828" y="4429"/>
                  </a:lnTo>
                  <a:lnTo>
                    <a:pt x="7828" y="3885"/>
                  </a:lnTo>
                  <a:lnTo>
                    <a:pt x="7698" y="3885"/>
                  </a:lnTo>
                  <a:lnTo>
                    <a:pt x="7698" y="4429"/>
                  </a:lnTo>
                  <a:close/>
                  <a:moveTo>
                    <a:pt x="7343" y="4309"/>
                  </a:moveTo>
                  <a:cubicBezTo>
                    <a:pt x="7343" y="4297"/>
                    <a:pt x="7347" y="4288"/>
                    <a:pt x="7354" y="4280"/>
                  </a:cubicBezTo>
                  <a:cubicBezTo>
                    <a:pt x="7361" y="4273"/>
                    <a:pt x="7370" y="4268"/>
                    <a:pt x="7382" y="4264"/>
                  </a:cubicBezTo>
                  <a:cubicBezTo>
                    <a:pt x="7394" y="4261"/>
                    <a:pt x="7407" y="4259"/>
                    <a:pt x="7422" y="4259"/>
                  </a:cubicBezTo>
                  <a:cubicBezTo>
                    <a:pt x="7432" y="4259"/>
                    <a:pt x="7442" y="4260"/>
                    <a:pt x="7451" y="4260"/>
                  </a:cubicBezTo>
                  <a:cubicBezTo>
                    <a:pt x="7460" y="4261"/>
                    <a:pt x="7469" y="4261"/>
                    <a:pt x="7477" y="4261"/>
                  </a:cubicBezTo>
                  <a:cubicBezTo>
                    <a:pt x="7477" y="4273"/>
                    <a:pt x="7475" y="4283"/>
                    <a:pt x="7472" y="4294"/>
                  </a:cubicBezTo>
                  <a:cubicBezTo>
                    <a:pt x="7468" y="4305"/>
                    <a:pt x="7463" y="4314"/>
                    <a:pt x="7456" y="4323"/>
                  </a:cubicBezTo>
                  <a:cubicBezTo>
                    <a:pt x="7449" y="4331"/>
                    <a:pt x="7440" y="4338"/>
                    <a:pt x="7430" y="4343"/>
                  </a:cubicBezTo>
                  <a:cubicBezTo>
                    <a:pt x="7420" y="4348"/>
                    <a:pt x="7409" y="4351"/>
                    <a:pt x="7397" y="4351"/>
                  </a:cubicBezTo>
                  <a:cubicBezTo>
                    <a:pt x="7387" y="4351"/>
                    <a:pt x="7377" y="4349"/>
                    <a:pt x="7369" y="4346"/>
                  </a:cubicBezTo>
                  <a:cubicBezTo>
                    <a:pt x="7361" y="4343"/>
                    <a:pt x="7355" y="4338"/>
                    <a:pt x="7350" y="4332"/>
                  </a:cubicBezTo>
                  <a:cubicBezTo>
                    <a:pt x="7346" y="4326"/>
                    <a:pt x="7343" y="4318"/>
                    <a:pt x="7343" y="4309"/>
                  </a:cubicBezTo>
                  <a:close/>
                  <a:moveTo>
                    <a:pt x="7607" y="4429"/>
                  </a:moveTo>
                  <a:cubicBezTo>
                    <a:pt x="7604" y="4414"/>
                    <a:pt x="7602" y="4399"/>
                    <a:pt x="7601" y="4385"/>
                  </a:cubicBezTo>
                  <a:cubicBezTo>
                    <a:pt x="7600" y="4370"/>
                    <a:pt x="7599" y="4355"/>
                    <a:pt x="7599" y="4340"/>
                  </a:cubicBezTo>
                  <a:lnTo>
                    <a:pt x="7599" y="4199"/>
                  </a:lnTo>
                  <a:cubicBezTo>
                    <a:pt x="7599" y="4170"/>
                    <a:pt x="7594" y="4146"/>
                    <a:pt x="7585" y="4126"/>
                  </a:cubicBezTo>
                  <a:cubicBezTo>
                    <a:pt x="7575" y="4106"/>
                    <a:pt x="7562" y="4090"/>
                    <a:pt x="7545" y="4077"/>
                  </a:cubicBezTo>
                  <a:cubicBezTo>
                    <a:pt x="7529" y="4065"/>
                    <a:pt x="7510" y="4056"/>
                    <a:pt x="7488" y="4051"/>
                  </a:cubicBezTo>
                  <a:cubicBezTo>
                    <a:pt x="7467" y="4045"/>
                    <a:pt x="7444" y="4042"/>
                    <a:pt x="7419" y="4042"/>
                  </a:cubicBezTo>
                  <a:cubicBezTo>
                    <a:pt x="7392" y="4042"/>
                    <a:pt x="7365" y="4044"/>
                    <a:pt x="7340" y="4049"/>
                  </a:cubicBezTo>
                  <a:cubicBezTo>
                    <a:pt x="7315" y="4053"/>
                    <a:pt x="7291" y="4060"/>
                    <a:pt x="7268" y="4069"/>
                  </a:cubicBezTo>
                  <a:lnTo>
                    <a:pt x="7271" y="4158"/>
                  </a:lnTo>
                  <a:cubicBezTo>
                    <a:pt x="7289" y="4148"/>
                    <a:pt x="7308" y="4140"/>
                    <a:pt x="7329" y="4136"/>
                  </a:cubicBezTo>
                  <a:cubicBezTo>
                    <a:pt x="7349" y="4132"/>
                    <a:pt x="7370" y="4129"/>
                    <a:pt x="7391" y="4129"/>
                  </a:cubicBezTo>
                  <a:cubicBezTo>
                    <a:pt x="7407" y="4129"/>
                    <a:pt x="7421" y="4131"/>
                    <a:pt x="7434" y="4135"/>
                  </a:cubicBezTo>
                  <a:cubicBezTo>
                    <a:pt x="7447" y="4139"/>
                    <a:pt x="7457" y="4145"/>
                    <a:pt x="7465" y="4155"/>
                  </a:cubicBezTo>
                  <a:cubicBezTo>
                    <a:pt x="7473" y="4164"/>
                    <a:pt x="7477" y="4178"/>
                    <a:pt x="7477" y="4195"/>
                  </a:cubicBezTo>
                  <a:cubicBezTo>
                    <a:pt x="7469" y="4193"/>
                    <a:pt x="7459" y="4192"/>
                    <a:pt x="7449" y="4191"/>
                  </a:cubicBezTo>
                  <a:cubicBezTo>
                    <a:pt x="7438" y="4190"/>
                    <a:pt x="7427" y="4190"/>
                    <a:pt x="7416" y="4190"/>
                  </a:cubicBezTo>
                  <a:cubicBezTo>
                    <a:pt x="7405" y="4190"/>
                    <a:pt x="7392" y="4190"/>
                    <a:pt x="7378" y="4191"/>
                  </a:cubicBezTo>
                  <a:cubicBezTo>
                    <a:pt x="7364" y="4192"/>
                    <a:pt x="7349" y="4194"/>
                    <a:pt x="7335" y="4198"/>
                  </a:cubicBezTo>
                  <a:cubicBezTo>
                    <a:pt x="7320" y="4201"/>
                    <a:pt x="7306" y="4205"/>
                    <a:pt x="7293" y="4211"/>
                  </a:cubicBezTo>
                  <a:cubicBezTo>
                    <a:pt x="7279" y="4217"/>
                    <a:pt x="7267" y="4225"/>
                    <a:pt x="7256" y="4234"/>
                  </a:cubicBezTo>
                  <a:cubicBezTo>
                    <a:pt x="7246" y="4244"/>
                    <a:pt x="7237" y="4255"/>
                    <a:pt x="7231" y="4269"/>
                  </a:cubicBezTo>
                  <a:cubicBezTo>
                    <a:pt x="7225" y="4283"/>
                    <a:pt x="7221" y="4300"/>
                    <a:pt x="7221" y="4319"/>
                  </a:cubicBezTo>
                  <a:cubicBezTo>
                    <a:pt x="7221" y="4339"/>
                    <a:pt x="7225" y="4357"/>
                    <a:pt x="7233" y="4372"/>
                  </a:cubicBezTo>
                  <a:cubicBezTo>
                    <a:pt x="7241" y="4387"/>
                    <a:pt x="7251" y="4399"/>
                    <a:pt x="7264" y="4409"/>
                  </a:cubicBezTo>
                  <a:cubicBezTo>
                    <a:pt x="7277" y="4419"/>
                    <a:pt x="7292" y="4426"/>
                    <a:pt x="7309" y="4431"/>
                  </a:cubicBezTo>
                  <a:cubicBezTo>
                    <a:pt x="7326" y="4435"/>
                    <a:pt x="7344" y="4438"/>
                    <a:pt x="7363" y="4438"/>
                  </a:cubicBezTo>
                  <a:cubicBezTo>
                    <a:pt x="7381" y="4438"/>
                    <a:pt x="7397" y="4435"/>
                    <a:pt x="7411" y="4431"/>
                  </a:cubicBezTo>
                  <a:cubicBezTo>
                    <a:pt x="7425" y="4426"/>
                    <a:pt x="7439" y="4418"/>
                    <a:pt x="7450" y="4408"/>
                  </a:cubicBezTo>
                  <a:cubicBezTo>
                    <a:pt x="7462" y="4398"/>
                    <a:pt x="7473" y="4385"/>
                    <a:pt x="7482" y="4370"/>
                  </a:cubicBezTo>
                  <a:lnTo>
                    <a:pt x="7484" y="4370"/>
                  </a:lnTo>
                  <a:cubicBezTo>
                    <a:pt x="7484" y="4379"/>
                    <a:pt x="7484" y="4389"/>
                    <a:pt x="7485" y="4399"/>
                  </a:cubicBezTo>
                  <a:cubicBezTo>
                    <a:pt x="7486" y="4409"/>
                    <a:pt x="7486" y="4419"/>
                    <a:pt x="7487" y="4429"/>
                  </a:cubicBezTo>
                  <a:lnTo>
                    <a:pt x="7607" y="4429"/>
                  </a:lnTo>
                  <a:close/>
                  <a:moveTo>
                    <a:pt x="7194" y="4047"/>
                  </a:moveTo>
                  <a:cubicBezTo>
                    <a:pt x="7187" y="4046"/>
                    <a:pt x="7180" y="4045"/>
                    <a:pt x="7172" y="4044"/>
                  </a:cubicBezTo>
                  <a:cubicBezTo>
                    <a:pt x="7165" y="4043"/>
                    <a:pt x="7157" y="4042"/>
                    <a:pt x="7149" y="4042"/>
                  </a:cubicBezTo>
                  <a:cubicBezTo>
                    <a:pt x="7131" y="4042"/>
                    <a:pt x="7114" y="4046"/>
                    <a:pt x="7100" y="4052"/>
                  </a:cubicBezTo>
                  <a:cubicBezTo>
                    <a:pt x="7086" y="4059"/>
                    <a:pt x="7074" y="4067"/>
                    <a:pt x="7064" y="4079"/>
                  </a:cubicBezTo>
                  <a:cubicBezTo>
                    <a:pt x="7054" y="4091"/>
                    <a:pt x="7045" y="4105"/>
                    <a:pt x="7038" y="4121"/>
                  </a:cubicBezTo>
                  <a:lnTo>
                    <a:pt x="7036" y="4121"/>
                  </a:lnTo>
                  <a:lnTo>
                    <a:pt x="7036" y="4051"/>
                  </a:lnTo>
                  <a:lnTo>
                    <a:pt x="6917" y="4051"/>
                  </a:lnTo>
                  <a:lnTo>
                    <a:pt x="6917" y="4429"/>
                  </a:lnTo>
                  <a:lnTo>
                    <a:pt x="7048" y="4429"/>
                  </a:lnTo>
                  <a:lnTo>
                    <a:pt x="7048" y="4270"/>
                  </a:lnTo>
                  <a:cubicBezTo>
                    <a:pt x="7048" y="4245"/>
                    <a:pt x="7052" y="4224"/>
                    <a:pt x="7059" y="4206"/>
                  </a:cubicBezTo>
                  <a:cubicBezTo>
                    <a:pt x="7066" y="4188"/>
                    <a:pt x="7077" y="4175"/>
                    <a:pt x="7091" y="4165"/>
                  </a:cubicBezTo>
                  <a:cubicBezTo>
                    <a:pt x="7105" y="4156"/>
                    <a:pt x="7123" y="4151"/>
                    <a:pt x="7143" y="4151"/>
                  </a:cubicBezTo>
                  <a:cubicBezTo>
                    <a:pt x="7150" y="4151"/>
                    <a:pt x="7158" y="4151"/>
                    <a:pt x="7165" y="4152"/>
                  </a:cubicBezTo>
                  <a:cubicBezTo>
                    <a:pt x="7173" y="4152"/>
                    <a:pt x="7180" y="4153"/>
                    <a:pt x="7187" y="4156"/>
                  </a:cubicBezTo>
                  <a:lnTo>
                    <a:pt x="7194" y="4047"/>
                  </a:lnTo>
                  <a:close/>
                  <a:moveTo>
                    <a:pt x="6586" y="4204"/>
                  </a:moveTo>
                  <a:cubicBezTo>
                    <a:pt x="6587" y="4190"/>
                    <a:pt x="6591" y="4176"/>
                    <a:pt x="6596" y="4164"/>
                  </a:cubicBezTo>
                  <a:cubicBezTo>
                    <a:pt x="6602" y="4153"/>
                    <a:pt x="6609" y="4143"/>
                    <a:pt x="6620" y="4136"/>
                  </a:cubicBezTo>
                  <a:cubicBezTo>
                    <a:pt x="6630" y="4129"/>
                    <a:pt x="6643" y="4125"/>
                    <a:pt x="6659" y="4125"/>
                  </a:cubicBezTo>
                  <a:cubicBezTo>
                    <a:pt x="6676" y="4125"/>
                    <a:pt x="6690" y="4129"/>
                    <a:pt x="6701" y="4136"/>
                  </a:cubicBezTo>
                  <a:cubicBezTo>
                    <a:pt x="6712" y="4143"/>
                    <a:pt x="6719" y="4153"/>
                    <a:pt x="6724" y="4164"/>
                  </a:cubicBezTo>
                  <a:cubicBezTo>
                    <a:pt x="6729" y="4176"/>
                    <a:pt x="6732" y="4190"/>
                    <a:pt x="6732" y="4204"/>
                  </a:cubicBezTo>
                  <a:lnTo>
                    <a:pt x="6586" y="4204"/>
                  </a:lnTo>
                  <a:close/>
                  <a:moveTo>
                    <a:pt x="6849" y="4278"/>
                  </a:moveTo>
                  <a:lnTo>
                    <a:pt x="6849" y="4254"/>
                  </a:lnTo>
                  <a:cubicBezTo>
                    <a:pt x="6849" y="4232"/>
                    <a:pt x="6847" y="4210"/>
                    <a:pt x="6843" y="4189"/>
                  </a:cubicBezTo>
                  <a:cubicBezTo>
                    <a:pt x="6838" y="4168"/>
                    <a:pt x="6832" y="4149"/>
                    <a:pt x="6822" y="4131"/>
                  </a:cubicBezTo>
                  <a:cubicBezTo>
                    <a:pt x="6813" y="4113"/>
                    <a:pt x="6801" y="4098"/>
                    <a:pt x="6786" y="4085"/>
                  </a:cubicBezTo>
                  <a:cubicBezTo>
                    <a:pt x="6771" y="4071"/>
                    <a:pt x="6753" y="4061"/>
                    <a:pt x="6732" y="4054"/>
                  </a:cubicBezTo>
                  <a:cubicBezTo>
                    <a:pt x="6711" y="4046"/>
                    <a:pt x="6686" y="4043"/>
                    <a:pt x="6658" y="4043"/>
                  </a:cubicBezTo>
                  <a:cubicBezTo>
                    <a:pt x="6629" y="4043"/>
                    <a:pt x="6602" y="4047"/>
                    <a:pt x="6577" y="4056"/>
                  </a:cubicBezTo>
                  <a:cubicBezTo>
                    <a:pt x="6552" y="4065"/>
                    <a:pt x="6531" y="4077"/>
                    <a:pt x="6513" y="4094"/>
                  </a:cubicBezTo>
                  <a:cubicBezTo>
                    <a:pt x="6495" y="4111"/>
                    <a:pt x="6481" y="4132"/>
                    <a:pt x="6471" y="4156"/>
                  </a:cubicBezTo>
                  <a:cubicBezTo>
                    <a:pt x="6461" y="4181"/>
                    <a:pt x="6456" y="4208"/>
                    <a:pt x="6456" y="4240"/>
                  </a:cubicBezTo>
                  <a:cubicBezTo>
                    <a:pt x="6456" y="4271"/>
                    <a:pt x="6462" y="4299"/>
                    <a:pt x="6473" y="4323"/>
                  </a:cubicBezTo>
                  <a:cubicBezTo>
                    <a:pt x="6484" y="4348"/>
                    <a:pt x="6499" y="4369"/>
                    <a:pt x="6519" y="4386"/>
                  </a:cubicBezTo>
                  <a:cubicBezTo>
                    <a:pt x="6539" y="4403"/>
                    <a:pt x="6562" y="4416"/>
                    <a:pt x="6589" y="4424"/>
                  </a:cubicBezTo>
                  <a:cubicBezTo>
                    <a:pt x="6615" y="4433"/>
                    <a:pt x="6644" y="4438"/>
                    <a:pt x="6676" y="4438"/>
                  </a:cubicBezTo>
                  <a:cubicBezTo>
                    <a:pt x="6700" y="4438"/>
                    <a:pt x="6724" y="4436"/>
                    <a:pt x="6747" y="4432"/>
                  </a:cubicBezTo>
                  <a:cubicBezTo>
                    <a:pt x="6771" y="4428"/>
                    <a:pt x="6793" y="4422"/>
                    <a:pt x="6814" y="4414"/>
                  </a:cubicBezTo>
                  <a:lnTo>
                    <a:pt x="6814" y="4322"/>
                  </a:lnTo>
                  <a:cubicBezTo>
                    <a:pt x="6795" y="4332"/>
                    <a:pt x="6775" y="4340"/>
                    <a:pt x="6755" y="4344"/>
                  </a:cubicBezTo>
                  <a:cubicBezTo>
                    <a:pt x="6736" y="4349"/>
                    <a:pt x="6717" y="4351"/>
                    <a:pt x="6699" y="4351"/>
                  </a:cubicBezTo>
                  <a:cubicBezTo>
                    <a:pt x="6678" y="4351"/>
                    <a:pt x="6659" y="4349"/>
                    <a:pt x="6643" y="4344"/>
                  </a:cubicBezTo>
                  <a:cubicBezTo>
                    <a:pt x="6628" y="4339"/>
                    <a:pt x="6615" y="4331"/>
                    <a:pt x="6606" y="4320"/>
                  </a:cubicBezTo>
                  <a:cubicBezTo>
                    <a:pt x="6596" y="4310"/>
                    <a:pt x="6590" y="4296"/>
                    <a:pt x="6588" y="4278"/>
                  </a:cubicBezTo>
                  <a:lnTo>
                    <a:pt x="6849" y="4278"/>
                  </a:lnTo>
                  <a:close/>
                  <a:moveTo>
                    <a:pt x="6106" y="4236"/>
                  </a:moveTo>
                  <a:cubicBezTo>
                    <a:pt x="6106" y="4224"/>
                    <a:pt x="6108" y="4212"/>
                    <a:pt x="6111" y="4200"/>
                  </a:cubicBezTo>
                  <a:cubicBezTo>
                    <a:pt x="6115" y="4189"/>
                    <a:pt x="6120" y="4179"/>
                    <a:pt x="6127" y="4171"/>
                  </a:cubicBezTo>
                  <a:cubicBezTo>
                    <a:pt x="6133" y="4162"/>
                    <a:pt x="6142" y="4155"/>
                    <a:pt x="6151" y="4150"/>
                  </a:cubicBezTo>
                  <a:cubicBezTo>
                    <a:pt x="6161" y="4145"/>
                    <a:pt x="6172" y="4143"/>
                    <a:pt x="6185" y="4143"/>
                  </a:cubicBezTo>
                  <a:cubicBezTo>
                    <a:pt x="6201" y="4143"/>
                    <a:pt x="6215" y="4147"/>
                    <a:pt x="6227" y="4155"/>
                  </a:cubicBezTo>
                  <a:cubicBezTo>
                    <a:pt x="6239" y="4164"/>
                    <a:pt x="6248" y="4175"/>
                    <a:pt x="6255" y="4190"/>
                  </a:cubicBezTo>
                  <a:cubicBezTo>
                    <a:pt x="6262" y="4205"/>
                    <a:pt x="6265" y="4222"/>
                    <a:pt x="6265" y="4241"/>
                  </a:cubicBezTo>
                  <a:cubicBezTo>
                    <a:pt x="6265" y="4260"/>
                    <a:pt x="6261" y="4276"/>
                    <a:pt x="6254" y="4291"/>
                  </a:cubicBezTo>
                  <a:cubicBezTo>
                    <a:pt x="6247" y="4305"/>
                    <a:pt x="6237" y="4317"/>
                    <a:pt x="6225" y="4325"/>
                  </a:cubicBezTo>
                  <a:cubicBezTo>
                    <a:pt x="6213" y="4333"/>
                    <a:pt x="6200" y="4338"/>
                    <a:pt x="6185" y="4338"/>
                  </a:cubicBezTo>
                  <a:cubicBezTo>
                    <a:pt x="6169" y="4338"/>
                    <a:pt x="6155" y="4333"/>
                    <a:pt x="6143" y="4325"/>
                  </a:cubicBezTo>
                  <a:cubicBezTo>
                    <a:pt x="6131" y="4316"/>
                    <a:pt x="6122" y="4305"/>
                    <a:pt x="6116" y="4289"/>
                  </a:cubicBezTo>
                  <a:cubicBezTo>
                    <a:pt x="6109" y="4274"/>
                    <a:pt x="6106" y="4256"/>
                    <a:pt x="6106" y="4236"/>
                  </a:cubicBezTo>
                  <a:close/>
                  <a:moveTo>
                    <a:pt x="6396" y="3885"/>
                  </a:moveTo>
                  <a:lnTo>
                    <a:pt x="6264" y="3885"/>
                  </a:lnTo>
                  <a:lnTo>
                    <a:pt x="6264" y="4100"/>
                  </a:lnTo>
                  <a:lnTo>
                    <a:pt x="6263" y="4100"/>
                  </a:lnTo>
                  <a:cubicBezTo>
                    <a:pt x="6252" y="4085"/>
                    <a:pt x="6239" y="4074"/>
                    <a:pt x="6226" y="4065"/>
                  </a:cubicBezTo>
                  <a:cubicBezTo>
                    <a:pt x="6212" y="4057"/>
                    <a:pt x="6198" y="4051"/>
                    <a:pt x="6182" y="4048"/>
                  </a:cubicBezTo>
                  <a:cubicBezTo>
                    <a:pt x="6167" y="4044"/>
                    <a:pt x="6150" y="4042"/>
                    <a:pt x="6133" y="4042"/>
                  </a:cubicBezTo>
                  <a:cubicBezTo>
                    <a:pt x="6112" y="4042"/>
                    <a:pt x="6093" y="4046"/>
                    <a:pt x="6076" y="4053"/>
                  </a:cubicBezTo>
                  <a:cubicBezTo>
                    <a:pt x="6059" y="4061"/>
                    <a:pt x="6044" y="4070"/>
                    <a:pt x="6031" y="4083"/>
                  </a:cubicBezTo>
                  <a:cubicBezTo>
                    <a:pt x="6018" y="4095"/>
                    <a:pt x="6007" y="4110"/>
                    <a:pt x="5998" y="4126"/>
                  </a:cubicBezTo>
                  <a:cubicBezTo>
                    <a:pt x="5989" y="4142"/>
                    <a:pt x="5982" y="4159"/>
                    <a:pt x="5978" y="4178"/>
                  </a:cubicBezTo>
                  <a:cubicBezTo>
                    <a:pt x="5973" y="4196"/>
                    <a:pt x="5971" y="4215"/>
                    <a:pt x="5971" y="4233"/>
                  </a:cubicBezTo>
                  <a:cubicBezTo>
                    <a:pt x="5971" y="4261"/>
                    <a:pt x="5975" y="4288"/>
                    <a:pt x="5982" y="4312"/>
                  </a:cubicBezTo>
                  <a:cubicBezTo>
                    <a:pt x="5990" y="4337"/>
                    <a:pt x="6001" y="4359"/>
                    <a:pt x="6015" y="4378"/>
                  </a:cubicBezTo>
                  <a:cubicBezTo>
                    <a:pt x="6030" y="4396"/>
                    <a:pt x="6048" y="4411"/>
                    <a:pt x="6069" y="4422"/>
                  </a:cubicBezTo>
                  <a:cubicBezTo>
                    <a:pt x="6091" y="4432"/>
                    <a:pt x="6116" y="4438"/>
                    <a:pt x="6144" y="4438"/>
                  </a:cubicBezTo>
                  <a:cubicBezTo>
                    <a:pt x="6164" y="4438"/>
                    <a:pt x="6183" y="4434"/>
                    <a:pt x="6200" y="4427"/>
                  </a:cubicBezTo>
                  <a:cubicBezTo>
                    <a:pt x="6218" y="4421"/>
                    <a:pt x="6233" y="4412"/>
                    <a:pt x="6246" y="4400"/>
                  </a:cubicBezTo>
                  <a:cubicBezTo>
                    <a:pt x="6259" y="4389"/>
                    <a:pt x="6268" y="4376"/>
                    <a:pt x="6274" y="4362"/>
                  </a:cubicBezTo>
                  <a:lnTo>
                    <a:pt x="6275" y="4362"/>
                  </a:lnTo>
                  <a:lnTo>
                    <a:pt x="6275" y="4429"/>
                  </a:lnTo>
                  <a:lnTo>
                    <a:pt x="6396" y="4429"/>
                  </a:lnTo>
                  <a:lnTo>
                    <a:pt x="6396" y="3885"/>
                  </a:lnTo>
                  <a:close/>
                  <a:moveTo>
                    <a:pt x="5658" y="4204"/>
                  </a:moveTo>
                  <a:cubicBezTo>
                    <a:pt x="5659" y="4190"/>
                    <a:pt x="5663" y="4176"/>
                    <a:pt x="5668" y="4164"/>
                  </a:cubicBezTo>
                  <a:cubicBezTo>
                    <a:pt x="5674" y="4153"/>
                    <a:pt x="5681" y="4143"/>
                    <a:pt x="5692" y="4136"/>
                  </a:cubicBezTo>
                  <a:cubicBezTo>
                    <a:pt x="5702" y="4129"/>
                    <a:pt x="5715" y="4125"/>
                    <a:pt x="5731" y="4125"/>
                  </a:cubicBezTo>
                  <a:cubicBezTo>
                    <a:pt x="5748" y="4125"/>
                    <a:pt x="5762" y="4129"/>
                    <a:pt x="5773" y="4136"/>
                  </a:cubicBezTo>
                  <a:cubicBezTo>
                    <a:pt x="5784" y="4143"/>
                    <a:pt x="5791" y="4153"/>
                    <a:pt x="5796" y="4164"/>
                  </a:cubicBezTo>
                  <a:cubicBezTo>
                    <a:pt x="5801" y="4176"/>
                    <a:pt x="5804" y="4190"/>
                    <a:pt x="5804" y="4204"/>
                  </a:cubicBezTo>
                  <a:lnTo>
                    <a:pt x="5658" y="4204"/>
                  </a:lnTo>
                  <a:close/>
                  <a:moveTo>
                    <a:pt x="5921" y="4278"/>
                  </a:moveTo>
                  <a:lnTo>
                    <a:pt x="5921" y="4254"/>
                  </a:lnTo>
                  <a:cubicBezTo>
                    <a:pt x="5921" y="4232"/>
                    <a:pt x="5919" y="4210"/>
                    <a:pt x="5915" y="4189"/>
                  </a:cubicBezTo>
                  <a:cubicBezTo>
                    <a:pt x="5910" y="4168"/>
                    <a:pt x="5904" y="4149"/>
                    <a:pt x="5894" y="4131"/>
                  </a:cubicBezTo>
                  <a:cubicBezTo>
                    <a:pt x="5885" y="4113"/>
                    <a:pt x="5873" y="4098"/>
                    <a:pt x="5858" y="4085"/>
                  </a:cubicBezTo>
                  <a:cubicBezTo>
                    <a:pt x="5843" y="4071"/>
                    <a:pt x="5825" y="4061"/>
                    <a:pt x="5804" y="4054"/>
                  </a:cubicBezTo>
                  <a:cubicBezTo>
                    <a:pt x="5783" y="4046"/>
                    <a:pt x="5758" y="4043"/>
                    <a:pt x="5730" y="4043"/>
                  </a:cubicBezTo>
                  <a:cubicBezTo>
                    <a:pt x="5701" y="4043"/>
                    <a:pt x="5674" y="4047"/>
                    <a:pt x="5649" y="4056"/>
                  </a:cubicBezTo>
                  <a:cubicBezTo>
                    <a:pt x="5624" y="4065"/>
                    <a:pt x="5603" y="4077"/>
                    <a:pt x="5585" y="4094"/>
                  </a:cubicBezTo>
                  <a:cubicBezTo>
                    <a:pt x="5567" y="4111"/>
                    <a:pt x="5553" y="4132"/>
                    <a:pt x="5543" y="4156"/>
                  </a:cubicBezTo>
                  <a:cubicBezTo>
                    <a:pt x="5533" y="4181"/>
                    <a:pt x="5528" y="4208"/>
                    <a:pt x="5528" y="4240"/>
                  </a:cubicBezTo>
                  <a:cubicBezTo>
                    <a:pt x="5528" y="4271"/>
                    <a:pt x="5534" y="4299"/>
                    <a:pt x="5545" y="4323"/>
                  </a:cubicBezTo>
                  <a:cubicBezTo>
                    <a:pt x="5556" y="4348"/>
                    <a:pt x="5571" y="4369"/>
                    <a:pt x="5591" y="4386"/>
                  </a:cubicBezTo>
                  <a:cubicBezTo>
                    <a:pt x="5611" y="4403"/>
                    <a:pt x="5634" y="4416"/>
                    <a:pt x="5661" y="4424"/>
                  </a:cubicBezTo>
                  <a:cubicBezTo>
                    <a:pt x="5687" y="4433"/>
                    <a:pt x="5716" y="4438"/>
                    <a:pt x="5748" y="4438"/>
                  </a:cubicBezTo>
                  <a:cubicBezTo>
                    <a:pt x="5772" y="4438"/>
                    <a:pt x="5796" y="4436"/>
                    <a:pt x="5819" y="4432"/>
                  </a:cubicBezTo>
                  <a:cubicBezTo>
                    <a:pt x="5843" y="4428"/>
                    <a:pt x="5865" y="4422"/>
                    <a:pt x="5886" y="4414"/>
                  </a:cubicBezTo>
                  <a:lnTo>
                    <a:pt x="5886" y="4322"/>
                  </a:lnTo>
                  <a:cubicBezTo>
                    <a:pt x="5866" y="4332"/>
                    <a:pt x="5847" y="4340"/>
                    <a:pt x="5827" y="4344"/>
                  </a:cubicBezTo>
                  <a:cubicBezTo>
                    <a:pt x="5808" y="4349"/>
                    <a:pt x="5789" y="4351"/>
                    <a:pt x="5771" y="4351"/>
                  </a:cubicBezTo>
                  <a:cubicBezTo>
                    <a:pt x="5750" y="4351"/>
                    <a:pt x="5731" y="4349"/>
                    <a:pt x="5715" y="4344"/>
                  </a:cubicBezTo>
                  <a:cubicBezTo>
                    <a:pt x="5700" y="4339"/>
                    <a:pt x="5687" y="4331"/>
                    <a:pt x="5678" y="4320"/>
                  </a:cubicBezTo>
                  <a:cubicBezTo>
                    <a:pt x="5668" y="4310"/>
                    <a:pt x="5662" y="4296"/>
                    <a:pt x="5660" y="4278"/>
                  </a:cubicBezTo>
                  <a:lnTo>
                    <a:pt x="5921" y="4278"/>
                  </a:lnTo>
                  <a:close/>
                  <a:moveTo>
                    <a:pt x="5146" y="4429"/>
                  </a:moveTo>
                  <a:lnTo>
                    <a:pt x="5280" y="4429"/>
                  </a:lnTo>
                  <a:lnTo>
                    <a:pt x="5280" y="4225"/>
                  </a:lnTo>
                  <a:lnTo>
                    <a:pt x="5476" y="4225"/>
                  </a:lnTo>
                  <a:lnTo>
                    <a:pt x="5476" y="4130"/>
                  </a:lnTo>
                  <a:lnTo>
                    <a:pt x="5280" y="4130"/>
                  </a:lnTo>
                  <a:lnTo>
                    <a:pt x="5280" y="4018"/>
                  </a:lnTo>
                  <a:lnTo>
                    <a:pt x="5484" y="4018"/>
                  </a:lnTo>
                  <a:lnTo>
                    <a:pt x="5484" y="3923"/>
                  </a:lnTo>
                  <a:lnTo>
                    <a:pt x="5146" y="3923"/>
                  </a:lnTo>
                  <a:lnTo>
                    <a:pt x="5146" y="4429"/>
                  </a:lnTo>
                  <a:close/>
                  <a:moveTo>
                    <a:pt x="4590" y="4204"/>
                  </a:moveTo>
                  <a:cubicBezTo>
                    <a:pt x="4591" y="4190"/>
                    <a:pt x="4594" y="4176"/>
                    <a:pt x="4599" y="4164"/>
                  </a:cubicBezTo>
                  <a:cubicBezTo>
                    <a:pt x="4605" y="4153"/>
                    <a:pt x="4613" y="4143"/>
                    <a:pt x="4623" y="4136"/>
                  </a:cubicBezTo>
                  <a:cubicBezTo>
                    <a:pt x="4634" y="4129"/>
                    <a:pt x="4647" y="4125"/>
                    <a:pt x="4662" y="4125"/>
                  </a:cubicBezTo>
                  <a:cubicBezTo>
                    <a:pt x="4680" y="4125"/>
                    <a:pt x="4694" y="4129"/>
                    <a:pt x="4704" y="4136"/>
                  </a:cubicBezTo>
                  <a:cubicBezTo>
                    <a:pt x="4715" y="4143"/>
                    <a:pt x="4723" y="4153"/>
                    <a:pt x="4728" y="4164"/>
                  </a:cubicBezTo>
                  <a:cubicBezTo>
                    <a:pt x="4733" y="4176"/>
                    <a:pt x="4735" y="4190"/>
                    <a:pt x="4735" y="4204"/>
                  </a:cubicBezTo>
                  <a:lnTo>
                    <a:pt x="4590" y="4204"/>
                  </a:lnTo>
                  <a:close/>
                  <a:moveTo>
                    <a:pt x="4852" y="4278"/>
                  </a:moveTo>
                  <a:lnTo>
                    <a:pt x="4852" y="4254"/>
                  </a:lnTo>
                  <a:cubicBezTo>
                    <a:pt x="4852" y="4232"/>
                    <a:pt x="4850" y="4210"/>
                    <a:pt x="4846" y="4189"/>
                  </a:cubicBezTo>
                  <a:cubicBezTo>
                    <a:pt x="4842" y="4168"/>
                    <a:pt x="4835" y="4149"/>
                    <a:pt x="4826" y="4131"/>
                  </a:cubicBezTo>
                  <a:cubicBezTo>
                    <a:pt x="4816" y="4113"/>
                    <a:pt x="4804" y="4098"/>
                    <a:pt x="4789" y="4085"/>
                  </a:cubicBezTo>
                  <a:cubicBezTo>
                    <a:pt x="4774" y="4071"/>
                    <a:pt x="4756" y="4061"/>
                    <a:pt x="4735" y="4054"/>
                  </a:cubicBezTo>
                  <a:cubicBezTo>
                    <a:pt x="4714" y="4046"/>
                    <a:pt x="4690" y="4043"/>
                    <a:pt x="4662" y="4043"/>
                  </a:cubicBezTo>
                  <a:cubicBezTo>
                    <a:pt x="4632" y="4043"/>
                    <a:pt x="4605" y="4047"/>
                    <a:pt x="4580" y="4056"/>
                  </a:cubicBezTo>
                  <a:cubicBezTo>
                    <a:pt x="4556" y="4065"/>
                    <a:pt x="4534" y="4077"/>
                    <a:pt x="4516" y="4094"/>
                  </a:cubicBezTo>
                  <a:cubicBezTo>
                    <a:pt x="4498" y="4111"/>
                    <a:pt x="4484" y="4132"/>
                    <a:pt x="4474" y="4156"/>
                  </a:cubicBezTo>
                  <a:cubicBezTo>
                    <a:pt x="4464" y="4181"/>
                    <a:pt x="4459" y="4208"/>
                    <a:pt x="4459" y="4240"/>
                  </a:cubicBezTo>
                  <a:cubicBezTo>
                    <a:pt x="4459" y="4271"/>
                    <a:pt x="4465" y="4299"/>
                    <a:pt x="4476" y="4323"/>
                  </a:cubicBezTo>
                  <a:cubicBezTo>
                    <a:pt x="4487" y="4348"/>
                    <a:pt x="4502" y="4369"/>
                    <a:pt x="4522" y="4386"/>
                  </a:cubicBezTo>
                  <a:cubicBezTo>
                    <a:pt x="4542" y="4403"/>
                    <a:pt x="4565" y="4416"/>
                    <a:pt x="4592" y="4424"/>
                  </a:cubicBezTo>
                  <a:cubicBezTo>
                    <a:pt x="4619" y="4433"/>
                    <a:pt x="4648" y="4438"/>
                    <a:pt x="4679" y="4438"/>
                  </a:cubicBezTo>
                  <a:cubicBezTo>
                    <a:pt x="4703" y="4438"/>
                    <a:pt x="4727" y="4436"/>
                    <a:pt x="4751" y="4432"/>
                  </a:cubicBezTo>
                  <a:cubicBezTo>
                    <a:pt x="4774" y="4428"/>
                    <a:pt x="4796" y="4422"/>
                    <a:pt x="4818" y="4414"/>
                  </a:cubicBezTo>
                  <a:lnTo>
                    <a:pt x="4818" y="4322"/>
                  </a:lnTo>
                  <a:cubicBezTo>
                    <a:pt x="4798" y="4332"/>
                    <a:pt x="4778" y="4340"/>
                    <a:pt x="4759" y="4344"/>
                  </a:cubicBezTo>
                  <a:cubicBezTo>
                    <a:pt x="4739" y="4349"/>
                    <a:pt x="4720" y="4351"/>
                    <a:pt x="4702" y="4351"/>
                  </a:cubicBezTo>
                  <a:cubicBezTo>
                    <a:pt x="4681" y="4351"/>
                    <a:pt x="4662" y="4349"/>
                    <a:pt x="4647" y="4344"/>
                  </a:cubicBezTo>
                  <a:cubicBezTo>
                    <a:pt x="4631" y="4339"/>
                    <a:pt x="4618" y="4331"/>
                    <a:pt x="4609" y="4320"/>
                  </a:cubicBezTo>
                  <a:cubicBezTo>
                    <a:pt x="4600" y="4310"/>
                    <a:pt x="4594" y="4296"/>
                    <a:pt x="4591" y="4278"/>
                  </a:cubicBezTo>
                  <a:lnTo>
                    <a:pt x="4852" y="4278"/>
                  </a:lnTo>
                  <a:close/>
                  <a:moveTo>
                    <a:pt x="4109" y="4236"/>
                  </a:moveTo>
                  <a:cubicBezTo>
                    <a:pt x="4109" y="4224"/>
                    <a:pt x="4111" y="4212"/>
                    <a:pt x="4115" y="4200"/>
                  </a:cubicBezTo>
                  <a:cubicBezTo>
                    <a:pt x="4118" y="4189"/>
                    <a:pt x="4123" y="4179"/>
                    <a:pt x="4130" y="4171"/>
                  </a:cubicBezTo>
                  <a:cubicBezTo>
                    <a:pt x="4137" y="4162"/>
                    <a:pt x="4145" y="4155"/>
                    <a:pt x="4155" y="4150"/>
                  </a:cubicBezTo>
                  <a:cubicBezTo>
                    <a:pt x="4165" y="4145"/>
                    <a:pt x="4176" y="4143"/>
                    <a:pt x="4188" y="4143"/>
                  </a:cubicBezTo>
                  <a:cubicBezTo>
                    <a:pt x="4205" y="4143"/>
                    <a:pt x="4219" y="4147"/>
                    <a:pt x="4230" y="4155"/>
                  </a:cubicBezTo>
                  <a:cubicBezTo>
                    <a:pt x="4242" y="4164"/>
                    <a:pt x="4252" y="4175"/>
                    <a:pt x="4258" y="4190"/>
                  </a:cubicBezTo>
                  <a:cubicBezTo>
                    <a:pt x="4265" y="4205"/>
                    <a:pt x="4268" y="4222"/>
                    <a:pt x="4268" y="4241"/>
                  </a:cubicBezTo>
                  <a:cubicBezTo>
                    <a:pt x="4268" y="4260"/>
                    <a:pt x="4264" y="4276"/>
                    <a:pt x="4257" y="4291"/>
                  </a:cubicBezTo>
                  <a:cubicBezTo>
                    <a:pt x="4250" y="4305"/>
                    <a:pt x="4240" y="4317"/>
                    <a:pt x="4229" y="4325"/>
                  </a:cubicBezTo>
                  <a:cubicBezTo>
                    <a:pt x="4217" y="4333"/>
                    <a:pt x="4203" y="4338"/>
                    <a:pt x="4188" y="4338"/>
                  </a:cubicBezTo>
                  <a:cubicBezTo>
                    <a:pt x="4172" y="4338"/>
                    <a:pt x="4158" y="4333"/>
                    <a:pt x="4146" y="4325"/>
                  </a:cubicBezTo>
                  <a:cubicBezTo>
                    <a:pt x="4134" y="4316"/>
                    <a:pt x="4125" y="4305"/>
                    <a:pt x="4119" y="4289"/>
                  </a:cubicBezTo>
                  <a:cubicBezTo>
                    <a:pt x="4113" y="4274"/>
                    <a:pt x="4109" y="4256"/>
                    <a:pt x="4109" y="4236"/>
                  </a:cubicBezTo>
                  <a:close/>
                  <a:moveTo>
                    <a:pt x="4399" y="3885"/>
                  </a:moveTo>
                  <a:lnTo>
                    <a:pt x="4268" y="3885"/>
                  </a:lnTo>
                  <a:lnTo>
                    <a:pt x="4268" y="4100"/>
                  </a:lnTo>
                  <a:lnTo>
                    <a:pt x="4266" y="4100"/>
                  </a:lnTo>
                  <a:cubicBezTo>
                    <a:pt x="4255" y="4085"/>
                    <a:pt x="4243" y="4074"/>
                    <a:pt x="4229" y="4065"/>
                  </a:cubicBezTo>
                  <a:cubicBezTo>
                    <a:pt x="4216" y="4057"/>
                    <a:pt x="4201" y="4051"/>
                    <a:pt x="4186" y="4048"/>
                  </a:cubicBezTo>
                  <a:cubicBezTo>
                    <a:pt x="4170" y="4044"/>
                    <a:pt x="4154" y="4042"/>
                    <a:pt x="4136" y="4042"/>
                  </a:cubicBezTo>
                  <a:cubicBezTo>
                    <a:pt x="4115" y="4042"/>
                    <a:pt x="4096" y="4046"/>
                    <a:pt x="4079" y="4053"/>
                  </a:cubicBezTo>
                  <a:cubicBezTo>
                    <a:pt x="4062" y="4061"/>
                    <a:pt x="4047" y="4070"/>
                    <a:pt x="4034" y="4083"/>
                  </a:cubicBezTo>
                  <a:cubicBezTo>
                    <a:pt x="4021" y="4095"/>
                    <a:pt x="4010" y="4110"/>
                    <a:pt x="4001" y="4126"/>
                  </a:cubicBezTo>
                  <a:cubicBezTo>
                    <a:pt x="3993" y="4142"/>
                    <a:pt x="3986" y="4159"/>
                    <a:pt x="3981" y="4178"/>
                  </a:cubicBezTo>
                  <a:cubicBezTo>
                    <a:pt x="3977" y="4196"/>
                    <a:pt x="3974" y="4215"/>
                    <a:pt x="3974" y="4233"/>
                  </a:cubicBezTo>
                  <a:cubicBezTo>
                    <a:pt x="3974" y="4261"/>
                    <a:pt x="3978" y="4288"/>
                    <a:pt x="3986" y="4312"/>
                  </a:cubicBezTo>
                  <a:cubicBezTo>
                    <a:pt x="3993" y="4337"/>
                    <a:pt x="4004" y="4359"/>
                    <a:pt x="4019" y="4378"/>
                  </a:cubicBezTo>
                  <a:cubicBezTo>
                    <a:pt x="4033" y="4396"/>
                    <a:pt x="4051" y="4411"/>
                    <a:pt x="4073" y="4422"/>
                  </a:cubicBezTo>
                  <a:cubicBezTo>
                    <a:pt x="4094" y="4432"/>
                    <a:pt x="4119" y="4438"/>
                    <a:pt x="4147" y="4438"/>
                  </a:cubicBezTo>
                  <a:cubicBezTo>
                    <a:pt x="4168" y="4438"/>
                    <a:pt x="4186" y="4434"/>
                    <a:pt x="4204" y="4427"/>
                  </a:cubicBezTo>
                  <a:cubicBezTo>
                    <a:pt x="4221" y="4421"/>
                    <a:pt x="4237" y="4412"/>
                    <a:pt x="4249" y="4400"/>
                  </a:cubicBezTo>
                  <a:cubicBezTo>
                    <a:pt x="4262" y="4389"/>
                    <a:pt x="4271" y="4376"/>
                    <a:pt x="4277" y="4362"/>
                  </a:cubicBezTo>
                  <a:lnTo>
                    <a:pt x="4278" y="4362"/>
                  </a:lnTo>
                  <a:lnTo>
                    <a:pt x="4278" y="4429"/>
                  </a:lnTo>
                  <a:lnTo>
                    <a:pt x="4399" y="4429"/>
                  </a:lnTo>
                  <a:lnTo>
                    <a:pt x="4399" y="3885"/>
                  </a:lnTo>
                  <a:close/>
                  <a:moveTo>
                    <a:pt x="3653" y="4309"/>
                  </a:moveTo>
                  <a:cubicBezTo>
                    <a:pt x="3653" y="4297"/>
                    <a:pt x="3657" y="4288"/>
                    <a:pt x="3664" y="4280"/>
                  </a:cubicBezTo>
                  <a:cubicBezTo>
                    <a:pt x="3671" y="4273"/>
                    <a:pt x="3680" y="4268"/>
                    <a:pt x="3692" y="4264"/>
                  </a:cubicBezTo>
                  <a:cubicBezTo>
                    <a:pt x="3704" y="4261"/>
                    <a:pt x="3717" y="4259"/>
                    <a:pt x="3732" y="4259"/>
                  </a:cubicBezTo>
                  <a:cubicBezTo>
                    <a:pt x="3742" y="4259"/>
                    <a:pt x="3751" y="4260"/>
                    <a:pt x="3761" y="4260"/>
                  </a:cubicBezTo>
                  <a:cubicBezTo>
                    <a:pt x="3770" y="4261"/>
                    <a:pt x="3779" y="4261"/>
                    <a:pt x="3787" y="4261"/>
                  </a:cubicBezTo>
                  <a:cubicBezTo>
                    <a:pt x="3787" y="4273"/>
                    <a:pt x="3785" y="4283"/>
                    <a:pt x="3782" y="4294"/>
                  </a:cubicBezTo>
                  <a:cubicBezTo>
                    <a:pt x="3778" y="4305"/>
                    <a:pt x="3773" y="4314"/>
                    <a:pt x="3766" y="4323"/>
                  </a:cubicBezTo>
                  <a:cubicBezTo>
                    <a:pt x="3758" y="4331"/>
                    <a:pt x="3750" y="4338"/>
                    <a:pt x="3740" y="4343"/>
                  </a:cubicBezTo>
                  <a:cubicBezTo>
                    <a:pt x="3730" y="4348"/>
                    <a:pt x="3719" y="4351"/>
                    <a:pt x="3707" y="4351"/>
                  </a:cubicBezTo>
                  <a:cubicBezTo>
                    <a:pt x="3696" y="4351"/>
                    <a:pt x="3687" y="4349"/>
                    <a:pt x="3679" y="4346"/>
                  </a:cubicBezTo>
                  <a:cubicBezTo>
                    <a:pt x="3671" y="4343"/>
                    <a:pt x="3665" y="4338"/>
                    <a:pt x="3660" y="4332"/>
                  </a:cubicBezTo>
                  <a:cubicBezTo>
                    <a:pt x="3656" y="4326"/>
                    <a:pt x="3653" y="4318"/>
                    <a:pt x="3653" y="4309"/>
                  </a:cubicBezTo>
                  <a:close/>
                  <a:moveTo>
                    <a:pt x="3916" y="4429"/>
                  </a:moveTo>
                  <a:cubicBezTo>
                    <a:pt x="3914" y="4414"/>
                    <a:pt x="3912" y="4399"/>
                    <a:pt x="3911" y="4385"/>
                  </a:cubicBezTo>
                  <a:cubicBezTo>
                    <a:pt x="3910" y="4370"/>
                    <a:pt x="3909" y="4355"/>
                    <a:pt x="3909" y="4340"/>
                  </a:cubicBezTo>
                  <a:lnTo>
                    <a:pt x="3909" y="4199"/>
                  </a:lnTo>
                  <a:cubicBezTo>
                    <a:pt x="3909" y="4170"/>
                    <a:pt x="3904" y="4146"/>
                    <a:pt x="3895" y="4126"/>
                  </a:cubicBezTo>
                  <a:cubicBezTo>
                    <a:pt x="3885" y="4106"/>
                    <a:pt x="3872" y="4090"/>
                    <a:pt x="3855" y="4077"/>
                  </a:cubicBezTo>
                  <a:cubicBezTo>
                    <a:pt x="3839" y="4065"/>
                    <a:pt x="3820" y="4056"/>
                    <a:pt x="3798" y="4051"/>
                  </a:cubicBezTo>
                  <a:cubicBezTo>
                    <a:pt x="3777" y="4045"/>
                    <a:pt x="3754" y="4042"/>
                    <a:pt x="3729" y="4042"/>
                  </a:cubicBezTo>
                  <a:cubicBezTo>
                    <a:pt x="3701" y="4042"/>
                    <a:pt x="3675" y="4044"/>
                    <a:pt x="3650" y="4049"/>
                  </a:cubicBezTo>
                  <a:cubicBezTo>
                    <a:pt x="3625" y="4053"/>
                    <a:pt x="3601" y="4060"/>
                    <a:pt x="3578" y="4069"/>
                  </a:cubicBezTo>
                  <a:lnTo>
                    <a:pt x="3581" y="4158"/>
                  </a:lnTo>
                  <a:cubicBezTo>
                    <a:pt x="3599" y="4148"/>
                    <a:pt x="3618" y="4140"/>
                    <a:pt x="3639" y="4136"/>
                  </a:cubicBezTo>
                  <a:cubicBezTo>
                    <a:pt x="3659" y="4132"/>
                    <a:pt x="3680" y="4129"/>
                    <a:pt x="3701" y="4129"/>
                  </a:cubicBezTo>
                  <a:cubicBezTo>
                    <a:pt x="3717" y="4129"/>
                    <a:pt x="3731" y="4131"/>
                    <a:pt x="3744" y="4135"/>
                  </a:cubicBezTo>
                  <a:cubicBezTo>
                    <a:pt x="3757" y="4139"/>
                    <a:pt x="3767" y="4145"/>
                    <a:pt x="3775" y="4155"/>
                  </a:cubicBezTo>
                  <a:cubicBezTo>
                    <a:pt x="3783" y="4164"/>
                    <a:pt x="3787" y="4178"/>
                    <a:pt x="3787" y="4195"/>
                  </a:cubicBezTo>
                  <a:cubicBezTo>
                    <a:pt x="3779" y="4193"/>
                    <a:pt x="3769" y="4192"/>
                    <a:pt x="3758" y="4191"/>
                  </a:cubicBezTo>
                  <a:cubicBezTo>
                    <a:pt x="3748" y="4190"/>
                    <a:pt x="3737" y="4190"/>
                    <a:pt x="3726" y="4190"/>
                  </a:cubicBezTo>
                  <a:cubicBezTo>
                    <a:pt x="3715" y="4190"/>
                    <a:pt x="3702" y="4190"/>
                    <a:pt x="3688" y="4191"/>
                  </a:cubicBezTo>
                  <a:cubicBezTo>
                    <a:pt x="3674" y="4192"/>
                    <a:pt x="3659" y="4194"/>
                    <a:pt x="3645" y="4198"/>
                  </a:cubicBezTo>
                  <a:cubicBezTo>
                    <a:pt x="3630" y="4201"/>
                    <a:pt x="3616" y="4205"/>
                    <a:pt x="3603" y="4211"/>
                  </a:cubicBezTo>
                  <a:cubicBezTo>
                    <a:pt x="3589" y="4217"/>
                    <a:pt x="3577" y="4225"/>
                    <a:pt x="3566" y="4234"/>
                  </a:cubicBezTo>
                  <a:cubicBezTo>
                    <a:pt x="3556" y="4244"/>
                    <a:pt x="3547" y="4255"/>
                    <a:pt x="3541" y="4269"/>
                  </a:cubicBezTo>
                  <a:cubicBezTo>
                    <a:pt x="3535" y="4283"/>
                    <a:pt x="3531" y="4300"/>
                    <a:pt x="3531" y="4319"/>
                  </a:cubicBezTo>
                  <a:cubicBezTo>
                    <a:pt x="3531" y="4339"/>
                    <a:pt x="3535" y="4357"/>
                    <a:pt x="3543" y="4372"/>
                  </a:cubicBezTo>
                  <a:cubicBezTo>
                    <a:pt x="3550" y="4387"/>
                    <a:pt x="3561" y="4399"/>
                    <a:pt x="3574" y="4409"/>
                  </a:cubicBezTo>
                  <a:cubicBezTo>
                    <a:pt x="3587" y="4419"/>
                    <a:pt x="3602" y="4426"/>
                    <a:pt x="3619" y="4431"/>
                  </a:cubicBezTo>
                  <a:cubicBezTo>
                    <a:pt x="3636" y="4435"/>
                    <a:pt x="3654" y="4438"/>
                    <a:pt x="3673" y="4438"/>
                  </a:cubicBezTo>
                  <a:cubicBezTo>
                    <a:pt x="3690" y="4438"/>
                    <a:pt x="3707" y="4435"/>
                    <a:pt x="3721" y="4431"/>
                  </a:cubicBezTo>
                  <a:cubicBezTo>
                    <a:pt x="3735" y="4426"/>
                    <a:pt x="3748" y="4418"/>
                    <a:pt x="3760" y="4408"/>
                  </a:cubicBezTo>
                  <a:cubicBezTo>
                    <a:pt x="3772" y="4398"/>
                    <a:pt x="3782" y="4385"/>
                    <a:pt x="3792" y="4370"/>
                  </a:cubicBezTo>
                  <a:lnTo>
                    <a:pt x="3794" y="4370"/>
                  </a:lnTo>
                  <a:cubicBezTo>
                    <a:pt x="3794" y="4379"/>
                    <a:pt x="3794" y="4389"/>
                    <a:pt x="3795" y="4399"/>
                  </a:cubicBezTo>
                  <a:cubicBezTo>
                    <a:pt x="3796" y="4409"/>
                    <a:pt x="3796" y="4419"/>
                    <a:pt x="3797" y="4429"/>
                  </a:cubicBezTo>
                  <a:lnTo>
                    <a:pt x="3916" y="4429"/>
                  </a:lnTo>
                  <a:close/>
                  <a:moveTo>
                    <a:pt x="3181" y="4236"/>
                  </a:moveTo>
                  <a:cubicBezTo>
                    <a:pt x="3181" y="4224"/>
                    <a:pt x="3183" y="4212"/>
                    <a:pt x="3187" y="4200"/>
                  </a:cubicBezTo>
                  <a:cubicBezTo>
                    <a:pt x="3190" y="4189"/>
                    <a:pt x="3195" y="4179"/>
                    <a:pt x="3202" y="4171"/>
                  </a:cubicBezTo>
                  <a:cubicBezTo>
                    <a:pt x="3209" y="4162"/>
                    <a:pt x="3217" y="4155"/>
                    <a:pt x="3227" y="4150"/>
                  </a:cubicBezTo>
                  <a:cubicBezTo>
                    <a:pt x="3237" y="4145"/>
                    <a:pt x="3248" y="4143"/>
                    <a:pt x="3261" y="4143"/>
                  </a:cubicBezTo>
                  <a:cubicBezTo>
                    <a:pt x="3277" y="4143"/>
                    <a:pt x="3291" y="4147"/>
                    <a:pt x="3303" y="4155"/>
                  </a:cubicBezTo>
                  <a:cubicBezTo>
                    <a:pt x="3314" y="4164"/>
                    <a:pt x="3324" y="4175"/>
                    <a:pt x="3330" y="4190"/>
                  </a:cubicBezTo>
                  <a:cubicBezTo>
                    <a:pt x="3337" y="4205"/>
                    <a:pt x="3340" y="4222"/>
                    <a:pt x="3340" y="4241"/>
                  </a:cubicBezTo>
                  <a:cubicBezTo>
                    <a:pt x="3340" y="4260"/>
                    <a:pt x="3337" y="4276"/>
                    <a:pt x="3329" y="4291"/>
                  </a:cubicBezTo>
                  <a:cubicBezTo>
                    <a:pt x="3322" y="4305"/>
                    <a:pt x="3313" y="4317"/>
                    <a:pt x="3301" y="4325"/>
                  </a:cubicBezTo>
                  <a:cubicBezTo>
                    <a:pt x="3289" y="4333"/>
                    <a:pt x="3275" y="4338"/>
                    <a:pt x="3261" y="4338"/>
                  </a:cubicBezTo>
                  <a:cubicBezTo>
                    <a:pt x="3244" y="4338"/>
                    <a:pt x="3230" y="4333"/>
                    <a:pt x="3218" y="4325"/>
                  </a:cubicBezTo>
                  <a:cubicBezTo>
                    <a:pt x="3206" y="4316"/>
                    <a:pt x="3197" y="4305"/>
                    <a:pt x="3191" y="4289"/>
                  </a:cubicBezTo>
                  <a:cubicBezTo>
                    <a:pt x="3185" y="4274"/>
                    <a:pt x="3181" y="4256"/>
                    <a:pt x="3181" y="4236"/>
                  </a:cubicBezTo>
                  <a:close/>
                  <a:moveTo>
                    <a:pt x="3471" y="3885"/>
                  </a:moveTo>
                  <a:lnTo>
                    <a:pt x="3340" y="3885"/>
                  </a:lnTo>
                  <a:lnTo>
                    <a:pt x="3340" y="4100"/>
                  </a:lnTo>
                  <a:lnTo>
                    <a:pt x="3338" y="4100"/>
                  </a:lnTo>
                  <a:cubicBezTo>
                    <a:pt x="3327" y="4085"/>
                    <a:pt x="3315" y="4074"/>
                    <a:pt x="3301" y="4065"/>
                  </a:cubicBezTo>
                  <a:cubicBezTo>
                    <a:pt x="3288" y="4057"/>
                    <a:pt x="3273" y="4051"/>
                    <a:pt x="3258" y="4048"/>
                  </a:cubicBezTo>
                  <a:cubicBezTo>
                    <a:pt x="3242" y="4044"/>
                    <a:pt x="3226" y="4042"/>
                    <a:pt x="3208" y="4042"/>
                  </a:cubicBezTo>
                  <a:cubicBezTo>
                    <a:pt x="3187" y="4042"/>
                    <a:pt x="3168" y="4046"/>
                    <a:pt x="3151" y="4053"/>
                  </a:cubicBezTo>
                  <a:cubicBezTo>
                    <a:pt x="3134" y="4061"/>
                    <a:pt x="3119" y="4070"/>
                    <a:pt x="3106" y="4083"/>
                  </a:cubicBezTo>
                  <a:cubicBezTo>
                    <a:pt x="3093" y="4095"/>
                    <a:pt x="3082" y="4110"/>
                    <a:pt x="3073" y="4126"/>
                  </a:cubicBezTo>
                  <a:cubicBezTo>
                    <a:pt x="3065" y="4142"/>
                    <a:pt x="3058" y="4159"/>
                    <a:pt x="3053" y="4178"/>
                  </a:cubicBezTo>
                  <a:cubicBezTo>
                    <a:pt x="3049" y="4196"/>
                    <a:pt x="3046" y="4215"/>
                    <a:pt x="3046" y="4233"/>
                  </a:cubicBezTo>
                  <a:cubicBezTo>
                    <a:pt x="3046" y="4261"/>
                    <a:pt x="3050" y="4288"/>
                    <a:pt x="3058" y="4312"/>
                  </a:cubicBezTo>
                  <a:cubicBezTo>
                    <a:pt x="3065" y="4337"/>
                    <a:pt x="3076" y="4359"/>
                    <a:pt x="3091" y="4378"/>
                  </a:cubicBezTo>
                  <a:cubicBezTo>
                    <a:pt x="3105" y="4396"/>
                    <a:pt x="3123" y="4411"/>
                    <a:pt x="3145" y="4422"/>
                  </a:cubicBezTo>
                  <a:cubicBezTo>
                    <a:pt x="3166" y="4432"/>
                    <a:pt x="3191" y="4438"/>
                    <a:pt x="3219" y="4438"/>
                  </a:cubicBezTo>
                  <a:cubicBezTo>
                    <a:pt x="3240" y="4438"/>
                    <a:pt x="3258" y="4434"/>
                    <a:pt x="3276" y="4427"/>
                  </a:cubicBezTo>
                  <a:cubicBezTo>
                    <a:pt x="3293" y="4421"/>
                    <a:pt x="3309" y="4412"/>
                    <a:pt x="3321" y="4400"/>
                  </a:cubicBezTo>
                  <a:cubicBezTo>
                    <a:pt x="3334" y="4389"/>
                    <a:pt x="3343" y="4376"/>
                    <a:pt x="3349" y="4362"/>
                  </a:cubicBezTo>
                  <a:lnTo>
                    <a:pt x="3350" y="4362"/>
                  </a:lnTo>
                  <a:lnTo>
                    <a:pt x="3350" y="4429"/>
                  </a:lnTo>
                  <a:lnTo>
                    <a:pt x="3471" y="4429"/>
                  </a:lnTo>
                  <a:lnTo>
                    <a:pt x="3471" y="3885"/>
                  </a:lnTo>
                  <a:close/>
                  <a:moveTo>
                    <a:pt x="2968" y="3894"/>
                  </a:moveTo>
                  <a:lnTo>
                    <a:pt x="2838" y="3894"/>
                  </a:lnTo>
                  <a:lnTo>
                    <a:pt x="2838" y="3989"/>
                  </a:lnTo>
                  <a:lnTo>
                    <a:pt x="2968" y="3989"/>
                  </a:lnTo>
                  <a:lnTo>
                    <a:pt x="2968" y="3894"/>
                  </a:lnTo>
                  <a:close/>
                  <a:moveTo>
                    <a:pt x="2838" y="4429"/>
                  </a:moveTo>
                  <a:lnTo>
                    <a:pt x="2968" y="4429"/>
                  </a:lnTo>
                  <a:lnTo>
                    <a:pt x="2968" y="4051"/>
                  </a:lnTo>
                  <a:lnTo>
                    <a:pt x="2838" y="4051"/>
                  </a:lnTo>
                  <a:lnTo>
                    <a:pt x="2838" y="4429"/>
                  </a:lnTo>
                  <a:close/>
                  <a:moveTo>
                    <a:pt x="2445" y="4420"/>
                  </a:moveTo>
                  <a:cubicBezTo>
                    <a:pt x="2458" y="4424"/>
                    <a:pt x="2471" y="4427"/>
                    <a:pt x="2485" y="4430"/>
                  </a:cubicBezTo>
                  <a:cubicBezTo>
                    <a:pt x="2498" y="4433"/>
                    <a:pt x="2513" y="4435"/>
                    <a:pt x="2529" y="4436"/>
                  </a:cubicBezTo>
                  <a:cubicBezTo>
                    <a:pt x="2545" y="4437"/>
                    <a:pt x="2563" y="4438"/>
                    <a:pt x="2582" y="4438"/>
                  </a:cubicBezTo>
                  <a:cubicBezTo>
                    <a:pt x="2599" y="4438"/>
                    <a:pt x="2617" y="4437"/>
                    <a:pt x="2633" y="4434"/>
                  </a:cubicBezTo>
                  <a:cubicBezTo>
                    <a:pt x="2650" y="4432"/>
                    <a:pt x="2666" y="4428"/>
                    <a:pt x="2681" y="4423"/>
                  </a:cubicBezTo>
                  <a:cubicBezTo>
                    <a:pt x="2696" y="4417"/>
                    <a:pt x="2710" y="4409"/>
                    <a:pt x="2721" y="4400"/>
                  </a:cubicBezTo>
                  <a:cubicBezTo>
                    <a:pt x="2733" y="4390"/>
                    <a:pt x="2742" y="4378"/>
                    <a:pt x="2748" y="4364"/>
                  </a:cubicBezTo>
                  <a:cubicBezTo>
                    <a:pt x="2755" y="4349"/>
                    <a:pt x="2758" y="4332"/>
                    <a:pt x="2758" y="4312"/>
                  </a:cubicBezTo>
                  <a:cubicBezTo>
                    <a:pt x="2758" y="4291"/>
                    <a:pt x="2755" y="4274"/>
                    <a:pt x="2748" y="4261"/>
                  </a:cubicBezTo>
                  <a:cubicBezTo>
                    <a:pt x="2741" y="4247"/>
                    <a:pt x="2732" y="4236"/>
                    <a:pt x="2720" y="4228"/>
                  </a:cubicBezTo>
                  <a:cubicBezTo>
                    <a:pt x="2708" y="4220"/>
                    <a:pt x="2696" y="4213"/>
                    <a:pt x="2682" y="4208"/>
                  </a:cubicBezTo>
                  <a:cubicBezTo>
                    <a:pt x="2668" y="4204"/>
                    <a:pt x="2654" y="4200"/>
                    <a:pt x="2641" y="4197"/>
                  </a:cubicBezTo>
                  <a:cubicBezTo>
                    <a:pt x="2627" y="4193"/>
                    <a:pt x="2614" y="4190"/>
                    <a:pt x="2603" y="4187"/>
                  </a:cubicBezTo>
                  <a:cubicBezTo>
                    <a:pt x="2591" y="4184"/>
                    <a:pt x="2582" y="4180"/>
                    <a:pt x="2575" y="4175"/>
                  </a:cubicBezTo>
                  <a:cubicBezTo>
                    <a:pt x="2568" y="4170"/>
                    <a:pt x="2564" y="4164"/>
                    <a:pt x="2564" y="4156"/>
                  </a:cubicBezTo>
                  <a:cubicBezTo>
                    <a:pt x="2564" y="4150"/>
                    <a:pt x="2566" y="4146"/>
                    <a:pt x="2569" y="4143"/>
                  </a:cubicBezTo>
                  <a:cubicBezTo>
                    <a:pt x="2573" y="4139"/>
                    <a:pt x="2578" y="4137"/>
                    <a:pt x="2583" y="4135"/>
                  </a:cubicBezTo>
                  <a:cubicBezTo>
                    <a:pt x="2589" y="4133"/>
                    <a:pt x="2596" y="4132"/>
                    <a:pt x="2603" y="4131"/>
                  </a:cubicBezTo>
                  <a:cubicBezTo>
                    <a:pt x="2610" y="4130"/>
                    <a:pt x="2617" y="4130"/>
                    <a:pt x="2624" y="4130"/>
                  </a:cubicBezTo>
                  <a:cubicBezTo>
                    <a:pt x="2635" y="4130"/>
                    <a:pt x="2647" y="4131"/>
                    <a:pt x="2659" y="4132"/>
                  </a:cubicBezTo>
                  <a:cubicBezTo>
                    <a:pt x="2671" y="4134"/>
                    <a:pt x="2683" y="4137"/>
                    <a:pt x="2694" y="4141"/>
                  </a:cubicBezTo>
                  <a:cubicBezTo>
                    <a:pt x="2706" y="4145"/>
                    <a:pt x="2717" y="4149"/>
                    <a:pt x="2726" y="4155"/>
                  </a:cubicBezTo>
                  <a:lnTo>
                    <a:pt x="2736" y="4064"/>
                  </a:lnTo>
                  <a:cubicBezTo>
                    <a:pt x="2715" y="4056"/>
                    <a:pt x="2693" y="4050"/>
                    <a:pt x="2671" y="4047"/>
                  </a:cubicBezTo>
                  <a:cubicBezTo>
                    <a:pt x="2648" y="4044"/>
                    <a:pt x="2626" y="4042"/>
                    <a:pt x="2603" y="4042"/>
                  </a:cubicBezTo>
                  <a:cubicBezTo>
                    <a:pt x="2588" y="4042"/>
                    <a:pt x="2573" y="4044"/>
                    <a:pt x="2557" y="4047"/>
                  </a:cubicBezTo>
                  <a:cubicBezTo>
                    <a:pt x="2542" y="4050"/>
                    <a:pt x="2528" y="4054"/>
                    <a:pt x="2514" y="4061"/>
                  </a:cubicBezTo>
                  <a:cubicBezTo>
                    <a:pt x="2500" y="4067"/>
                    <a:pt x="2488" y="4074"/>
                    <a:pt x="2477" y="4084"/>
                  </a:cubicBezTo>
                  <a:cubicBezTo>
                    <a:pt x="2466" y="4094"/>
                    <a:pt x="2458" y="4105"/>
                    <a:pt x="2452" y="4119"/>
                  </a:cubicBezTo>
                  <a:cubicBezTo>
                    <a:pt x="2445" y="4132"/>
                    <a:pt x="2442" y="4148"/>
                    <a:pt x="2442" y="4165"/>
                  </a:cubicBezTo>
                  <a:cubicBezTo>
                    <a:pt x="2442" y="4184"/>
                    <a:pt x="2446" y="4200"/>
                    <a:pt x="2452" y="4213"/>
                  </a:cubicBezTo>
                  <a:cubicBezTo>
                    <a:pt x="2459" y="4226"/>
                    <a:pt x="2468" y="4236"/>
                    <a:pt x="2479" y="4244"/>
                  </a:cubicBezTo>
                  <a:cubicBezTo>
                    <a:pt x="2490" y="4252"/>
                    <a:pt x="2502" y="4259"/>
                    <a:pt x="2515" y="4263"/>
                  </a:cubicBezTo>
                  <a:cubicBezTo>
                    <a:pt x="2528" y="4268"/>
                    <a:pt x="2542" y="4272"/>
                    <a:pt x="2555" y="4275"/>
                  </a:cubicBezTo>
                  <a:cubicBezTo>
                    <a:pt x="2568" y="4279"/>
                    <a:pt x="2580" y="4282"/>
                    <a:pt x="2591" y="4286"/>
                  </a:cubicBezTo>
                  <a:cubicBezTo>
                    <a:pt x="2602" y="4289"/>
                    <a:pt x="2611" y="4293"/>
                    <a:pt x="2618" y="4299"/>
                  </a:cubicBezTo>
                  <a:cubicBezTo>
                    <a:pt x="2624" y="4304"/>
                    <a:pt x="2628" y="4311"/>
                    <a:pt x="2628" y="4320"/>
                  </a:cubicBezTo>
                  <a:cubicBezTo>
                    <a:pt x="2628" y="4329"/>
                    <a:pt x="2625" y="4335"/>
                    <a:pt x="2620" y="4340"/>
                  </a:cubicBezTo>
                  <a:cubicBezTo>
                    <a:pt x="2615" y="4344"/>
                    <a:pt x="2609" y="4347"/>
                    <a:pt x="2600" y="4349"/>
                  </a:cubicBezTo>
                  <a:cubicBezTo>
                    <a:pt x="2592" y="4350"/>
                    <a:pt x="2584" y="4351"/>
                    <a:pt x="2575" y="4351"/>
                  </a:cubicBezTo>
                  <a:cubicBezTo>
                    <a:pt x="2559" y="4351"/>
                    <a:pt x="2544" y="4349"/>
                    <a:pt x="2529" y="4347"/>
                  </a:cubicBezTo>
                  <a:cubicBezTo>
                    <a:pt x="2514" y="4344"/>
                    <a:pt x="2500" y="4341"/>
                    <a:pt x="2487" y="4337"/>
                  </a:cubicBezTo>
                  <a:cubicBezTo>
                    <a:pt x="2474" y="4333"/>
                    <a:pt x="2463" y="4329"/>
                    <a:pt x="2452" y="4325"/>
                  </a:cubicBezTo>
                  <a:lnTo>
                    <a:pt x="2445" y="4420"/>
                  </a:lnTo>
                  <a:close/>
                  <a:moveTo>
                    <a:pt x="2414" y="4047"/>
                  </a:moveTo>
                  <a:cubicBezTo>
                    <a:pt x="2407" y="4046"/>
                    <a:pt x="2400" y="4045"/>
                    <a:pt x="2393" y="4044"/>
                  </a:cubicBezTo>
                  <a:cubicBezTo>
                    <a:pt x="2385" y="4043"/>
                    <a:pt x="2377" y="4042"/>
                    <a:pt x="2370" y="4042"/>
                  </a:cubicBezTo>
                  <a:cubicBezTo>
                    <a:pt x="2351" y="4042"/>
                    <a:pt x="2334" y="4046"/>
                    <a:pt x="2321" y="4052"/>
                  </a:cubicBezTo>
                  <a:cubicBezTo>
                    <a:pt x="2306" y="4059"/>
                    <a:pt x="2294" y="4067"/>
                    <a:pt x="2284" y="4079"/>
                  </a:cubicBezTo>
                  <a:cubicBezTo>
                    <a:pt x="2274" y="4091"/>
                    <a:pt x="2265" y="4105"/>
                    <a:pt x="2258" y="4121"/>
                  </a:cubicBezTo>
                  <a:lnTo>
                    <a:pt x="2256" y="4121"/>
                  </a:lnTo>
                  <a:lnTo>
                    <a:pt x="2256" y="4051"/>
                  </a:lnTo>
                  <a:lnTo>
                    <a:pt x="2137" y="4051"/>
                  </a:lnTo>
                  <a:lnTo>
                    <a:pt x="2137" y="4429"/>
                  </a:lnTo>
                  <a:lnTo>
                    <a:pt x="2268" y="4429"/>
                  </a:lnTo>
                  <a:lnTo>
                    <a:pt x="2268" y="4270"/>
                  </a:lnTo>
                  <a:cubicBezTo>
                    <a:pt x="2268" y="4245"/>
                    <a:pt x="2272" y="4224"/>
                    <a:pt x="2279" y="4206"/>
                  </a:cubicBezTo>
                  <a:cubicBezTo>
                    <a:pt x="2286" y="4188"/>
                    <a:pt x="2297" y="4175"/>
                    <a:pt x="2311" y="4165"/>
                  </a:cubicBezTo>
                  <a:cubicBezTo>
                    <a:pt x="2325" y="4156"/>
                    <a:pt x="2343" y="4151"/>
                    <a:pt x="2363" y="4151"/>
                  </a:cubicBezTo>
                  <a:cubicBezTo>
                    <a:pt x="2371" y="4151"/>
                    <a:pt x="2378" y="4151"/>
                    <a:pt x="2385" y="4152"/>
                  </a:cubicBezTo>
                  <a:cubicBezTo>
                    <a:pt x="2393" y="4152"/>
                    <a:pt x="2400" y="4153"/>
                    <a:pt x="2407" y="4156"/>
                  </a:cubicBezTo>
                  <a:lnTo>
                    <a:pt x="2414" y="4047"/>
                  </a:lnTo>
                  <a:close/>
                  <a:moveTo>
                    <a:pt x="1807" y="4204"/>
                  </a:moveTo>
                  <a:cubicBezTo>
                    <a:pt x="1808" y="4190"/>
                    <a:pt x="1811" y="4176"/>
                    <a:pt x="1816" y="4164"/>
                  </a:cubicBezTo>
                  <a:cubicBezTo>
                    <a:pt x="1822" y="4153"/>
                    <a:pt x="1830" y="4143"/>
                    <a:pt x="1840" y="4136"/>
                  </a:cubicBezTo>
                  <a:cubicBezTo>
                    <a:pt x="1850" y="4129"/>
                    <a:pt x="1863" y="4125"/>
                    <a:pt x="1879" y="4125"/>
                  </a:cubicBezTo>
                  <a:cubicBezTo>
                    <a:pt x="1896" y="4125"/>
                    <a:pt x="1910" y="4129"/>
                    <a:pt x="1921" y="4136"/>
                  </a:cubicBezTo>
                  <a:cubicBezTo>
                    <a:pt x="1932" y="4143"/>
                    <a:pt x="1940" y="4153"/>
                    <a:pt x="1945" y="4164"/>
                  </a:cubicBezTo>
                  <a:cubicBezTo>
                    <a:pt x="1949" y="4176"/>
                    <a:pt x="1952" y="4190"/>
                    <a:pt x="1952" y="4204"/>
                  </a:cubicBezTo>
                  <a:lnTo>
                    <a:pt x="1807" y="4204"/>
                  </a:lnTo>
                  <a:close/>
                  <a:moveTo>
                    <a:pt x="2069" y="4278"/>
                  </a:moveTo>
                  <a:lnTo>
                    <a:pt x="2069" y="4254"/>
                  </a:lnTo>
                  <a:cubicBezTo>
                    <a:pt x="2069" y="4232"/>
                    <a:pt x="2067" y="4210"/>
                    <a:pt x="2063" y="4189"/>
                  </a:cubicBezTo>
                  <a:cubicBezTo>
                    <a:pt x="2058" y="4168"/>
                    <a:pt x="2052" y="4149"/>
                    <a:pt x="2042" y="4131"/>
                  </a:cubicBezTo>
                  <a:cubicBezTo>
                    <a:pt x="2033" y="4113"/>
                    <a:pt x="2021" y="4098"/>
                    <a:pt x="2006" y="4085"/>
                  </a:cubicBezTo>
                  <a:cubicBezTo>
                    <a:pt x="1991" y="4071"/>
                    <a:pt x="1973" y="4061"/>
                    <a:pt x="1952" y="4054"/>
                  </a:cubicBezTo>
                  <a:cubicBezTo>
                    <a:pt x="1931" y="4046"/>
                    <a:pt x="1906" y="4043"/>
                    <a:pt x="1878" y="4043"/>
                  </a:cubicBezTo>
                  <a:cubicBezTo>
                    <a:pt x="1849" y="4043"/>
                    <a:pt x="1822" y="4047"/>
                    <a:pt x="1797" y="4056"/>
                  </a:cubicBezTo>
                  <a:cubicBezTo>
                    <a:pt x="1773" y="4065"/>
                    <a:pt x="1751" y="4077"/>
                    <a:pt x="1733" y="4094"/>
                  </a:cubicBezTo>
                  <a:cubicBezTo>
                    <a:pt x="1715" y="4111"/>
                    <a:pt x="1701" y="4132"/>
                    <a:pt x="1691" y="4156"/>
                  </a:cubicBezTo>
                  <a:cubicBezTo>
                    <a:pt x="1681" y="4181"/>
                    <a:pt x="1676" y="4208"/>
                    <a:pt x="1676" y="4240"/>
                  </a:cubicBezTo>
                  <a:cubicBezTo>
                    <a:pt x="1676" y="4271"/>
                    <a:pt x="1682" y="4299"/>
                    <a:pt x="1693" y="4323"/>
                  </a:cubicBezTo>
                  <a:cubicBezTo>
                    <a:pt x="1704" y="4348"/>
                    <a:pt x="1719" y="4369"/>
                    <a:pt x="1739" y="4386"/>
                  </a:cubicBezTo>
                  <a:cubicBezTo>
                    <a:pt x="1759" y="4403"/>
                    <a:pt x="1782" y="4416"/>
                    <a:pt x="1809" y="4424"/>
                  </a:cubicBezTo>
                  <a:cubicBezTo>
                    <a:pt x="1835" y="4433"/>
                    <a:pt x="1864" y="4438"/>
                    <a:pt x="1896" y="4438"/>
                  </a:cubicBezTo>
                  <a:cubicBezTo>
                    <a:pt x="1920" y="4438"/>
                    <a:pt x="1944" y="4436"/>
                    <a:pt x="1967" y="4432"/>
                  </a:cubicBezTo>
                  <a:cubicBezTo>
                    <a:pt x="1991" y="4428"/>
                    <a:pt x="2013" y="4422"/>
                    <a:pt x="2034" y="4414"/>
                  </a:cubicBezTo>
                  <a:lnTo>
                    <a:pt x="2034" y="4322"/>
                  </a:lnTo>
                  <a:cubicBezTo>
                    <a:pt x="2015" y="4332"/>
                    <a:pt x="1995" y="4340"/>
                    <a:pt x="1975" y="4344"/>
                  </a:cubicBezTo>
                  <a:cubicBezTo>
                    <a:pt x="1956" y="4349"/>
                    <a:pt x="1937" y="4351"/>
                    <a:pt x="1919" y="4351"/>
                  </a:cubicBezTo>
                  <a:cubicBezTo>
                    <a:pt x="1898" y="4351"/>
                    <a:pt x="1879" y="4349"/>
                    <a:pt x="1864" y="4344"/>
                  </a:cubicBezTo>
                  <a:cubicBezTo>
                    <a:pt x="1848" y="4339"/>
                    <a:pt x="1835" y="4331"/>
                    <a:pt x="1826" y="4320"/>
                  </a:cubicBezTo>
                  <a:cubicBezTo>
                    <a:pt x="1816" y="4310"/>
                    <a:pt x="1810" y="4296"/>
                    <a:pt x="1808" y="4278"/>
                  </a:cubicBezTo>
                  <a:lnTo>
                    <a:pt x="2069" y="4278"/>
                  </a:lnTo>
                  <a:close/>
                  <a:moveTo>
                    <a:pt x="1357" y="4429"/>
                  </a:moveTo>
                  <a:lnTo>
                    <a:pt x="1506" y="4429"/>
                  </a:lnTo>
                  <a:lnTo>
                    <a:pt x="1646" y="4051"/>
                  </a:lnTo>
                  <a:lnTo>
                    <a:pt x="1516" y="4051"/>
                  </a:lnTo>
                  <a:lnTo>
                    <a:pt x="1437" y="4320"/>
                  </a:lnTo>
                  <a:lnTo>
                    <a:pt x="1436" y="4320"/>
                  </a:lnTo>
                  <a:lnTo>
                    <a:pt x="1357" y="4051"/>
                  </a:lnTo>
                  <a:lnTo>
                    <a:pt x="1217" y="4051"/>
                  </a:lnTo>
                  <a:lnTo>
                    <a:pt x="1357" y="4429"/>
                  </a:lnTo>
                  <a:close/>
                  <a:moveTo>
                    <a:pt x="1154" y="3894"/>
                  </a:moveTo>
                  <a:lnTo>
                    <a:pt x="1024" y="3894"/>
                  </a:lnTo>
                  <a:lnTo>
                    <a:pt x="1024" y="3989"/>
                  </a:lnTo>
                  <a:lnTo>
                    <a:pt x="1154" y="3989"/>
                  </a:lnTo>
                  <a:lnTo>
                    <a:pt x="1154" y="3894"/>
                  </a:lnTo>
                  <a:close/>
                  <a:moveTo>
                    <a:pt x="1024" y="4429"/>
                  </a:moveTo>
                  <a:lnTo>
                    <a:pt x="1154" y="4429"/>
                  </a:lnTo>
                  <a:lnTo>
                    <a:pt x="1154" y="4051"/>
                  </a:lnTo>
                  <a:lnTo>
                    <a:pt x="1024" y="4051"/>
                  </a:lnTo>
                  <a:lnTo>
                    <a:pt x="1024" y="4429"/>
                  </a:lnTo>
                  <a:close/>
                  <a:moveTo>
                    <a:pt x="524" y="4429"/>
                  </a:moveTo>
                  <a:lnTo>
                    <a:pt x="655" y="4429"/>
                  </a:lnTo>
                  <a:lnTo>
                    <a:pt x="655" y="4270"/>
                  </a:lnTo>
                  <a:cubicBezTo>
                    <a:pt x="655" y="4229"/>
                    <a:pt x="662" y="4199"/>
                    <a:pt x="676" y="4180"/>
                  </a:cubicBezTo>
                  <a:cubicBezTo>
                    <a:pt x="689" y="4161"/>
                    <a:pt x="710" y="4151"/>
                    <a:pt x="736" y="4151"/>
                  </a:cubicBezTo>
                  <a:cubicBezTo>
                    <a:pt x="748" y="4151"/>
                    <a:pt x="759" y="4154"/>
                    <a:pt x="768" y="4160"/>
                  </a:cubicBezTo>
                  <a:cubicBezTo>
                    <a:pt x="777" y="4166"/>
                    <a:pt x="784" y="4176"/>
                    <a:pt x="789" y="4190"/>
                  </a:cubicBezTo>
                  <a:cubicBezTo>
                    <a:pt x="794" y="4204"/>
                    <a:pt x="796" y="4223"/>
                    <a:pt x="797" y="4246"/>
                  </a:cubicBezTo>
                  <a:lnTo>
                    <a:pt x="797" y="4429"/>
                  </a:lnTo>
                  <a:lnTo>
                    <a:pt x="927" y="4429"/>
                  </a:lnTo>
                  <a:lnTo>
                    <a:pt x="927" y="4193"/>
                  </a:lnTo>
                  <a:cubicBezTo>
                    <a:pt x="927" y="4174"/>
                    <a:pt x="925" y="4155"/>
                    <a:pt x="919" y="4137"/>
                  </a:cubicBezTo>
                  <a:cubicBezTo>
                    <a:pt x="914" y="4119"/>
                    <a:pt x="905" y="4103"/>
                    <a:pt x="894" y="4088"/>
                  </a:cubicBezTo>
                  <a:cubicBezTo>
                    <a:pt x="882" y="4074"/>
                    <a:pt x="867" y="4063"/>
                    <a:pt x="849" y="4055"/>
                  </a:cubicBezTo>
                  <a:cubicBezTo>
                    <a:pt x="831" y="4047"/>
                    <a:pt x="809" y="4042"/>
                    <a:pt x="783" y="4042"/>
                  </a:cubicBezTo>
                  <a:cubicBezTo>
                    <a:pt x="763" y="4042"/>
                    <a:pt x="744" y="4045"/>
                    <a:pt x="727" y="4051"/>
                  </a:cubicBezTo>
                  <a:cubicBezTo>
                    <a:pt x="709" y="4056"/>
                    <a:pt x="693" y="4065"/>
                    <a:pt x="679" y="4076"/>
                  </a:cubicBezTo>
                  <a:cubicBezTo>
                    <a:pt x="665" y="4088"/>
                    <a:pt x="654" y="4103"/>
                    <a:pt x="645" y="4121"/>
                  </a:cubicBezTo>
                  <a:lnTo>
                    <a:pt x="644" y="4121"/>
                  </a:lnTo>
                  <a:lnTo>
                    <a:pt x="644" y="4051"/>
                  </a:lnTo>
                  <a:lnTo>
                    <a:pt x="524" y="4051"/>
                  </a:lnTo>
                  <a:lnTo>
                    <a:pt x="524" y="4429"/>
                  </a:lnTo>
                  <a:close/>
                  <a:moveTo>
                    <a:pt x="444" y="3923"/>
                  </a:moveTo>
                  <a:lnTo>
                    <a:pt x="309" y="3923"/>
                  </a:lnTo>
                  <a:lnTo>
                    <a:pt x="309" y="4214"/>
                  </a:lnTo>
                  <a:cubicBezTo>
                    <a:pt x="309" y="4231"/>
                    <a:pt x="308" y="4247"/>
                    <a:pt x="305" y="4262"/>
                  </a:cubicBezTo>
                  <a:cubicBezTo>
                    <a:pt x="303" y="4277"/>
                    <a:pt x="298" y="4290"/>
                    <a:pt x="291" y="4301"/>
                  </a:cubicBezTo>
                  <a:cubicBezTo>
                    <a:pt x="285" y="4312"/>
                    <a:pt x="276" y="4321"/>
                    <a:pt x="265" y="4328"/>
                  </a:cubicBezTo>
                  <a:cubicBezTo>
                    <a:pt x="253" y="4334"/>
                    <a:pt x="239" y="4338"/>
                    <a:pt x="222" y="4338"/>
                  </a:cubicBezTo>
                  <a:cubicBezTo>
                    <a:pt x="205" y="4338"/>
                    <a:pt x="191" y="4334"/>
                    <a:pt x="179" y="4328"/>
                  </a:cubicBezTo>
                  <a:cubicBezTo>
                    <a:pt x="168" y="4321"/>
                    <a:pt x="159" y="4312"/>
                    <a:pt x="153" y="4301"/>
                  </a:cubicBezTo>
                  <a:cubicBezTo>
                    <a:pt x="146" y="4290"/>
                    <a:pt x="142" y="4277"/>
                    <a:pt x="139" y="4262"/>
                  </a:cubicBezTo>
                  <a:cubicBezTo>
                    <a:pt x="136" y="4247"/>
                    <a:pt x="135" y="4231"/>
                    <a:pt x="135" y="4214"/>
                  </a:cubicBezTo>
                  <a:lnTo>
                    <a:pt x="135" y="3923"/>
                  </a:lnTo>
                  <a:lnTo>
                    <a:pt x="0" y="3923"/>
                  </a:lnTo>
                  <a:lnTo>
                    <a:pt x="0" y="4237"/>
                  </a:lnTo>
                  <a:cubicBezTo>
                    <a:pt x="0" y="4272"/>
                    <a:pt x="6" y="4301"/>
                    <a:pt x="16" y="4327"/>
                  </a:cubicBezTo>
                  <a:cubicBezTo>
                    <a:pt x="27" y="4352"/>
                    <a:pt x="42" y="4373"/>
                    <a:pt x="61" y="4389"/>
                  </a:cubicBezTo>
                  <a:cubicBezTo>
                    <a:pt x="81" y="4406"/>
                    <a:pt x="104" y="4418"/>
                    <a:pt x="131" y="4426"/>
                  </a:cubicBezTo>
                  <a:cubicBezTo>
                    <a:pt x="159" y="4434"/>
                    <a:pt x="189" y="4438"/>
                    <a:pt x="222" y="4438"/>
                  </a:cubicBezTo>
                  <a:cubicBezTo>
                    <a:pt x="255" y="4438"/>
                    <a:pt x="285" y="4434"/>
                    <a:pt x="312" y="4426"/>
                  </a:cubicBezTo>
                  <a:cubicBezTo>
                    <a:pt x="339" y="4418"/>
                    <a:pt x="363" y="4406"/>
                    <a:pt x="383" y="4389"/>
                  </a:cubicBezTo>
                  <a:cubicBezTo>
                    <a:pt x="402" y="4373"/>
                    <a:pt x="417" y="4352"/>
                    <a:pt x="428" y="4327"/>
                  </a:cubicBezTo>
                  <a:cubicBezTo>
                    <a:pt x="439" y="4301"/>
                    <a:pt x="444" y="4271"/>
                    <a:pt x="444" y="4237"/>
                  </a:cubicBezTo>
                  <a:lnTo>
                    <a:pt x="444" y="3923"/>
                  </a:lnTo>
                  <a:close/>
                  <a:moveTo>
                    <a:pt x="1451" y="421"/>
                  </a:moveTo>
                  <a:lnTo>
                    <a:pt x="921" y="421"/>
                  </a:lnTo>
                  <a:lnTo>
                    <a:pt x="921" y="1168"/>
                  </a:lnTo>
                  <a:cubicBezTo>
                    <a:pt x="921" y="1348"/>
                    <a:pt x="851" y="1438"/>
                    <a:pt x="710" y="1438"/>
                  </a:cubicBezTo>
                  <a:cubicBezTo>
                    <a:pt x="595" y="1438"/>
                    <a:pt x="537" y="1361"/>
                    <a:pt x="537" y="1205"/>
                  </a:cubicBezTo>
                  <a:lnTo>
                    <a:pt x="537" y="421"/>
                  </a:lnTo>
                  <a:lnTo>
                    <a:pt x="12" y="421"/>
                  </a:lnTo>
                  <a:lnTo>
                    <a:pt x="12" y="1192"/>
                  </a:lnTo>
                  <a:cubicBezTo>
                    <a:pt x="12" y="1367"/>
                    <a:pt x="30" y="1490"/>
                    <a:pt x="65" y="1560"/>
                  </a:cubicBezTo>
                  <a:cubicBezTo>
                    <a:pt x="138" y="1705"/>
                    <a:pt x="276" y="1777"/>
                    <a:pt x="479" y="1777"/>
                  </a:cubicBezTo>
                  <a:cubicBezTo>
                    <a:pt x="655" y="1777"/>
                    <a:pt x="803" y="1702"/>
                    <a:pt x="921" y="1552"/>
                  </a:cubicBezTo>
                  <a:lnTo>
                    <a:pt x="921" y="1746"/>
                  </a:lnTo>
                  <a:lnTo>
                    <a:pt x="1451" y="1746"/>
                  </a:lnTo>
                  <a:lnTo>
                    <a:pt x="1451" y="421"/>
                  </a:lnTo>
                  <a:close/>
                  <a:moveTo>
                    <a:pt x="2992" y="975"/>
                  </a:moveTo>
                  <a:cubicBezTo>
                    <a:pt x="2992" y="804"/>
                    <a:pt x="2975" y="684"/>
                    <a:pt x="2942" y="615"/>
                  </a:cubicBezTo>
                  <a:cubicBezTo>
                    <a:pt x="2869" y="465"/>
                    <a:pt x="2730" y="390"/>
                    <a:pt x="2525" y="390"/>
                  </a:cubicBezTo>
                  <a:cubicBezTo>
                    <a:pt x="2346" y="390"/>
                    <a:pt x="2197" y="465"/>
                    <a:pt x="2078" y="615"/>
                  </a:cubicBezTo>
                  <a:lnTo>
                    <a:pt x="2078" y="421"/>
                  </a:lnTo>
                  <a:lnTo>
                    <a:pt x="1554" y="421"/>
                  </a:lnTo>
                  <a:lnTo>
                    <a:pt x="1554" y="1746"/>
                  </a:lnTo>
                  <a:lnTo>
                    <a:pt x="2078" y="1746"/>
                  </a:lnTo>
                  <a:lnTo>
                    <a:pt x="2078" y="1002"/>
                  </a:lnTo>
                  <a:cubicBezTo>
                    <a:pt x="2078" y="818"/>
                    <a:pt x="2149" y="726"/>
                    <a:pt x="2291" y="726"/>
                  </a:cubicBezTo>
                  <a:cubicBezTo>
                    <a:pt x="2409" y="726"/>
                    <a:pt x="2468" y="805"/>
                    <a:pt x="2468" y="962"/>
                  </a:cubicBezTo>
                  <a:lnTo>
                    <a:pt x="2468" y="1746"/>
                  </a:lnTo>
                  <a:lnTo>
                    <a:pt x="2992" y="1746"/>
                  </a:lnTo>
                  <a:lnTo>
                    <a:pt x="2992" y="975"/>
                  </a:lnTo>
                  <a:close/>
                  <a:moveTo>
                    <a:pt x="3098" y="323"/>
                  </a:moveTo>
                  <a:lnTo>
                    <a:pt x="3623" y="323"/>
                  </a:lnTo>
                  <a:lnTo>
                    <a:pt x="3623" y="0"/>
                  </a:lnTo>
                  <a:lnTo>
                    <a:pt x="3098" y="0"/>
                  </a:lnTo>
                  <a:lnTo>
                    <a:pt x="3098" y="323"/>
                  </a:lnTo>
                  <a:close/>
                  <a:moveTo>
                    <a:pt x="3623" y="421"/>
                  </a:moveTo>
                  <a:lnTo>
                    <a:pt x="3098" y="421"/>
                  </a:lnTo>
                  <a:lnTo>
                    <a:pt x="3098" y="1746"/>
                  </a:lnTo>
                  <a:lnTo>
                    <a:pt x="3623" y="1746"/>
                  </a:lnTo>
                  <a:lnTo>
                    <a:pt x="3623" y="433"/>
                  </a:lnTo>
                  <a:lnTo>
                    <a:pt x="3623" y="421"/>
                  </a:lnTo>
                  <a:close/>
                  <a:moveTo>
                    <a:pt x="5972" y="1343"/>
                  </a:moveTo>
                  <a:cubicBezTo>
                    <a:pt x="5956" y="1379"/>
                    <a:pt x="5931" y="1407"/>
                    <a:pt x="5896" y="1428"/>
                  </a:cubicBezTo>
                  <a:cubicBezTo>
                    <a:pt x="5862" y="1449"/>
                    <a:pt x="5827" y="1460"/>
                    <a:pt x="5792" y="1460"/>
                  </a:cubicBezTo>
                  <a:cubicBezTo>
                    <a:pt x="5756" y="1460"/>
                    <a:pt x="5725" y="1444"/>
                    <a:pt x="5697" y="1413"/>
                  </a:cubicBezTo>
                  <a:cubicBezTo>
                    <a:pt x="5668" y="1382"/>
                    <a:pt x="5654" y="1347"/>
                    <a:pt x="5654" y="1306"/>
                  </a:cubicBezTo>
                  <a:cubicBezTo>
                    <a:pt x="5654" y="1207"/>
                    <a:pt x="5733" y="1137"/>
                    <a:pt x="5890" y="1094"/>
                  </a:cubicBezTo>
                  <a:cubicBezTo>
                    <a:pt x="5943" y="1080"/>
                    <a:pt x="5980" y="1070"/>
                    <a:pt x="6001" y="1065"/>
                  </a:cubicBezTo>
                  <a:lnTo>
                    <a:pt x="6001" y="1184"/>
                  </a:lnTo>
                  <a:cubicBezTo>
                    <a:pt x="6001" y="1246"/>
                    <a:pt x="5991" y="1299"/>
                    <a:pt x="5972" y="1343"/>
                  </a:cubicBezTo>
                  <a:close/>
                  <a:moveTo>
                    <a:pt x="4656" y="1341"/>
                  </a:moveTo>
                  <a:cubicBezTo>
                    <a:pt x="4613" y="1450"/>
                    <a:pt x="4549" y="1505"/>
                    <a:pt x="4462" y="1505"/>
                  </a:cubicBezTo>
                  <a:cubicBezTo>
                    <a:pt x="4397" y="1505"/>
                    <a:pt x="4344" y="1467"/>
                    <a:pt x="4305" y="1390"/>
                  </a:cubicBezTo>
                  <a:cubicBezTo>
                    <a:pt x="4265" y="1313"/>
                    <a:pt x="4245" y="1211"/>
                    <a:pt x="4245" y="1082"/>
                  </a:cubicBezTo>
                  <a:cubicBezTo>
                    <a:pt x="4245" y="954"/>
                    <a:pt x="4266" y="853"/>
                    <a:pt x="4307" y="779"/>
                  </a:cubicBezTo>
                  <a:cubicBezTo>
                    <a:pt x="4349" y="705"/>
                    <a:pt x="4406" y="668"/>
                    <a:pt x="4478" y="668"/>
                  </a:cubicBezTo>
                  <a:cubicBezTo>
                    <a:pt x="4547" y="668"/>
                    <a:pt x="4601" y="704"/>
                    <a:pt x="4641" y="776"/>
                  </a:cubicBezTo>
                  <a:cubicBezTo>
                    <a:pt x="4681" y="848"/>
                    <a:pt x="4701" y="947"/>
                    <a:pt x="4701" y="1072"/>
                  </a:cubicBezTo>
                  <a:cubicBezTo>
                    <a:pt x="4701" y="1174"/>
                    <a:pt x="4686" y="1264"/>
                    <a:pt x="4656" y="1341"/>
                  </a:cubicBezTo>
                  <a:close/>
                  <a:moveTo>
                    <a:pt x="6512" y="1330"/>
                  </a:moveTo>
                  <a:lnTo>
                    <a:pt x="6512" y="1023"/>
                  </a:lnTo>
                  <a:cubicBezTo>
                    <a:pt x="6512" y="818"/>
                    <a:pt x="6481" y="675"/>
                    <a:pt x="6420" y="594"/>
                  </a:cubicBezTo>
                  <a:cubicBezTo>
                    <a:pt x="6315" y="458"/>
                    <a:pt x="6142" y="390"/>
                    <a:pt x="5898" y="390"/>
                  </a:cubicBezTo>
                  <a:cubicBezTo>
                    <a:pt x="5681" y="390"/>
                    <a:pt x="5478" y="451"/>
                    <a:pt x="5291" y="572"/>
                  </a:cubicBezTo>
                  <a:lnTo>
                    <a:pt x="5439" y="808"/>
                  </a:lnTo>
                  <a:cubicBezTo>
                    <a:pt x="5552" y="715"/>
                    <a:pt x="5661" y="668"/>
                    <a:pt x="5766" y="668"/>
                  </a:cubicBezTo>
                  <a:cubicBezTo>
                    <a:pt x="5874" y="668"/>
                    <a:pt x="5952" y="712"/>
                    <a:pt x="6001" y="800"/>
                  </a:cubicBezTo>
                  <a:lnTo>
                    <a:pt x="5787" y="845"/>
                  </a:lnTo>
                  <a:cubicBezTo>
                    <a:pt x="5594" y="885"/>
                    <a:pt x="5452" y="941"/>
                    <a:pt x="5362" y="1011"/>
                  </a:cubicBezTo>
                  <a:cubicBezTo>
                    <a:pt x="5317" y="1047"/>
                    <a:pt x="5280" y="1085"/>
                    <a:pt x="5252" y="1127"/>
                  </a:cubicBezTo>
                  <a:cubicBezTo>
                    <a:pt x="5253" y="1103"/>
                    <a:pt x="5254" y="1079"/>
                    <a:pt x="5254" y="1054"/>
                  </a:cubicBezTo>
                  <a:cubicBezTo>
                    <a:pt x="5254" y="857"/>
                    <a:pt x="5201" y="696"/>
                    <a:pt x="5094" y="574"/>
                  </a:cubicBezTo>
                  <a:cubicBezTo>
                    <a:pt x="4987" y="451"/>
                    <a:pt x="4848" y="390"/>
                    <a:pt x="4677" y="390"/>
                  </a:cubicBezTo>
                  <a:cubicBezTo>
                    <a:pt x="4587" y="390"/>
                    <a:pt x="4509" y="405"/>
                    <a:pt x="4445" y="436"/>
                  </a:cubicBezTo>
                  <a:cubicBezTo>
                    <a:pt x="4381" y="467"/>
                    <a:pt x="4314" y="521"/>
                    <a:pt x="4245" y="599"/>
                  </a:cubicBezTo>
                  <a:lnTo>
                    <a:pt x="4245" y="421"/>
                  </a:lnTo>
                  <a:lnTo>
                    <a:pt x="3731" y="421"/>
                  </a:lnTo>
                  <a:lnTo>
                    <a:pt x="3731" y="2096"/>
                  </a:lnTo>
                  <a:lnTo>
                    <a:pt x="4245" y="2096"/>
                  </a:lnTo>
                  <a:lnTo>
                    <a:pt x="4245" y="1568"/>
                  </a:lnTo>
                  <a:cubicBezTo>
                    <a:pt x="4312" y="1646"/>
                    <a:pt x="4374" y="1700"/>
                    <a:pt x="4430" y="1731"/>
                  </a:cubicBezTo>
                  <a:cubicBezTo>
                    <a:pt x="4487" y="1762"/>
                    <a:pt x="4553" y="1778"/>
                    <a:pt x="4629" y="1778"/>
                  </a:cubicBezTo>
                  <a:cubicBezTo>
                    <a:pt x="4806" y="1778"/>
                    <a:pt x="4954" y="1708"/>
                    <a:pt x="5074" y="1568"/>
                  </a:cubicBezTo>
                  <a:cubicBezTo>
                    <a:pt x="5115" y="1521"/>
                    <a:pt x="5149" y="1469"/>
                    <a:pt x="5176" y="1414"/>
                  </a:cubicBezTo>
                  <a:cubicBezTo>
                    <a:pt x="5185" y="1507"/>
                    <a:pt x="5224" y="1589"/>
                    <a:pt x="5294" y="1659"/>
                  </a:cubicBezTo>
                  <a:cubicBezTo>
                    <a:pt x="5373" y="1738"/>
                    <a:pt x="5466" y="1778"/>
                    <a:pt x="5572" y="1778"/>
                  </a:cubicBezTo>
                  <a:cubicBezTo>
                    <a:pt x="5722" y="1778"/>
                    <a:pt x="5860" y="1719"/>
                    <a:pt x="5985" y="1600"/>
                  </a:cubicBezTo>
                  <a:cubicBezTo>
                    <a:pt x="5985" y="1653"/>
                    <a:pt x="5991" y="1702"/>
                    <a:pt x="6004" y="1746"/>
                  </a:cubicBezTo>
                  <a:lnTo>
                    <a:pt x="6560" y="1746"/>
                  </a:lnTo>
                  <a:cubicBezTo>
                    <a:pt x="6528" y="1645"/>
                    <a:pt x="6512" y="1506"/>
                    <a:pt x="6512" y="1330"/>
                  </a:cubicBezTo>
                  <a:close/>
                  <a:moveTo>
                    <a:pt x="8907" y="967"/>
                  </a:moveTo>
                  <a:cubicBezTo>
                    <a:pt x="8907" y="789"/>
                    <a:pt x="8886" y="664"/>
                    <a:pt x="8846" y="594"/>
                  </a:cubicBezTo>
                  <a:cubicBezTo>
                    <a:pt x="8768" y="458"/>
                    <a:pt x="8632" y="390"/>
                    <a:pt x="8437" y="390"/>
                  </a:cubicBezTo>
                  <a:cubicBezTo>
                    <a:pt x="8244" y="390"/>
                    <a:pt x="8093" y="465"/>
                    <a:pt x="7984" y="615"/>
                  </a:cubicBezTo>
                  <a:cubicBezTo>
                    <a:pt x="7916" y="465"/>
                    <a:pt x="7790" y="390"/>
                    <a:pt x="7604" y="390"/>
                  </a:cubicBezTo>
                  <a:cubicBezTo>
                    <a:pt x="7406" y="390"/>
                    <a:pt x="7253" y="465"/>
                    <a:pt x="7145" y="615"/>
                  </a:cubicBezTo>
                  <a:lnTo>
                    <a:pt x="7145" y="421"/>
                  </a:lnTo>
                  <a:lnTo>
                    <a:pt x="6621" y="421"/>
                  </a:lnTo>
                  <a:lnTo>
                    <a:pt x="6621" y="1746"/>
                  </a:lnTo>
                  <a:lnTo>
                    <a:pt x="7145" y="1746"/>
                  </a:lnTo>
                  <a:lnTo>
                    <a:pt x="7145" y="994"/>
                  </a:lnTo>
                  <a:cubicBezTo>
                    <a:pt x="7145" y="920"/>
                    <a:pt x="7151" y="868"/>
                    <a:pt x="7161" y="838"/>
                  </a:cubicBezTo>
                  <a:cubicBezTo>
                    <a:pt x="7188" y="763"/>
                    <a:pt x="7246" y="726"/>
                    <a:pt x="7335" y="726"/>
                  </a:cubicBezTo>
                  <a:cubicBezTo>
                    <a:pt x="7403" y="726"/>
                    <a:pt x="7450" y="753"/>
                    <a:pt x="7476" y="806"/>
                  </a:cubicBezTo>
                  <a:cubicBezTo>
                    <a:pt x="7491" y="834"/>
                    <a:pt x="7498" y="899"/>
                    <a:pt x="7498" y="1000"/>
                  </a:cubicBezTo>
                  <a:lnTo>
                    <a:pt x="7498" y="1746"/>
                  </a:lnTo>
                  <a:lnTo>
                    <a:pt x="8022" y="1746"/>
                  </a:lnTo>
                  <a:lnTo>
                    <a:pt x="8022" y="994"/>
                  </a:lnTo>
                  <a:cubicBezTo>
                    <a:pt x="8022" y="926"/>
                    <a:pt x="8028" y="876"/>
                    <a:pt x="8041" y="843"/>
                  </a:cubicBezTo>
                  <a:cubicBezTo>
                    <a:pt x="8070" y="765"/>
                    <a:pt x="8127" y="726"/>
                    <a:pt x="8213" y="726"/>
                  </a:cubicBezTo>
                  <a:cubicBezTo>
                    <a:pt x="8281" y="726"/>
                    <a:pt x="8329" y="752"/>
                    <a:pt x="8358" y="805"/>
                  </a:cubicBezTo>
                  <a:cubicBezTo>
                    <a:pt x="8374" y="836"/>
                    <a:pt x="8382" y="891"/>
                    <a:pt x="8382" y="972"/>
                  </a:cubicBezTo>
                  <a:lnTo>
                    <a:pt x="8382" y="1746"/>
                  </a:lnTo>
                  <a:lnTo>
                    <a:pt x="8907" y="1746"/>
                  </a:lnTo>
                  <a:lnTo>
                    <a:pt x="8907" y="967"/>
                  </a:lnTo>
                  <a:close/>
                  <a:moveTo>
                    <a:pt x="11254" y="1343"/>
                  </a:moveTo>
                  <a:cubicBezTo>
                    <a:pt x="11238" y="1379"/>
                    <a:pt x="11212" y="1407"/>
                    <a:pt x="11178" y="1428"/>
                  </a:cubicBezTo>
                  <a:cubicBezTo>
                    <a:pt x="11144" y="1449"/>
                    <a:pt x="11109" y="1460"/>
                    <a:pt x="11073" y="1460"/>
                  </a:cubicBezTo>
                  <a:cubicBezTo>
                    <a:pt x="11038" y="1460"/>
                    <a:pt x="11006" y="1444"/>
                    <a:pt x="10978" y="1413"/>
                  </a:cubicBezTo>
                  <a:cubicBezTo>
                    <a:pt x="10950" y="1382"/>
                    <a:pt x="10936" y="1347"/>
                    <a:pt x="10936" y="1306"/>
                  </a:cubicBezTo>
                  <a:cubicBezTo>
                    <a:pt x="10936" y="1207"/>
                    <a:pt x="11014" y="1137"/>
                    <a:pt x="11171" y="1094"/>
                  </a:cubicBezTo>
                  <a:cubicBezTo>
                    <a:pt x="11224" y="1080"/>
                    <a:pt x="11261" y="1070"/>
                    <a:pt x="11283" y="1065"/>
                  </a:cubicBezTo>
                  <a:lnTo>
                    <a:pt x="11283" y="1184"/>
                  </a:lnTo>
                  <a:cubicBezTo>
                    <a:pt x="11283" y="1246"/>
                    <a:pt x="11273" y="1299"/>
                    <a:pt x="11254" y="1343"/>
                  </a:cubicBezTo>
                  <a:close/>
                  <a:moveTo>
                    <a:pt x="9937" y="1341"/>
                  </a:moveTo>
                  <a:cubicBezTo>
                    <a:pt x="9895" y="1450"/>
                    <a:pt x="9830" y="1505"/>
                    <a:pt x="9744" y="1505"/>
                  </a:cubicBezTo>
                  <a:cubicBezTo>
                    <a:pt x="9678" y="1505"/>
                    <a:pt x="9626" y="1467"/>
                    <a:pt x="9586" y="1390"/>
                  </a:cubicBezTo>
                  <a:cubicBezTo>
                    <a:pt x="9546" y="1313"/>
                    <a:pt x="9527" y="1211"/>
                    <a:pt x="9527" y="1082"/>
                  </a:cubicBezTo>
                  <a:cubicBezTo>
                    <a:pt x="9527" y="954"/>
                    <a:pt x="9547" y="853"/>
                    <a:pt x="9589" y="779"/>
                  </a:cubicBezTo>
                  <a:cubicBezTo>
                    <a:pt x="9630" y="705"/>
                    <a:pt x="9687" y="668"/>
                    <a:pt x="9760" y="668"/>
                  </a:cubicBezTo>
                  <a:cubicBezTo>
                    <a:pt x="9829" y="668"/>
                    <a:pt x="9883" y="704"/>
                    <a:pt x="9923" y="776"/>
                  </a:cubicBezTo>
                  <a:cubicBezTo>
                    <a:pt x="9962" y="848"/>
                    <a:pt x="9982" y="947"/>
                    <a:pt x="9982" y="1072"/>
                  </a:cubicBezTo>
                  <a:cubicBezTo>
                    <a:pt x="9982" y="1174"/>
                    <a:pt x="9967" y="1264"/>
                    <a:pt x="9937" y="1341"/>
                  </a:cubicBezTo>
                  <a:close/>
                  <a:moveTo>
                    <a:pt x="11794" y="1330"/>
                  </a:moveTo>
                  <a:lnTo>
                    <a:pt x="11794" y="1023"/>
                  </a:lnTo>
                  <a:cubicBezTo>
                    <a:pt x="11794" y="818"/>
                    <a:pt x="11763" y="675"/>
                    <a:pt x="11701" y="594"/>
                  </a:cubicBezTo>
                  <a:cubicBezTo>
                    <a:pt x="11597" y="458"/>
                    <a:pt x="11423" y="390"/>
                    <a:pt x="11179" y="390"/>
                  </a:cubicBezTo>
                  <a:cubicBezTo>
                    <a:pt x="10962" y="390"/>
                    <a:pt x="10760" y="451"/>
                    <a:pt x="10573" y="572"/>
                  </a:cubicBezTo>
                  <a:lnTo>
                    <a:pt x="10721" y="808"/>
                  </a:lnTo>
                  <a:cubicBezTo>
                    <a:pt x="10833" y="715"/>
                    <a:pt x="10942" y="668"/>
                    <a:pt x="11048" y="668"/>
                  </a:cubicBezTo>
                  <a:cubicBezTo>
                    <a:pt x="11155" y="668"/>
                    <a:pt x="11233" y="712"/>
                    <a:pt x="11283" y="800"/>
                  </a:cubicBezTo>
                  <a:lnTo>
                    <a:pt x="11069" y="845"/>
                  </a:lnTo>
                  <a:cubicBezTo>
                    <a:pt x="10875" y="885"/>
                    <a:pt x="10733" y="941"/>
                    <a:pt x="10644" y="1011"/>
                  </a:cubicBezTo>
                  <a:cubicBezTo>
                    <a:pt x="10599" y="1047"/>
                    <a:pt x="10562" y="1085"/>
                    <a:pt x="10533" y="1127"/>
                  </a:cubicBezTo>
                  <a:cubicBezTo>
                    <a:pt x="10535" y="1103"/>
                    <a:pt x="10536" y="1079"/>
                    <a:pt x="10536" y="1054"/>
                  </a:cubicBezTo>
                  <a:cubicBezTo>
                    <a:pt x="10536" y="857"/>
                    <a:pt x="10482" y="696"/>
                    <a:pt x="10375" y="574"/>
                  </a:cubicBezTo>
                  <a:cubicBezTo>
                    <a:pt x="10269" y="451"/>
                    <a:pt x="10130" y="390"/>
                    <a:pt x="9958" y="390"/>
                  </a:cubicBezTo>
                  <a:cubicBezTo>
                    <a:pt x="9868" y="390"/>
                    <a:pt x="9791" y="405"/>
                    <a:pt x="9727" y="436"/>
                  </a:cubicBezTo>
                  <a:cubicBezTo>
                    <a:pt x="9662" y="467"/>
                    <a:pt x="9595" y="521"/>
                    <a:pt x="9527" y="599"/>
                  </a:cubicBezTo>
                  <a:lnTo>
                    <a:pt x="9527" y="421"/>
                  </a:lnTo>
                  <a:lnTo>
                    <a:pt x="9013" y="421"/>
                  </a:lnTo>
                  <a:lnTo>
                    <a:pt x="9013" y="2096"/>
                  </a:lnTo>
                  <a:lnTo>
                    <a:pt x="9527" y="2096"/>
                  </a:lnTo>
                  <a:lnTo>
                    <a:pt x="9527" y="1568"/>
                  </a:lnTo>
                  <a:cubicBezTo>
                    <a:pt x="9594" y="1646"/>
                    <a:pt x="9655" y="1700"/>
                    <a:pt x="9712" y="1731"/>
                  </a:cubicBezTo>
                  <a:cubicBezTo>
                    <a:pt x="9768" y="1762"/>
                    <a:pt x="9835" y="1778"/>
                    <a:pt x="9911" y="1778"/>
                  </a:cubicBezTo>
                  <a:cubicBezTo>
                    <a:pt x="10087" y="1778"/>
                    <a:pt x="10235" y="1708"/>
                    <a:pt x="10356" y="1568"/>
                  </a:cubicBezTo>
                  <a:cubicBezTo>
                    <a:pt x="10397" y="1521"/>
                    <a:pt x="10431" y="1469"/>
                    <a:pt x="10458" y="1414"/>
                  </a:cubicBezTo>
                  <a:cubicBezTo>
                    <a:pt x="10466" y="1507"/>
                    <a:pt x="10505" y="1589"/>
                    <a:pt x="10575" y="1659"/>
                  </a:cubicBezTo>
                  <a:cubicBezTo>
                    <a:pt x="10655" y="1738"/>
                    <a:pt x="10748" y="1778"/>
                    <a:pt x="10854" y="1778"/>
                  </a:cubicBezTo>
                  <a:cubicBezTo>
                    <a:pt x="11004" y="1778"/>
                    <a:pt x="11141" y="1719"/>
                    <a:pt x="11267" y="1600"/>
                  </a:cubicBezTo>
                  <a:cubicBezTo>
                    <a:pt x="11267" y="1653"/>
                    <a:pt x="11273" y="1702"/>
                    <a:pt x="11285" y="1746"/>
                  </a:cubicBezTo>
                  <a:lnTo>
                    <a:pt x="11841" y="1746"/>
                  </a:lnTo>
                  <a:cubicBezTo>
                    <a:pt x="11810" y="1645"/>
                    <a:pt x="11794" y="1506"/>
                    <a:pt x="11794" y="13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1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57240" y="6208560"/>
            <a:ext cx="12318841" cy="67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3599640" y="2130480"/>
            <a:ext cx="7677720" cy="20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65560" y="6356520"/>
            <a:ext cx="38606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57240" y="6208560"/>
            <a:ext cx="12318841" cy="6764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24240" y="6499080"/>
            <a:ext cx="2844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‹nº›</a:t>
            </a:fld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7893000" y="6242040"/>
            <a:ext cx="3947760" cy="622440"/>
            <a:chOff x="7893000" y="6242040"/>
            <a:chExt cx="3947760" cy="622440"/>
          </a:xfrm>
        </p:grpSpPr>
        <p:sp>
          <p:nvSpPr>
            <p:cNvPr id="72" name="Google Shape;72;p14"/>
            <p:cNvSpPr/>
            <p:nvPr/>
          </p:nvSpPr>
          <p:spPr>
            <a:xfrm>
              <a:off x="7893000" y="6242040"/>
              <a:ext cx="3947760" cy="6224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159400" y="6341760"/>
              <a:ext cx="1191600" cy="441720"/>
            </a:xfrm>
            <a:custGeom>
              <a:avLst/>
              <a:gdLst/>
              <a:ahLst/>
              <a:cxnLst/>
              <a:rect l="l" t="t" r="r" b="b"/>
              <a:pathLst>
                <a:path w="8042" h="3987" extrusionOk="0">
                  <a:moveTo>
                    <a:pt x="2793" y="804"/>
                  </a:moveTo>
                  <a:cubicBezTo>
                    <a:pt x="2825" y="732"/>
                    <a:pt x="2843" y="653"/>
                    <a:pt x="2843" y="569"/>
                  </a:cubicBezTo>
                  <a:cubicBezTo>
                    <a:pt x="2843" y="255"/>
                    <a:pt x="2588" y="0"/>
                    <a:pt x="2273" y="0"/>
                  </a:cubicBezTo>
                  <a:cubicBezTo>
                    <a:pt x="1959" y="0"/>
                    <a:pt x="1704" y="255"/>
                    <a:pt x="1704" y="569"/>
                  </a:cubicBezTo>
                  <a:cubicBezTo>
                    <a:pt x="1704" y="653"/>
                    <a:pt x="1722" y="733"/>
                    <a:pt x="1754" y="804"/>
                  </a:cubicBezTo>
                  <a:cubicBezTo>
                    <a:pt x="1470" y="837"/>
                    <a:pt x="1250" y="1078"/>
                    <a:pt x="1250" y="1370"/>
                  </a:cubicBezTo>
                  <a:cubicBezTo>
                    <a:pt x="1250" y="1685"/>
                    <a:pt x="1505" y="1940"/>
                    <a:pt x="1819" y="1940"/>
                  </a:cubicBezTo>
                  <a:cubicBezTo>
                    <a:pt x="1942" y="1940"/>
                    <a:pt x="2055" y="1901"/>
                    <a:pt x="2148" y="1836"/>
                  </a:cubicBezTo>
                  <a:lnTo>
                    <a:pt x="2402" y="1836"/>
                  </a:lnTo>
                  <a:cubicBezTo>
                    <a:pt x="2495" y="1901"/>
                    <a:pt x="2609" y="1940"/>
                    <a:pt x="2731" y="1940"/>
                  </a:cubicBezTo>
                  <a:cubicBezTo>
                    <a:pt x="3046" y="1940"/>
                    <a:pt x="3301" y="1685"/>
                    <a:pt x="3301" y="1370"/>
                  </a:cubicBezTo>
                  <a:cubicBezTo>
                    <a:pt x="3301" y="1076"/>
                    <a:pt x="3078" y="834"/>
                    <a:pt x="2793" y="804"/>
                  </a:cubicBezTo>
                  <a:moveTo>
                    <a:pt x="0" y="3550"/>
                  </a:moveTo>
                  <a:cubicBezTo>
                    <a:pt x="311" y="3452"/>
                    <a:pt x="1391" y="3216"/>
                    <a:pt x="4008" y="3535"/>
                  </a:cubicBezTo>
                  <a:cubicBezTo>
                    <a:pt x="6967" y="3895"/>
                    <a:pt x="7922" y="3549"/>
                    <a:pt x="8042" y="3498"/>
                  </a:cubicBezTo>
                  <a:lnTo>
                    <a:pt x="8042" y="3625"/>
                  </a:lnTo>
                  <a:cubicBezTo>
                    <a:pt x="7788" y="3714"/>
                    <a:pt x="6732" y="3987"/>
                    <a:pt x="3994" y="3653"/>
                  </a:cubicBezTo>
                  <a:cubicBezTo>
                    <a:pt x="1244" y="3318"/>
                    <a:pt x="225" y="3594"/>
                    <a:pt x="0" y="3675"/>
                  </a:cubicBezTo>
                  <a:lnTo>
                    <a:pt x="0" y="3550"/>
                  </a:lnTo>
                  <a:close/>
                </a:path>
              </a:pathLst>
            </a:custGeom>
            <a:solidFill>
              <a:srgbClr val="009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159400" y="6538680"/>
              <a:ext cx="3413880" cy="157320"/>
            </a:xfrm>
            <a:custGeom>
              <a:avLst/>
              <a:gdLst/>
              <a:ahLst/>
              <a:cxnLst/>
              <a:rect l="l" t="t" r="r" b="b"/>
              <a:pathLst>
                <a:path w="23042" h="1426" extrusionOk="0">
                  <a:moveTo>
                    <a:pt x="22727" y="1045"/>
                  </a:moveTo>
                  <a:cubicBezTo>
                    <a:pt x="22728" y="1030"/>
                    <a:pt x="22732" y="1019"/>
                    <a:pt x="22740" y="1010"/>
                  </a:cubicBezTo>
                  <a:cubicBezTo>
                    <a:pt x="22748" y="1001"/>
                    <a:pt x="22760" y="995"/>
                    <a:pt x="22774" y="991"/>
                  </a:cubicBezTo>
                  <a:cubicBezTo>
                    <a:pt x="22788" y="987"/>
                    <a:pt x="22804" y="985"/>
                    <a:pt x="22822" y="985"/>
                  </a:cubicBezTo>
                  <a:cubicBezTo>
                    <a:pt x="22833" y="985"/>
                    <a:pt x="22845" y="985"/>
                    <a:pt x="22856" y="986"/>
                  </a:cubicBezTo>
                  <a:cubicBezTo>
                    <a:pt x="22867" y="987"/>
                    <a:pt x="22878" y="987"/>
                    <a:pt x="22888" y="988"/>
                  </a:cubicBezTo>
                  <a:cubicBezTo>
                    <a:pt x="22888" y="1001"/>
                    <a:pt x="22885" y="1014"/>
                    <a:pt x="22881" y="1027"/>
                  </a:cubicBezTo>
                  <a:cubicBezTo>
                    <a:pt x="22876" y="1039"/>
                    <a:pt x="22870" y="1051"/>
                    <a:pt x="22862" y="1061"/>
                  </a:cubicBezTo>
                  <a:cubicBezTo>
                    <a:pt x="22853" y="1071"/>
                    <a:pt x="22843" y="1079"/>
                    <a:pt x="22831" y="1085"/>
                  </a:cubicBezTo>
                  <a:cubicBezTo>
                    <a:pt x="22819" y="1091"/>
                    <a:pt x="22806" y="1094"/>
                    <a:pt x="22791" y="1094"/>
                  </a:cubicBezTo>
                  <a:cubicBezTo>
                    <a:pt x="22779" y="1094"/>
                    <a:pt x="22768" y="1092"/>
                    <a:pt x="22759" y="1088"/>
                  </a:cubicBezTo>
                  <a:cubicBezTo>
                    <a:pt x="22749" y="1084"/>
                    <a:pt x="22742" y="1079"/>
                    <a:pt x="22736" y="1072"/>
                  </a:cubicBezTo>
                  <a:cubicBezTo>
                    <a:pt x="22730" y="1064"/>
                    <a:pt x="22728" y="1055"/>
                    <a:pt x="22727" y="1045"/>
                  </a:cubicBezTo>
                  <a:moveTo>
                    <a:pt x="23042" y="1188"/>
                  </a:moveTo>
                  <a:cubicBezTo>
                    <a:pt x="23038" y="1170"/>
                    <a:pt x="23036" y="1152"/>
                    <a:pt x="23035" y="1134"/>
                  </a:cubicBezTo>
                  <a:cubicBezTo>
                    <a:pt x="23034" y="1117"/>
                    <a:pt x="23033" y="1099"/>
                    <a:pt x="23033" y="1081"/>
                  </a:cubicBezTo>
                  <a:lnTo>
                    <a:pt x="23033" y="913"/>
                  </a:lnTo>
                  <a:cubicBezTo>
                    <a:pt x="23033" y="879"/>
                    <a:pt x="23027" y="850"/>
                    <a:pt x="23016" y="826"/>
                  </a:cubicBezTo>
                  <a:cubicBezTo>
                    <a:pt x="23004" y="802"/>
                    <a:pt x="22989" y="783"/>
                    <a:pt x="22969" y="768"/>
                  </a:cubicBezTo>
                  <a:cubicBezTo>
                    <a:pt x="22949" y="753"/>
                    <a:pt x="22926" y="743"/>
                    <a:pt x="22900" y="736"/>
                  </a:cubicBezTo>
                  <a:cubicBezTo>
                    <a:pt x="22875" y="729"/>
                    <a:pt x="22847" y="726"/>
                    <a:pt x="22818" y="726"/>
                  </a:cubicBezTo>
                  <a:cubicBezTo>
                    <a:pt x="22785" y="726"/>
                    <a:pt x="22754" y="729"/>
                    <a:pt x="22724" y="734"/>
                  </a:cubicBezTo>
                  <a:cubicBezTo>
                    <a:pt x="22694" y="739"/>
                    <a:pt x="22666" y="747"/>
                    <a:pt x="22638" y="758"/>
                  </a:cubicBezTo>
                  <a:lnTo>
                    <a:pt x="22641" y="864"/>
                  </a:lnTo>
                  <a:cubicBezTo>
                    <a:pt x="22663" y="852"/>
                    <a:pt x="22686" y="843"/>
                    <a:pt x="22710" y="838"/>
                  </a:cubicBezTo>
                  <a:cubicBezTo>
                    <a:pt x="22734" y="832"/>
                    <a:pt x="22759" y="830"/>
                    <a:pt x="22784" y="830"/>
                  </a:cubicBezTo>
                  <a:cubicBezTo>
                    <a:pt x="22804" y="830"/>
                    <a:pt x="22821" y="832"/>
                    <a:pt x="22836" y="836"/>
                  </a:cubicBezTo>
                  <a:cubicBezTo>
                    <a:pt x="22851" y="841"/>
                    <a:pt x="22864" y="849"/>
                    <a:pt x="22873" y="860"/>
                  </a:cubicBezTo>
                  <a:cubicBezTo>
                    <a:pt x="22882" y="872"/>
                    <a:pt x="22887" y="888"/>
                    <a:pt x="22888" y="908"/>
                  </a:cubicBezTo>
                  <a:cubicBezTo>
                    <a:pt x="22877" y="906"/>
                    <a:pt x="22866" y="905"/>
                    <a:pt x="22853" y="904"/>
                  </a:cubicBezTo>
                  <a:cubicBezTo>
                    <a:pt x="22840" y="902"/>
                    <a:pt x="22828" y="902"/>
                    <a:pt x="22815" y="902"/>
                  </a:cubicBezTo>
                  <a:cubicBezTo>
                    <a:pt x="22801" y="902"/>
                    <a:pt x="22785" y="902"/>
                    <a:pt x="22769" y="904"/>
                  </a:cubicBezTo>
                  <a:cubicBezTo>
                    <a:pt x="22752" y="905"/>
                    <a:pt x="22735" y="907"/>
                    <a:pt x="22718" y="911"/>
                  </a:cubicBezTo>
                  <a:cubicBezTo>
                    <a:pt x="22700" y="915"/>
                    <a:pt x="22683" y="920"/>
                    <a:pt x="22667" y="927"/>
                  </a:cubicBezTo>
                  <a:cubicBezTo>
                    <a:pt x="22651" y="934"/>
                    <a:pt x="22637" y="944"/>
                    <a:pt x="22624" y="955"/>
                  </a:cubicBezTo>
                  <a:cubicBezTo>
                    <a:pt x="22611" y="966"/>
                    <a:pt x="22601" y="980"/>
                    <a:pt x="22593" y="997"/>
                  </a:cubicBezTo>
                  <a:cubicBezTo>
                    <a:pt x="22586" y="1013"/>
                    <a:pt x="22582" y="1033"/>
                    <a:pt x="22582" y="1056"/>
                  </a:cubicBezTo>
                  <a:cubicBezTo>
                    <a:pt x="22582" y="1080"/>
                    <a:pt x="22587" y="1102"/>
                    <a:pt x="22596" y="1119"/>
                  </a:cubicBezTo>
                  <a:cubicBezTo>
                    <a:pt x="22605" y="1137"/>
                    <a:pt x="22617" y="1152"/>
                    <a:pt x="22633" y="1164"/>
                  </a:cubicBezTo>
                  <a:cubicBezTo>
                    <a:pt x="22649" y="1175"/>
                    <a:pt x="22667" y="1184"/>
                    <a:pt x="22687" y="1190"/>
                  </a:cubicBezTo>
                  <a:cubicBezTo>
                    <a:pt x="22707" y="1195"/>
                    <a:pt x="22728" y="1198"/>
                    <a:pt x="22751" y="1198"/>
                  </a:cubicBezTo>
                  <a:cubicBezTo>
                    <a:pt x="22772" y="1198"/>
                    <a:pt x="22791" y="1195"/>
                    <a:pt x="22808" y="1189"/>
                  </a:cubicBezTo>
                  <a:cubicBezTo>
                    <a:pt x="22826" y="1184"/>
                    <a:pt x="22841" y="1175"/>
                    <a:pt x="22855" y="1163"/>
                  </a:cubicBezTo>
                  <a:cubicBezTo>
                    <a:pt x="22869" y="1151"/>
                    <a:pt x="22882" y="1135"/>
                    <a:pt x="22894" y="1117"/>
                  </a:cubicBezTo>
                  <a:lnTo>
                    <a:pt x="22895" y="1117"/>
                  </a:lnTo>
                  <a:cubicBezTo>
                    <a:pt x="22896" y="1128"/>
                    <a:pt x="22896" y="1140"/>
                    <a:pt x="22897" y="1152"/>
                  </a:cubicBezTo>
                  <a:cubicBezTo>
                    <a:pt x="22898" y="1164"/>
                    <a:pt x="22898" y="1176"/>
                    <a:pt x="22899" y="1188"/>
                  </a:cubicBezTo>
                  <a:lnTo>
                    <a:pt x="23042" y="1188"/>
                  </a:lnTo>
                  <a:close/>
                  <a:moveTo>
                    <a:pt x="22367" y="957"/>
                  </a:moveTo>
                  <a:cubicBezTo>
                    <a:pt x="22367" y="981"/>
                    <a:pt x="22363" y="1003"/>
                    <a:pt x="22356" y="1021"/>
                  </a:cubicBezTo>
                  <a:cubicBezTo>
                    <a:pt x="22348" y="1039"/>
                    <a:pt x="22337" y="1053"/>
                    <a:pt x="22323" y="1063"/>
                  </a:cubicBezTo>
                  <a:cubicBezTo>
                    <a:pt x="22309" y="1073"/>
                    <a:pt x="22293" y="1078"/>
                    <a:pt x="22273" y="1079"/>
                  </a:cubicBezTo>
                  <a:cubicBezTo>
                    <a:pt x="22255" y="1078"/>
                    <a:pt x="22239" y="1073"/>
                    <a:pt x="22225" y="1063"/>
                  </a:cubicBezTo>
                  <a:cubicBezTo>
                    <a:pt x="22211" y="1053"/>
                    <a:pt x="22199" y="1040"/>
                    <a:pt x="22191" y="1023"/>
                  </a:cubicBezTo>
                  <a:cubicBezTo>
                    <a:pt x="22182" y="1005"/>
                    <a:pt x="22178" y="985"/>
                    <a:pt x="22178" y="963"/>
                  </a:cubicBezTo>
                  <a:cubicBezTo>
                    <a:pt x="22178" y="941"/>
                    <a:pt x="22182" y="921"/>
                    <a:pt x="22189" y="903"/>
                  </a:cubicBezTo>
                  <a:cubicBezTo>
                    <a:pt x="22197" y="885"/>
                    <a:pt x="22208" y="871"/>
                    <a:pt x="22223" y="861"/>
                  </a:cubicBezTo>
                  <a:cubicBezTo>
                    <a:pt x="22237" y="851"/>
                    <a:pt x="22254" y="846"/>
                    <a:pt x="22273" y="846"/>
                  </a:cubicBezTo>
                  <a:cubicBezTo>
                    <a:pt x="22288" y="846"/>
                    <a:pt x="22301" y="849"/>
                    <a:pt x="22313" y="855"/>
                  </a:cubicBezTo>
                  <a:cubicBezTo>
                    <a:pt x="22325" y="861"/>
                    <a:pt x="22335" y="869"/>
                    <a:pt x="22343" y="879"/>
                  </a:cubicBezTo>
                  <a:cubicBezTo>
                    <a:pt x="22351" y="889"/>
                    <a:pt x="22357" y="901"/>
                    <a:pt x="22361" y="915"/>
                  </a:cubicBezTo>
                  <a:cubicBezTo>
                    <a:pt x="22365" y="928"/>
                    <a:pt x="22367" y="942"/>
                    <a:pt x="22367" y="957"/>
                  </a:cubicBezTo>
                  <a:close/>
                  <a:moveTo>
                    <a:pt x="22022" y="1370"/>
                  </a:moveTo>
                  <a:lnTo>
                    <a:pt x="22177" y="1370"/>
                  </a:lnTo>
                  <a:lnTo>
                    <a:pt x="22177" y="1124"/>
                  </a:lnTo>
                  <a:lnTo>
                    <a:pt x="22179" y="1124"/>
                  </a:lnTo>
                  <a:cubicBezTo>
                    <a:pt x="22189" y="1142"/>
                    <a:pt x="22202" y="1157"/>
                    <a:pt x="22217" y="1167"/>
                  </a:cubicBezTo>
                  <a:cubicBezTo>
                    <a:pt x="22232" y="1178"/>
                    <a:pt x="22249" y="1186"/>
                    <a:pt x="22267" y="1191"/>
                  </a:cubicBezTo>
                  <a:cubicBezTo>
                    <a:pt x="22285" y="1196"/>
                    <a:pt x="22304" y="1198"/>
                    <a:pt x="22322" y="1198"/>
                  </a:cubicBezTo>
                  <a:cubicBezTo>
                    <a:pt x="22356" y="1198"/>
                    <a:pt x="22385" y="1191"/>
                    <a:pt x="22411" y="1179"/>
                  </a:cubicBezTo>
                  <a:cubicBezTo>
                    <a:pt x="22437" y="1166"/>
                    <a:pt x="22458" y="1148"/>
                    <a:pt x="22475" y="1126"/>
                  </a:cubicBezTo>
                  <a:cubicBezTo>
                    <a:pt x="22493" y="1104"/>
                    <a:pt x="22506" y="1078"/>
                    <a:pt x="22515" y="1048"/>
                  </a:cubicBezTo>
                  <a:cubicBezTo>
                    <a:pt x="22524" y="1019"/>
                    <a:pt x="22528" y="988"/>
                    <a:pt x="22528" y="954"/>
                  </a:cubicBezTo>
                  <a:cubicBezTo>
                    <a:pt x="22528" y="932"/>
                    <a:pt x="22525" y="910"/>
                    <a:pt x="22520" y="888"/>
                  </a:cubicBezTo>
                  <a:cubicBezTo>
                    <a:pt x="22515" y="867"/>
                    <a:pt x="22507" y="846"/>
                    <a:pt x="22496" y="827"/>
                  </a:cubicBezTo>
                  <a:cubicBezTo>
                    <a:pt x="22486" y="807"/>
                    <a:pt x="22472" y="790"/>
                    <a:pt x="22457" y="775"/>
                  </a:cubicBezTo>
                  <a:cubicBezTo>
                    <a:pt x="22441" y="760"/>
                    <a:pt x="22423" y="748"/>
                    <a:pt x="22403" y="739"/>
                  </a:cubicBezTo>
                  <a:cubicBezTo>
                    <a:pt x="22383" y="731"/>
                    <a:pt x="22360" y="726"/>
                    <a:pt x="22335" y="726"/>
                  </a:cubicBezTo>
                  <a:cubicBezTo>
                    <a:pt x="22311" y="726"/>
                    <a:pt x="22288" y="729"/>
                    <a:pt x="22267" y="736"/>
                  </a:cubicBezTo>
                  <a:cubicBezTo>
                    <a:pt x="22245" y="742"/>
                    <a:pt x="22226" y="752"/>
                    <a:pt x="22209" y="766"/>
                  </a:cubicBezTo>
                  <a:cubicBezTo>
                    <a:pt x="22191" y="780"/>
                    <a:pt x="22178" y="797"/>
                    <a:pt x="22167" y="818"/>
                  </a:cubicBezTo>
                  <a:lnTo>
                    <a:pt x="22165" y="818"/>
                  </a:lnTo>
                  <a:lnTo>
                    <a:pt x="22165" y="737"/>
                  </a:lnTo>
                  <a:lnTo>
                    <a:pt x="22022" y="737"/>
                  </a:lnTo>
                  <a:lnTo>
                    <a:pt x="22022" y="1370"/>
                  </a:lnTo>
                  <a:close/>
                  <a:moveTo>
                    <a:pt x="21159" y="1188"/>
                  </a:moveTo>
                  <a:lnTo>
                    <a:pt x="21315" y="1188"/>
                  </a:lnTo>
                  <a:lnTo>
                    <a:pt x="21315" y="997"/>
                  </a:lnTo>
                  <a:cubicBezTo>
                    <a:pt x="21315" y="949"/>
                    <a:pt x="21323" y="913"/>
                    <a:pt x="21338" y="890"/>
                  </a:cubicBezTo>
                  <a:cubicBezTo>
                    <a:pt x="21354" y="867"/>
                    <a:pt x="21375" y="856"/>
                    <a:pt x="21403" y="856"/>
                  </a:cubicBezTo>
                  <a:cubicBezTo>
                    <a:pt x="21418" y="856"/>
                    <a:pt x="21430" y="860"/>
                    <a:pt x="21439" y="868"/>
                  </a:cubicBezTo>
                  <a:cubicBezTo>
                    <a:pt x="21448" y="875"/>
                    <a:pt x="21455" y="886"/>
                    <a:pt x="21459" y="899"/>
                  </a:cubicBezTo>
                  <a:cubicBezTo>
                    <a:pt x="21464" y="913"/>
                    <a:pt x="21466" y="928"/>
                    <a:pt x="21466" y="945"/>
                  </a:cubicBezTo>
                  <a:lnTo>
                    <a:pt x="21466" y="1188"/>
                  </a:lnTo>
                  <a:lnTo>
                    <a:pt x="21621" y="1188"/>
                  </a:lnTo>
                  <a:lnTo>
                    <a:pt x="21621" y="997"/>
                  </a:lnTo>
                  <a:cubicBezTo>
                    <a:pt x="21622" y="949"/>
                    <a:pt x="21630" y="913"/>
                    <a:pt x="21645" y="890"/>
                  </a:cubicBezTo>
                  <a:cubicBezTo>
                    <a:pt x="21660" y="867"/>
                    <a:pt x="21682" y="856"/>
                    <a:pt x="21710" y="856"/>
                  </a:cubicBezTo>
                  <a:cubicBezTo>
                    <a:pt x="21724" y="856"/>
                    <a:pt x="21736" y="860"/>
                    <a:pt x="21746" y="868"/>
                  </a:cubicBezTo>
                  <a:cubicBezTo>
                    <a:pt x="21755" y="876"/>
                    <a:pt x="21762" y="886"/>
                    <a:pt x="21766" y="899"/>
                  </a:cubicBezTo>
                  <a:cubicBezTo>
                    <a:pt x="21770" y="913"/>
                    <a:pt x="21772" y="928"/>
                    <a:pt x="21772" y="945"/>
                  </a:cubicBezTo>
                  <a:lnTo>
                    <a:pt x="21772" y="1188"/>
                  </a:lnTo>
                  <a:lnTo>
                    <a:pt x="21928" y="1188"/>
                  </a:lnTo>
                  <a:lnTo>
                    <a:pt x="21928" y="922"/>
                  </a:lnTo>
                  <a:cubicBezTo>
                    <a:pt x="21928" y="891"/>
                    <a:pt x="21926" y="864"/>
                    <a:pt x="21921" y="840"/>
                  </a:cubicBezTo>
                  <a:cubicBezTo>
                    <a:pt x="21917" y="816"/>
                    <a:pt x="21909" y="795"/>
                    <a:pt x="21897" y="778"/>
                  </a:cubicBezTo>
                  <a:cubicBezTo>
                    <a:pt x="21885" y="761"/>
                    <a:pt x="21869" y="748"/>
                    <a:pt x="21848" y="740"/>
                  </a:cubicBezTo>
                  <a:cubicBezTo>
                    <a:pt x="21828" y="731"/>
                    <a:pt x="21801" y="726"/>
                    <a:pt x="21769" y="726"/>
                  </a:cubicBezTo>
                  <a:cubicBezTo>
                    <a:pt x="21747" y="726"/>
                    <a:pt x="21727" y="729"/>
                    <a:pt x="21707" y="735"/>
                  </a:cubicBezTo>
                  <a:cubicBezTo>
                    <a:pt x="21687" y="741"/>
                    <a:pt x="21669" y="751"/>
                    <a:pt x="21652" y="763"/>
                  </a:cubicBezTo>
                  <a:cubicBezTo>
                    <a:pt x="21635" y="776"/>
                    <a:pt x="21621" y="793"/>
                    <a:pt x="21608" y="813"/>
                  </a:cubicBezTo>
                  <a:cubicBezTo>
                    <a:pt x="21600" y="793"/>
                    <a:pt x="21589" y="777"/>
                    <a:pt x="21575" y="764"/>
                  </a:cubicBezTo>
                  <a:cubicBezTo>
                    <a:pt x="21561" y="751"/>
                    <a:pt x="21545" y="742"/>
                    <a:pt x="21527" y="736"/>
                  </a:cubicBezTo>
                  <a:cubicBezTo>
                    <a:pt x="21509" y="729"/>
                    <a:pt x="21489" y="726"/>
                    <a:pt x="21467" y="726"/>
                  </a:cubicBezTo>
                  <a:cubicBezTo>
                    <a:pt x="21443" y="726"/>
                    <a:pt x="21421" y="729"/>
                    <a:pt x="21400" y="736"/>
                  </a:cubicBezTo>
                  <a:cubicBezTo>
                    <a:pt x="21379" y="743"/>
                    <a:pt x="21360" y="753"/>
                    <a:pt x="21343" y="767"/>
                  </a:cubicBezTo>
                  <a:cubicBezTo>
                    <a:pt x="21327" y="780"/>
                    <a:pt x="21313" y="798"/>
                    <a:pt x="21303" y="820"/>
                  </a:cubicBezTo>
                  <a:lnTo>
                    <a:pt x="21301" y="820"/>
                  </a:lnTo>
                  <a:lnTo>
                    <a:pt x="21301" y="737"/>
                  </a:lnTo>
                  <a:lnTo>
                    <a:pt x="21159" y="737"/>
                  </a:lnTo>
                  <a:lnTo>
                    <a:pt x="21159" y="1188"/>
                  </a:lnTo>
                  <a:close/>
                  <a:moveTo>
                    <a:pt x="20754" y="1045"/>
                  </a:moveTo>
                  <a:cubicBezTo>
                    <a:pt x="20754" y="1030"/>
                    <a:pt x="20758" y="1019"/>
                    <a:pt x="20766" y="1010"/>
                  </a:cubicBezTo>
                  <a:cubicBezTo>
                    <a:pt x="20775" y="1001"/>
                    <a:pt x="20786" y="995"/>
                    <a:pt x="20800" y="991"/>
                  </a:cubicBezTo>
                  <a:cubicBezTo>
                    <a:pt x="20814" y="987"/>
                    <a:pt x="20830" y="985"/>
                    <a:pt x="20848" y="985"/>
                  </a:cubicBezTo>
                  <a:cubicBezTo>
                    <a:pt x="20860" y="985"/>
                    <a:pt x="20871" y="985"/>
                    <a:pt x="20882" y="986"/>
                  </a:cubicBezTo>
                  <a:cubicBezTo>
                    <a:pt x="20893" y="987"/>
                    <a:pt x="20904" y="987"/>
                    <a:pt x="20914" y="988"/>
                  </a:cubicBezTo>
                  <a:cubicBezTo>
                    <a:pt x="20914" y="1001"/>
                    <a:pt x="20912" y="1014"/>
                    <a:pt x="20907" y="1027"/>
                  </a:cubicBezTo>
                  <a:cubicBezTo>
                    <a:pt x="20903" y="1039"/>
                    <a:pt x="20896" y="1051"/>
                    <a:pt x="20888" y="1061"/>
                  </a:cubicBezTo>
                  <a:cubicBezTo>
                    <a:pt x="20880" y="1071"/>
                    <a:pt x="20869" y="1079"/>
                    <a:pt x="20858" y="1085"/>
                  </a:cubicBezTo>
                  <a:cubicBezTo>
                    <a:pt x="20846" y="1091"/>
                    <a:pt x="20833" y="1094"/>
                    <a:pt x="20818" y="1094"/>
                  </a:cubicBezTo>
                  <a:cubicBezTo>
                    <a:pt x="20806" y="1094"/>
                    <a:pt x="20795" y="1092"/>
                    <a:pt x="20785" y="1088"/>
                  </a:cubicBezTo>
                  <a:cubicBezTo>
                    <a:pt x="20775" y="1084"/>
                    <a:pt x="20768" y="1079"/>
                    <a:pt x="20762" y="1072"/>
                  </a:cubicBezTo>
                  <a:cubicBezTo>
                    <a:pt x="20757" y="1064"/>
                    <a:pt x="20754" y="1055"/>
                    <a:pt x="20754" y="1045"/>
                  </a:cubicBezTo>
                  <a:close/>
                  <a:moveTo>
                    <a:pt x="21068" y="1188"/>
                  </a:moveTo>
                  <a:cubicBezTo>
                    <a:pt x="21065" y="1170"/>
                    <a:pt x="21063" y="1152"/>
                    <a:pt x="21061" y="1134"/>
                  </a:cubicBezTo>
                  <a:cubicBezTo>
                    <a:pt x="21060" y="1117"/>
                    <a:pt x="21059" y="1099"/>
                    <a:pt x="21059" y="1081"/>
                  </a:cubicBezTo>
                  <a:lnTo>
                    <a:pt x="21059" y="913"/>
                  </a:lnTo>
                  <a:cubicBezTo>
                    <a:pt x="21059" y="879"/>
                    <a:pt x="21053" y="850"/>
                    <a:pt x="21042" y="826"/>
                  </a:cubicBezTo>
                  <a:cubicBezTo>
                    <a:pt x="21031" y="802"/>
                    <a:pt x="21015" y="783"/>
                    <a:pt x="20995" y="768"/>
                  </a:cubicBezTo>
                  <a:cubicBezTo>
                    <a:pt x="20975" y="753"/>
                    <a:pt x="20953" y="743"/>
                    <a:pt x="20927" y="736"/>
                  </a:cubicBezTo>
                  <a:cubicBezTo>
                    <a:pt x="20901" y="729"/>
                    <a:pt x="20874" y="726"/>
                    <a:pt x="20845" y="726"/>
                  </a:cubicBezTo>
                  <a:cubicBezTo>
                    <a:pt x="20811" y="726"/>
                    <a:pt x="20780" y="729"/>
                    <a:pt x="20750" y="734"/>
                  </a:cubicBezTo>
                  <a:cubicBezTo>
                    <a:pt x="20721" y="739"/>
                    <a:pt x="20692" y="747"/>
                    <a:pt x="20665" y="758"/>
                  </a:cubicBezTo>
                  <a:lnTo>
                    <a:pt x="20667" y="864"/>
                  </a:lnTo>
                  <a:cubicBezTo>
                    <a:pt x="20689" y="852"/>
                    <a:pt x="20712" y="843"/>
                    <a:pt x="20736" y="838"/>
                  </a:cubicBezTo>
                  <a:cubicBezTo>
                    <a:pt x="20761" y="832"/>
                    <a:pt x="20786" y="830"/>
                    <a:pt x="20811" y="830"/>
                  </a:cubicBezTo>
                  <a:cubicBezTo>
                    <a:pt x="20830" y="830"/>
                    <a:pt x="20847" y="832"/>
                    <a:pt x="20862" y="836"/>
                  </a:cubicBezTo>
                  <a:cubicBezTo>
                    <a:pt x="20878" y="841"/>
                    <a:pt x="20890" y="849"/>
                    <a:pt x="20899" y="860"/>
                  </a:cubicBezTo>
                  <a:cubicBezTo>
                    <a:pt x="20909" y="872"/>
                    <a:pt x="20913" y="888"/>
                    <a:pt x="20914" y="908"/>
                  </a:cubicBezTo>
                  <a:cubicBezTo>
                    <a:pt x="20904" y="906"/>
                    <a:pt x="20892" y="905"/>
                    <a:pt x="20880" y="904"/>
                  </a:cubicBezTo>
                  <a:cubicBezTo>
                    <a:pt x="20867" y="902"/>
                    <a:pt x="20854" y="902"/>
                    <a:pt x="20841" y="902"/>
                  </a:cubicBezTo>
                  <a:cubicBezTo>
                    <a:pt x="20827" y="902"/>
                    <a:pt x="20812" y="902"/>
                    <a:pt x="20795" y="904"/>
                  </a:cubicBezTo>
                  <a:cubicBezTo>
                    <a:pt x="20778" y="905"/>
                    <a:pt x="20761" y="907"/>
                    <a:pt x="20744" y="911"/>
                  </a:cubicBezTo>
                  <a:cubicBezTo>
                    <a:pt x="20726" y="915"/>
                    <a:pt x="20710" y="920"/>
                    <a:pt x="20694" y="927"/>
                  </a:cubicBezTo>
                  <a:cubicBezTo>
                    <a:pt x="20677" y="934"/>
                    <a:pt x="20663" y="944"/>
                    <a:pt x="20650" y="955"/>
                  </a:cubicBezTo>
                  <a:cubicBezTo>
                    <a:pt x="20637" y="966"/>
                    <a:pt x="20627" y="980"/>
                    <a:pt x="20620" y="997"/>
                  </a:cubicBezTo>
                  <a:cubicBezTo>
                    <a:pt x="20612" y="1013"/>
                    <a:pt x="20608" y="1033"/>
                    <a:pt x="20608" y="1056"/>
                  </a:cubicBezTo>
                  <a:cubicBezTo>
                    <a:pt x="20608" y="1080"/>
                    <a:pt x="20613" y="1102"/>
                    <a:pt x="20622" y="1119"/>
                  </a:cubicBezTo>
                  <a:cubicBezTo>
                    <a:pt x="20631" y="1137"/>
                    <a:pt x="20643" y="1152"/>
                    <a:pt x="20659" y="1164"/>
                  </a:cubicBezTo>
                  <a:cubicBezTo>
                    <a:pt x="20675" y="1175"/>
                    <a:pt x="20693" y="1184"/>
                    <a:pt x="20713" y="1190"/>
                  </a:cubicBezTo>
                  <a:cubicBezTo>
                    <a:pt x="20733" y="1195"/>
                    <a:pt x="20755" y="1198"/>
                    <a:pt x="20777" y="1198"/>
                  </a:cubicBezTo>
                  <a:cubicBezTo>
                    <a:pt x="20798" y="1198"/>
                    <a:pt x="20818" y="1195"/>
                    <a:pt x="20835" y="1189"/>
                  </a:cubicBezTo>
                  <a:cubicBezTo>
                    <a:pt x="20852" y="1184"/>
                    <a:pt x="20867" y="1175"/>
                    <a:pt x="20882" y="1163"/>
                  </a:cubicBezTo>
                  <a:cubicBezTo>
                    <a:pt x="20896" y="1151"/>
                    <a:pt x="20908" y="1135"/>
                    <a:pt x="20920" y="1117"/>
                  </a:cubicBezTo>
                  <a:lnTo>
                    <a:pt x="20922" y="1117"/>
                  </a:lnTo>
                  <a:cubicBezTo>
                    <a:pt x="20922" y="1128"/>
                    <a:pt x="20922" y="1140"/>
                    <a:pt x="20923" y="1152"/>
                  </a:cubicBezTo>
                  <a:cubicBezTo>
                    <a:pt x="20924" y="1164"/>
                    <a:pt x="20925" y="1176"/>
                    <a:pt x="20925" y="1188"/>
                  </a:cubicBezTo>
                  <a:lnTo>
                    <a:pt x="21068" y="1188"/>
                  </a:lnTo>
                  <a:close/>
                  <a:moveTo>
                    <a:pt x="20261" y="698"/>
                  </a:moveTo>
                  <a:lnTo>
                    <a:pt x="20303" y="698"/>
                  </a:lnTo>
                  <a:cubicBezTo>
                    <a:pt x="20321" y="697"/>
                    <a:pt x="20338" y="700"/>
                    <a:pt x="20353" y="705"/>
                  </a:cubicBezTo>
                  <a:cubicBezTo>
                    <a:pt x="20368" y="710"/>
                    <a:pt x="20380" y="719"/>
                    <a:pt x="20389" y="730"/>
                  </a:cubicBezTo>
                  <a:cubicBezTo>
                    <a:pt x="20397" y="742"/>
                    <a:pt x="20402" y="759"/>
                    <a:pt x="20402" y="779"/>
                  </a:cubicBezTo>
                  <a:cubicBezTo>
                    <a:pt x="20402" y="800"/>
                    <a:pt x="20397" y="816"/>
                    <a:pt x="20389" y="829"/>
                  </a:cubicBezTo>
                  <a:cubicBezTo>
                    <a:pt x="20380" y="841"/>
                    <a:pt x="20368" y="849"/>
                    <a:pt x="20353" y="855"/>
                  </a:cubicBezTo>
                  <a:cubicBezTo>
                    <a:pt x="20338" y="860"/>
                    <a:pt x="20321" y="862"/>
                    <a:pt x="20303" y="862"/>
                  </a:cubicBezTo>
                  <a:lnTo>
                    <a:pt x="20261" y="862"/>
                  </a:lnTo>
                  <a:lnTo>
                    <a:pt x="20261" y="698"/>
                  </a:lnTo>
                  <a:close/>
                  <a:moveTo>
                    <a:pt x="20100" y="1188"/>
                  </a:moveTo>
                  <a:lnTo>
                    <a:pt x="20261" y="1188"/>
                  </a:lnTo>
                  <a:lnTo>
                    <a:pt x="20261" y="976"/>
                  </a:lnTo>
                  <a:lnTo>
                    <a:pt x="20323" y="976"/>
                  </a:lnTo>
                  <a:cubicBezTo>
                    <a:pt x="20374" y="976"/>
                    <a:pt x="20417" y="968"/>
                    <a:pt x="20453" y="953"/>
                  </a:cubicBezTo>
                  <a:cubicBezTo>
                    <a:pt x="20488" y="938"/>
                    <a:pt x="20516" y="915"/>
                    <a:pt x="20535" y="886"/>
                  </a:cubicBezTo>
                  <a:cubicBezTo>
                    <a:pt x="20554" y="857"/>
                    <a:pt x="20563" y="822"/>
                    <a:pt x="20563" y="781"/>
                  </a:cubicBezTo>
                  <a:cubicBezTo>
                    <a:pt x="20564" y="714"/>
                    <a:pt x="20541" y="664"/>
                    <a:pt x="20497" y="631"/>
                  </a:cubicBezTo>
                  <a:cubicBezTo>
                    <a:pt x="20452" y="599"/>
                    <a:pt x="20384" y="583"/>
                    <a:pt x="20292" y="583"/>
                  </a:cubicBezTo>
                  <a:lnTo>
                    <a:pt x="20100" y="583"/>
                  </a:lnTo>
                  <a:lnTo>
                    <a:pt x="20100" y="1188"/>
                  </a:lnTo>
                  <a:close/>
                  <a:moveTo>
                    <a:pt x="19498" y="1089"/>
                  </a:moveTo>
                  <a:cubicBezTo>
                    <a:pt x="19480" y="1089"/>
                    <a:pt x="19465" y="1085"/>
                    <a:pt x="19452" y="1079"/>
                  </a:cubicBezTo>
                  <a:cubicBezTo>
                    <a:pt x="19439" y="1072"/>
                    <a:pt x="19429" y="1063"/>
                    <a:pt x="19420" y="1051"/>
                  </a:cubicBezTo>
                  <a:cubicBezTo>
                    <a:pt x="19412" y="1039"/>
                    <a:pt x="19406" y="1026"/>
                    <a:pt x="19403" y="1010"/>
                  </a:cubicBezTo>
                  <a:cubicBezTo>
                    <a:pt x="19399" y="995"/>
                    <a:pt x="19397" y="979"/>
                    <a:pt x="19397" y="963"/>
                  </a:cubicBezTo>
                  <a:cubicBezTo>
                    <a:pt x="19397" y="946"/>
                    <a:pt x="19399" y="929"/>
                    <a:pt x="19403" y="914"/>
                  </a:cubicBezTo>
                  <a:cubicBezTo>
                    <a:pt x="19406" y="899"/>
                    <a:pt x="19412" y="885"/>
                    <a:pt x="19420" y="873"/>
                  </a:cubicBezTo>
                  <a:cubicBezTo>
                    <a:pt x="19429" y="862"/>
                    <a:pt x="19439" y="852"/>
                    <a:pt x="19452" y="846"/>
                  </a:cubicBezTo>
                  <a:cubicBezTo>
                    <a:pt x="19465" y="839"/>
                    <a:pt x="19480" y="835"/>
                    <a:pt x="19498" y="835"/>
                  </a:cubicBezTo>
                  <a:cubicBezTo>
                    <a:pt x="19516" y="835"/>
                    <a:pt x="19531" y="839"/>
                    <a:pt x="19544" y="846"/>
                  </a:cubicBezTo>
                  <a:cubicBezTo>
                    <a:pt x="19557" y="852"/>
                    <a:pt x="19567" y="862"/>
                    <a:pt x="19576" y="873"/>
                  </a:cubicBezTo>
                  <a:cubicBezTo>
                    <a:pt x="19584" y="885"/>
                    <a:pt x="19590" y="899"/>
                    <a:pt x="19594" y="914"/>
                  </a:cubicBezTo>
                  <a:cubicBezTo>
                    <a:pt x="19598" y="929"/>
                    <a:pt x="19599" y="946"/>
                    <a:pt x="19599" y="963"/>
                  </a:cubicBezTo>
                  <a:cubicBezTo>
                    <a:pt x="19599" y="979"/>
                    <a:pt x="19598" y="995"/>
                    <a:pt x="19594" y="1010"/>
                  </a:cubicBezTo>
                  <a:cubicBezTo>
                    <a:pt x="19590" y="1026"/>
                    <a:pt x="19584" y="1039"/>
                    <a:pt x="19576" y="1051"/>
                  </a:cubicBezTo>
                  <a:cubicBezTo>
                    <a:pt x="19567" y="1063"/>
                    <a:pt x="19557" y="1072"/>
                    <a:pt x="19544" y="1079"/>
                  </a:cubicBezTo>
                  <a:cubicBezTo>
                    <a:pt x="19531" y="1085"/>
                    <a:pt x="19516" y="1089"/>
                    <a:pt x="19498" y="1089"/>
                  </a:cubicBezTo>
                  <a:close/>
                  <a:moveTo>
                    <a:pt x="19498" y="1198"/>
                  </a:moveTo>
                  <a:cubicBezTo>
                    <a:pt x="19535" y="1198"/>
                    <a:pt x="19570" y="1193"/>
                    <a:pt x="19602" y="1182"/>
                  </a:cubicBezTo>
                  <a:cubicBezTo>
                    <a:pt x="19634" y="1172"/>
                    <a:pt x="19661" y="1156"/>
                    <a:pt x="19685" y="1136"/>
                  </a:cubicBezTo>
                  <a:cubicBezTo>
                    <a:pt x="19709" y="1116"/>
                    <a:pt x="19727" y="1091"/>
                    <a:pt x="19740" y="1062"/>
                  </a:cubicBezTo>
                  <a:cubicBezTo>
                    <a:pt x="19754" y="1033"/>
                    <a:pt x="19760" y="1000"/>
                    <a:pt x="19760" y="963"/>
                  </a:cubicBezTo>
                  <a:cubicBezTo>
                    <a:pt x="19760" y="925"/>
                    <a:pt x="19754" y="892"/>
                    <a:pt x="19740" y="862"/>
                  </a:cubicBezTo>
                  <a:cubicBezTo>
                    <a:pt x="19727" y="833"/>
                    <a:pt x="19709" y="808"/>
                    <a:pt x="19685" y="788"/>
                  </a:cubicBezTo>
                  <a:cubicBezTo>
                    <a:pt x="19661" y="768"/>
                    <a:pt x="19634" y="753"/>
                    <a:pt x="19602" y="742"/>
                  </a:cubicBezTo>
                  <a:cubicBezTo>
                    <a:pt x="19570" y="731"/>
                    <a:pt x="19535" y="726"/>
                    <a:pt x="19498" y="726"/>
                  </a:cubicBezTo>
                  <a:cubicBezTo>
                    <a:pt x="19461" y="726"/>
                    <a:pt x="19426" y="731"/>
                    <a:pt x="19394" y="742"/>
                  </a:cubicBezTo>
                  <a:cubicBezTo>
                    <a:pt x="19362" y="753"/>
                    <a:pt x="19335" y="768"/>
                    <a:pt x="19311" y="788"/>
                  </a:cubicBezTo>
                  <a:cubicBezTo>
                    <a:pt x="19287" y="808"/>
                    <a:pt x="19269" y="833"/>
                    <a:pt x="19256" y="862"/>
                  </a:cubicBezTo>
                  <a:cubicBezTo>
                    <a:pt x="19243" y="892"/>
                    <a:pt x="19236" y="925"/>
                    <a:pt x="19236" y="963"/>
                  </a:cubicBezTo>
                  <a:cubicBezTo>
                    <a:pt x="19236" y="1000"/>
                    <a:pt x="19243" y="1033"/>
                    <a:pt x="19256" y="1062"/>
                  </a:cubicBezTo>
                  <a:cubicBezTo>
                    <a:pt x="19269" y="1091"/>
                    <a:pt x="19287" y="1116"/>
                    <a:pt x="19311" y="1136"/>
                  </a:cubicBezTo>
                  <a:cubicBezTo>
                    <a:pt x="19335" y="1156"/>
                    <a:pt x="19362" y="1172"/>
                    <a:pt x="19394" y="1182"/>
                  </a:cubicBezTo>
                  <a:cubicBezTo>
                    <a:pt x="19426" y="1193"/>
                    <a:pt x="19461" y="1198"/>
                    <a:pt x="19498" y="1198"/>
                  </a:cubicBezTo>
                  <a:close/>
                  <a:moveTo>
                    <a:pt x="18818" y="957"/>
                  </a:moveTo>
                  <a:cubicBezTo>
                    <a:pt x="18818" y="942"/>
                    <a:pt x="18820" y="928"/>
                    <a:pt x="18824" y="915"/>
                  </a:cubicBezTo>
                  <a:cubicBezTo>
                    <a:pt x="18829" y="901"/>
                    <a:pt x="18835" y="889"/>
                    <a:pt x="18843" y="879"/>
                  </a:cubicBezTo>
                  <a:cubicBezTo>
                    <a:pt x="18851" y="869"/>
                    <a:pt x="18861" y="861"/>
                    <a:pt x="18872" y="855"/>
                  </a:cubicBezTo>
                  <a:cubicBezTo>
                    <a:pt x="18884" y="849"/>
                    <a:pt x="18897" y="846"/>
                    <a:pt x="18913" y="846"/>
                  </a:cubicBezTo>
                  <a:cubicBezTo>
                    <a:pt x="18932" y="846"/>
                    <a:pt x="18949" y="851"/>
                    <a:pt x="18963" y="861"/>
                  </a:cubicBezTo>
                  <a:cubicBezTo>
                    <a:pt x="18977" y="871"/>
                    <a:pt x="18988" y="885"/>
                    <a:pt x="18996" y="903"/>
                  </a:cubicBezTo>
                  <a:cubicBezTo>
                    <a:pt x="19004" y="920"/>
                    <a:pt x="19008" y="941"/>
                    <a:pt x="19008" y="963"/>
                  </a:cubicBezTo>
                  <a:cubicBezTo>
                    <a:pt x="19008" y="986"/>
                    <a:pt x="19003" y="1005"/>
                    <a:pt x="18995" y="1023"/>
                  </a:cubicBezTo>
                  <a:cubicBezTo>
                    <a:pt x="18986" y="1040"/>
                    <a:pt x="18975" y="1054"/>
                    <a:pt x="18960" y="1063"/>
                  </a:cubicBezTo>
                  <a:cubicBezTo>
                    <a:pt x="18946" y="1073"/>
                    <a:pt x="18930" y="1078"/>
                    <a:pt x="18913" y="1079"/>
                  </a:cubicBezTo>
                  <a:cubicBezTo>
                    <a:pt x="18893" y="1078"/>
                    <a:pt x="18876" y="1073"/>
                    <a:pt x="18862" y="1063"/>
                  </a:cubicBezTo>
                  <a:cubicBezTo>
                    <a:pt x="18848" y="1053"/>
                    <a:pt x="18837" y="1039"/>
                    <a:pt x="18830" y="1021"/>
                  </a:cubicBezTo>
                  <a:cubicBezTo>
                    <a:pt x="18822" y="1003"/>
                    <a:pt x="18818" y="981"/>
                    <a:pt x="18818" y="957"/>
                  </a:cubicBezTo>
                  <a:close/>
                  <a:moveTo>
                    <a:pt x="19164" y="538"/>
                  </a:moveTo>
                  <a:lnTo>
                    <a:pt x="19007" y="538"/>
                  </a:lnTo>
                  <a:lnTo>
                    <a:pt x="19007" y="795"/>
                  </a:lnTo>
                  <a:lnTo>
                    <a:pt x="19005" y="795"/>
                  </a:lnTo>
                  <a:cubicBezTo>
                    <a:pt x="18992" y="777"/>
                    <a:pt x="18977" y="764"/>
                    <a:pt x="18961" y="754"/>
                  </a:cubicBezTo>
                  <a:cubicBezTo>
                    <a:pt x="18945" y="744"/>
                    <a:pt x="18928" y="737"/>
                    <a:pt x="18909" y="732"/>
                  </a:cubicBezTo>
                  <a:cubicBezTo>
                    <a:pt x="18891" y="728"/>
                    <a:pt x="18871" y="726"/>
                    <a:pt x="18850" y="726"/>
                  </a:cubicBezTo>
                  <a:cubicBezTo>
                    <a:pt x="18825" y="726"/>
                    <a:pt x="18803" y="731"/>
                    <a:pt x="18782" y="739"/>
                  </a:cubicBezTo>
                  <a:cubicBezTo>
                    <a:pt x="18762" y="748"/>
                    <a:pt x="18744" y="759"/>
                    <a:pt x="18728" y="774"/>
                  </a:cubicBezTo>
                  <a:cubicBezTo>
                    <a:pt x="18713" y="789"/>
                    <a:pt x="18700" y="806"/>
                    <a:pt x="18689" y="826"/>
                  </a:cubicBezTo>
                  <a:cubicBezTo>
                    <a:pt x="18679" y="845"/>
                    <a:pt x="18671" y="866"/>
                    <a:pt x="18665" y="888"/>
                  </a:cubicBezTo>
                  <a:cubicBezTo>
                    <a:pt x="18660" y="909"/>
                    <a:pt x="18657" y="932"/>
                    <a:pt x="18657" y="954"/>
                  </a:cubicBezTo>
                  <a:cubicBezTo>
                    <a:pt x="18657" y="988"/>
                    <a:pt x="18662" y="1019"/>
                    <a:pt x="18670" y="1048"/>
                  </a:cubicBezTo>
                  <a:cubicBezTo>
                    <a:pt x="18679" y="1078"/>
                    <a:pt x="18692" y="1104"/>
                    <a:pt x="18710" y="1126"/>
                  </a:cubicBezTo>
                  <a:cubicBezTo>
                    <a:pt x="18727" y="1148"/>
                    <a:pt x="18749" y="1166"/>
                    <a:pt x="18775" y="1179"/>
                  </a:cubicBezTo>
                  <a:cubicBezTo>
                    <a:pt x="18800" y="1191"/>
                    <a:pt x="18830" y="1198"/>
                    <a:pt x="18863" y="1198"/>
                  </a:cubicBezTo>
                  <a:cubicBezTo>
                    <a:pt x="18888" y="1198"/>
                    <a:pt x="18910" y="1194"/>
                    <a:pt x="18931" y="1186"/>
                  </a:cubicBezTo>
                  <a:cubicBezTo>
                    <a:pt x="18952" y="1178"/>
                    <a:pt x="18970" y="1167"/>
                    <a:pt x="18985" y="1153"/>
                  </a:cubicBezTo>
                  <a:cubicBezTo>
                    <a:pt x="19000" y="1139"/>
                    <a:pt x="19011" y="1124"/>
                    <a:pt x="19018" y="1107"/>
                  </a:cubicBezTo>
                  <a:lnTo>
                    <a:pt x="19020" y="1107"/>
                  </a:lnTo>
                  <a:lnTo>
                    <a:pt x="19020" y="1188"/>
                  </a:lnTo>
                  <a:lnTo>
                    <a:pt x="19164" y="1188"/>
                  </a:lnTo>
                  <a:lnTo>
                    <a:pt x="19164" y="538"/>
                  </a:lnTo>
                  <a:close/>
                  <a:moveTo>
                    <a:pt x="18143" y="1188"/>
                  </a:moveTo>
                  <a:lnTo>
                    <a:pt x="18299" y="1188"/>
                  </a:lnTo>
                  <a:lnTo>
                    <a:pt x="18299" y="538"/>
                  </a:lnTo>
                  <a:lnTo>
                    <a:pt x="18143" y="538"/>
                  </a:lnTo>
                  <a:lnTo>
                    <a:pt x="18143" y="1188"/>
                  </a:lnTo>
                  <a:close/>
                  <a:moveTo>
                    <a:pt x="17719" y="1045"/>
                  </a:moveTo>
                  <a:cubicBezTo>
                    <a:pt x="17719" y="1030"/>
                    <a:pt x="17724" y="1019"/>
                    <a:pt x="17732" y="1010"/>
                  </a:cubicBezTo>
                  <a:cubicBezTo>
                    <a:pt x="17740" y="1001"/>
                    <a:pt x="17752" y="995"/>
                    <a:pt x="17766" y="991"/>
                  </a:cubicBezTo>
                  <a:cubicBezTo>
                    <a:pt x="17780" y="987"/>
                    <a:pt x="17796" y="985"/>
                    <a:pt x="17814" y="985"/>
                  </a:cubicBezTo>
                  <a:cubicBezTo>
                    <a:pt x="17825" y="985"/>
                    <a:pt x="17837" y="985"/>
                    <a:pt x="17848" y="986"/>
                  </a:cubicBezTo>
                  <a:cubicBezTo>
                    <a:pt x="17859" y="987"/>
                    <a:pt x="17870" y="987"/>
                    <a:pt x="17879" y="988"/>
                  </a:cubicBezTo>
                  <a:cubicBezTo>
                    <a:pt x="17879" y="1001"/>
                    <a:pt x="17877" y="1014"/>
                    <a:pt x="17873" y="1027"/>
                  </a:cubicBezTo>
                  <a:cubicBezTo>
                    <a:pt x="17868" y="1039"/>
                    <a:pt x="17862" y="1051"/>
                    <a:pt x="17854" y="1061"/>
                  </a:cubicBezTo>
                  <a:cubicBezTo>
                    <a:pt x="17845" y="1071"/>
                    <a:pt x="17835" y="1079"/>
                    <a:pt x="17823" y="1085"/>
                  </a:cubicBezTo>
                  <a:cubicBezTo>
                    <a:pt x="17811" y="1091"/>
                    <a:pt x="17798" y="1094"/>
                    <a:pt x="17783" y="1094"/>
                  </a:cubicBezTo>
                  <a:cubicBezTo>
                    <a:pt x="17771" y="1094"/>
                    <a:pt x="17760" y="1092"/>
                    <a:pt x="17751" y="1088"/>
                  </a:cubicBezTo>
                  <a:cubicBezTo>
                    <a:pt x="17741" y="1084"/>
                    <a:pt x="17733" y="1079"/>
                    <a:pt x="17728" y="1072"/>
                  </a:cubicBezTo>
                  <a:cubicBezTo>
                    <a:pt x="17722" y="1064"/>
                    <a:pt x="17719" y="1055"/>
                    <a:pt x="17719" y="1045"/>
                  </a:cubicBezTo>
                  <a:close/>
                  <a:moveTo>
                    <a:pt x="18034" y="1188"/>
                  </a:moveTo>
                  <a:cubicBezTo>
                    <a:pt x="18030" y="1170"/>
                    <a:pt x="18028" y="1152"/>
                    <a:pt x="18027" y="1134"/>
                  </a:cubicBezTo>
                  <a:cubicBezTo>
                    <a:pt x="18026" y="1117"/>
                    <a:pt x="18025" y="1099"/>
                    <a:pt x="18025" y="1081"/>
                  </a:cubicBezTo>
                  <a:lnTo>
                    <a:pt x="18025" y="913"/>
                  </a:lnTo>
                  <a:cubicBezTo>
                    <a:pt x="18025" y="879"/>
                    <a:pt x="18019" y="850"/>
                    <a:pt x="18008" y="826"/>
                  </a:cubicBezTo>
                  <a:cubicBezTo>
                    <a:pt x="17996" y="802"/>
                    <a:pt x="17981" y="783"/>
                    <a:pt x="17961" y="768"/>
                  </a:cubicBezTo>
                  <a:cubicBezTo>
                    <a:pt x="17941" y="753"/>
                    <a:pt x="17918" y="743"/>
                    <a:pt x="17892" y="736"/>
                  </a:cubicBezTo>
                  <a:cubicBezTo>
                    <a:pt x="17867" y="729"/>
                    <a:pt x="17839" y="726"/>
                    <a:pt x="17810" y="726"/>
                  </a:cubicBezTo>
                  <a:cubicBezTo>
                    <a:pt x="17777" y="726"/>
                    <a:pt x="17745" y="729"/>
                    <a:pt x="17716" y="734"/>
                  </a:cubicBezTo>
                  <a:cubicBezTo>
                    <a:pt x="17686" y="739"/>
                    <a:pt x="17658" y="747"/>
                    <a:pt x="17630" y="758"/>
                  </a:cubicBezTo>
                  <a:lnTo>
                    <a:pt x="17633" y="864"/>
                  </a:lnTo>
                  <a:cubicBezTo>
                    <a:pt x="17654" y="852"/>
                    <a:pt x="17677" y="843"/>
                    <a:pt x="17702" y="838"/>
                  </a:cubicBezTo>
                  <a:cubicBezTo>
                    <a:pt x="17726" y="832"/>
                    <a:pt x="17751" y="830"/>
                    <a:pt x="17776" y="830"/>
                  </a:cubicBezTo>
                  <a:cubicBezTo>
                    <a:pt x="17795" y="830"/>
                    <a:pt x="17813" y="832"/>
                    <a:pt x="17828" y="836"/>
                  </a:cubicBezTo>
                  <a:cubicBezTo>
                    <a:pt x="17843" y="841"/>
                    <a:pt x="17856" y="849"/>
                    <a:pt x="17865" y="860"/>
                  </a:cubicBezTo>
                  <a:cubicBezTo>
                    <a:pt x="17874" y="872"/>
                    <a:pt x="17879" y="888"/>
                    <a:pt x="17879" y="908"/>
                  </a:cubicBezTo>
                  <a:cubicBezTo>
                    <a:pt x="17869" y="906"/>
                    <a:pt x="17858" y="905"/>
                    <a:pt x="17845" y="904"/>
                  </a:cubicBezTo>
                  <a:cubicBezTo>
                    <a:pt x="17832" y="902"/>
                    <a:pt x="17820" y="902"/>
                    <a:pt x="17807" y="902"/>
                  </a:cubicBezTo>
                  <a:cubicBezTo>
                    <a:pt x="17793" y="902"/>
                    <a:pt x="17777" y="902"/>
                    <a:pt x="17761" y="904"/>
                  </a:cubicBezTo>
                  <a:cubicBezTo>
                    <a:pt x="17744" y="905"/>
                    <a:pt x="17727" y="907"/>
                    <a:pt x="17709" y="911"/>
                  </a:cubicBezTo>
                  <a:cubicBezTo>
                    <a:pt x="17692" y="915"/>
                    <a:pt x="17675" y="920"/>
                    <a:pt x="17659" y="927"/>
                  </a:cubicBezTo>
                  <a:cubicBezTo>
                    <a:pt x="17643" y="934"/>
                    <a:pt x="17628" y="944"/>
                    <a:pt x="17616" y="955"/>
                  </a:cubicBezTo>
                  <a:cubicBezTo>
                    <a:pt x="17603" y="966"/>
                    <a:pt x="17593" y="980"/>
                    <a:pt x="17585" y="997"/>
                  </a:cubicBezTo>
                  <a:cubicBezTo>
                    <a:pt x="17578" y="1013"/>
                    <a:pt x="17574" y="1033"/>
                    <a:pt x="17574" y="1056"/>
                  </a:cubicBezTo>
                  <a:cubicBezTo>
                    <a:pt x="17574" y="1080"/>
                    <a:pt x="17579" y="1102"/>
                    <a:pt x="17588" y="1119"/>
                  </a:cubicBezTo>
                  <a:cubicBezTo>
                    <a:pt x="17597" y="1137"/>
                    <a:pt x="17609" y="1152"/>
                    <a:pt x="17625" y="1164"/>
                  </a:cubicBezTo>
                  <a:cubicBezTo>
                    <a:pt x="17640" y="1175"/>
                    <a:pt x="17658" y="1184"/>
                    <a:pt x="17679" y="1190"/>
                  </a:cubicBezTo>
                  <a:cubicBezTo>
                    <a:pt x="17699" y="1195"/>
                    <a:pt x="17720" y="1198"/>
                    <a:pt x="17743" y="1198"/>
                  </a:cubicBezTo>
                  <a:cubicBezTo>
                    <a:pt x="17764" y="1198"/>
                    <a:pt x="17783" y="1195"/>
                    <a:pt x="17800" y="1189"/>
                  </a:cubicBezTo>
                  <a:cubicBezTo>
                    <a:pt x="17817" y="1184"/>
                    <a:pt x="17833" y="1175"/>
                    <a:pt x="17847" y="1163"/>
                  </a:cubicBezTo>
                  <a:cubicBezTo>
                    <a:pt x="17861" y="1151"/>
                    <a:pt x="17874" y="1135"/>
                    <a:pt x="17886" y="1117"/>
                  </a:cubicBezTo>
                  <a:lnTo>
                    <a:pt x="17887" y="1117"/>
                  </a:lnTo>
                  <a:cubicBezTo>
                    <a:pt x="17887" y="1128"/>
                    <a:pt x="17888" y="1140"/>
                    <a:pt x="17889" y="1152"/>
                  </a:cubicBezTo>
                  <a:cubicBezTo>
                    <a:pt x="17890" y="1164"/>
                    <a:pt x="17890" y="1176"/>
                    <a:pt x="17891" y="1188"/>
                  </a:cubicBezTo>
                  <a:lnTo>
                    <a:pt x="18034" y="1188"/>
                  </a:lnTo>
                  <a:close/>
                  <a:moveTo>
                    <a:pt x="17541" y="731"/>
                  </a:moveTo>
                  <a:cubicBezTo>
                    <a:pt x="17533" y="730"/>
                    <a:pt x="17525" y="729"/>
                    <a:pt x="17515" y="728"/>
                  </a:cubicBezTo>
                  <a:cubicBezTo>
                    <a:pt x="17506" y="727"/>
                    <a:pt x="17497" y="726"/>
                    <a:pt x="17488" y="726"/>
                  </a:cubicBezTo>
                  <a:cubicBezTo>
                    <a:pt x="17466" y="726"/>
                    <a:pt x="17446" y="730"/>
                    <a:pt x="17429" y="738"/>
                  </a:cubicBezTo>
                  <a:cubicBezTo>
                    <a:pt x="17413" y="745"/>
                    <a:pt x="17398" y="756"/>
                    <a:pt x="17386" y="770"/>
                  </a:cubicBezTo>
                  <a:cubicBezTo>
                    <a:pt x="17374" y="784"/>
                    <a:pt x="17364" y="800"/>
                    <a:pt x="17355" y="820"/>
                  </a:cubicBezTo>
                  <a:lnTo>
                    <a:pt x="17353" y="820"/>
                  </a:lnTo>
                  <a:lnTo>
                    <a:pt x="17353" y="737"/>
                  </a:lnTo>
                  <a:lnTo>
                    <a:pt x="17211" y="737"/>
                  </a:lnTo>
                  <a:lnTo>
                    <a:pt x="17211" y="1188"/>
                  </a:lnTo>
                  <a:lnTo>
                    <a:pt x="17367" y="1188"/>
                  </a:lnTo>
                  <a:lnTo>
                    <a:pt x="17367" y="997"/>
                  </a:lnTo>
                  <a:cubicBezTo>
                    <a:pt x="17367" y="968"/>
                    <a:pt x="17371" y="942"/>
                    <a:pt x="17380" y="921"/>
                  </a:cubicBezTo>
                  <a:cubicBezTo>
                    <a:pt x="17389" y="900"/>
                    <a:pt x="17402" y="884"/>
                    <a:pt x="17418" y="873"/>
                  </a:cubicBezTo>
                  <a:cubicBezTo>
                    <a:pt x="17435" y="862"/>
                    <a:pt x="17456" y="856"/>
                    <a:pt x="17480" y="856"/>
                  </a:cubicBezTo>
                  <a:cubicBezTo>
                    <a:pt x="17489" y="856"/>
                    <a:pt x="17498" y="856"/>
                    <a:pt x="17507" y="857"/>
                  </a:cubicBezTo>
                  <a:cubicBezTo>
                    <a:pt x="17516" y="857"/>
                    <a:pt x="17524" y="859"/>
                    <a:pt x="17533" y="861"/>
                  </a:cubicBezTo>
                  <a:lnTo>
                    <a:pt x="17541" y="731"/>
                  </a:lnTo>
                  <a:close/>
                  <a:moveTo>
                    <a:pt x="16816" y="919"/>
                  </a:moveTo>
                  <a:cubicBezTo>
                    <a:pt x="16817" y="902"/>
                    <a:pt x="16821" y="886"/>
                    <a:pt x="16828" y="872"/>
                  </a:cubicBezTo>
                  <a:cubicBezTo>
                    <a:pt x="16834" y="858"/>
                    <a:pt x="16843" y="846"/>
                    <a:pt x="16856" y="838"/>
                  </a:cubicBezTo>
                  <a:cubicBezTo>
                    <a:pt x="16868" y="829"/>
                    <a:pt x="16884" y="825"/>
                    <a:pt x="16903" y="825"/>
                  </a:cubicBezTo>
                  <a:cubicBezTo>
                    <a:pt x="16923" y="825"/>
                    <a:pt x="16940" y="829"/>
                    <a:pt x="16953" y="838"/>
                  </a:cubicBezTo>
                  <a:cubicBezTo>
                    <a:pt x="16966" y="846"/>
                    <a:pt x="16975" y="857"/>
                    <a:pt x="16981" y="872"/>
                  </a:cubicBezTo>
                  <a:cubicBezTo>
                    <a:pt x="16986" y="886"/>
                    <a:pt x="16989" y="902"/>
                    <a:pt x="16989" y="919"/>
                  </a:cubicBezTo>
                  <a:lnTo>
                    <a:pt x="16816" y="919"/>
                  </a:lnTo>
                  <a:close/>
                  <a:moveTo>
                    <a:pt x="17130" y="1008"/>
                  </a:moveTo>
                  <a:lnTo>
                    <a:pt x="17130" y="979"/>
                  </a:lnTo>
                  <a:cubicBezTo>
                    <a:pt x="17130" y="952"/>
                    <a:pt x="17127" y="926"/>
                    <a:pt x="17122" y="901"/>
                  </a:cubicBezTo>
                  <a:cubicBezTo>
                    <a:pt x="17117" y="876"/>
                    <a:pt x="17109" y="853"/>
                    <a:pt x="17098" y="832"/>
                  </a:cubicBezTo>
                  <a:cubicBezTo>
                    <a:pt x="17086" y="811"/>
                    <a:pt x="17072" y="792"/>
                    <a:pt x="17054" y="776"/>
                  </a:cubicBezTo>
                  <a:cubicBezTo>
                    <a:pt x="17036" y="761"/>
                    <a:pt x="17015" y="748"/>
                    <a:pt x="16990" y="740"/>
                  </a:cubicBezTo>
                  <a:cubicBezTo>
                    <a:pt x="16964" y="731"/>
                    <a:pt x="16935" y="726"/>
                    <a:pt x="16902" y="726"/>
                  </a:cubicBezTo>
                  <a:cubicBezTo>
                    <a:pt x="16867" y="726"/>
                    <a:pt x="16834" y="731"/>
                    <a:pt x="16805" y="742"/>
                  </a:cubicBezTo>
                  <a:cubicBezTo>
                    <a:pt x="16775" y="752"/>
                    <a:pt x="16750" y="768"/>
                    <a:pt x="16728" y="788"/>
                  </a:cubicBezTo>
                  <a:cubicBezTo>
                    <a:pt x="16707" y="808"/>
                    <a:pt x="16690" y="833"/>
                    <a:pt x="16678" y="862"/>
                  </a:cubicBezTo>
                  <a:cubicBezTo>
                    <a:pt x="16666" y="891"/>
                    <a:pt x="16660" y="924"/>
                    <a:pt x="16660" y="962"/>
                  </a:cubicBezTo>
                  <a:cubicBezTo>
                    <a:pt x="16660" y="999"/>
                    <a:pt x="16667" y="1032"/>
                    <a:pt x="16680" y="1061"/>
                  </a:cubicBezTo>
                  <a:cubicBezTo>
                    <a:pt x="16693" y="1091"/>
                    <a:pt x="16712" y="1115"/>
                    <a:pt x="16736" y="1136"/>
                  </a:cubicBezTo>
                  <a:cubicBezTo>
                    <a:pt x="16759" y="1156"/>
                    <a:pt x="16787" y="1171"/>
                    <a:pt x="16819" y="1182"/>
                  </a:cubicBezTo>
                  <a:cubicBezTo>
                    <a:pt x="16851" y="1193"/>
                    <a:pt x="16885" y="1198"/>
                    <a:pt x="16923" y="1198"/>
                  </a:cubicBezTo>
                  <a:cubicBezTo>
                    <a:pt x="16952" y="1198"/>
                    <a:pt x="16980" y="1196"/>
                    <a:pt x="17008" y="1191"/>
                  </a:cubicBezTo>
                  <a:cubicBezTo>
                    <a:pt x="17036" y="1187"/>
                    <a:pt x="17063" y="1179"/>
                    <a:pt x="17088" y="1169"/>
                  </a:cubicBezTo>
                  <a:lnTo>
                    <a:pt x="17088" y="1059"/>
                  </a:lnTo>
                  <a:cubicBezTo>
                    <a:pt x="17064" y="1072"/>
                    <a:pt x="17041" y="1081"/>
                    <a:pt x="17018" y="1086"/>
                  </a:cubicBezTo>
                  <a:cubicBezTo>
                    <a:pt x="16994" y="1092"/>
                    <a:pt x="16972" y="1094"/>
                    <a:pt x="16950" y="1094"/>
                  </a:cubicBezTo>
                  <a:cubicBezTo>
                    <a:pt x="16925" y="1094"/>
                    <a:pt x="16903" y="1091"/>
                    <a:pt x="16884" y="1085"/>
                  </a:cubicBezTo>
                  <a:cubicBezTo>
                    <a:pt x="16865" y="1080"/>
                    <a:pt x="16850" y="1070"/>
                    <a:pt x="16839" y="1058"/>
                  </a:cubicBezTo>
                  <a:cubicBezTo>
                    <a:pt x="16828" y="1045"/>
                    <a:pt x="16821" y="1028"/>
                    <a:pt x="16818" y="1008"/>
                  </a:cubicBezTo>
                  <a:lnTo>
                    <a:pt x="17130" y="1007"/>
                  </a:lnTo>
                  <a:lnTo>
                    <a:pt x="17130" y="1008"/>
                  </a:lnTo>
                  <a:close/>
                  <a:moveTo>
                    <a:pt x="16243" y="957"/>
                  </a:moveTo>
                  <a:cubicBezTo>
                    <a:pt x="16243" y="942"/>
                    <a:pt x="16245" y="928"/>
                    <a:pt x="16249" y="915"/>
                  </a:cubicBezTo>
                  <a:cubicBezTo>
                    <a:pt x="16253" y="901"/>
                    <a:pt x="16259" y="889"/>
                    <a:pt x="16267" y="879"/>
                  </a:cubicBezTo>
                  <a:cubicBezTo>
                    <a:pt x="16275" y="869"/>
                    <a:pt x="16285" y="861"/>
                    <a:pt x="16297" y="855"/>
                  </a:cubicBezTo>
                  <a:cubicBezTo>
                    <a:pt x="16309" y="849"/>
                    <a:pt x="16322" y="846"/>
                    <a:pt x="16337" y="846"/>
                  </a:cubicBezTo>
                  <a:cubicBezTo>
                    <a:pt x="16356" y="846"/>
                    <a:pt x="16373" y="851"/>
                    <a:pt x="16387" y="861"/>
                  </a:cubicBezTo>
                  <a:cubicBezTo>
                    <a:pt x="16401" y="871"/>
                    <a:pt x="16412" y="885"/>
                    <a:pt x="16420" y="903"/>
                  </a:cubicBezTo>
                  <a:cubicBezTo>
                    <a:pt x="16428" y="920"/>
                    <a:pt x="16432" y="941"/>
                    <a:pt x="16432" y="963"/>
                  </a:cubicBezTo>
                  <a:cubicBezTo>
                    <a:pt x="16432" y="986"/>
                    <a:pt x="16428" y="1005"/>
                    <a:pt x="16419" y="1023"/>
                  </a:cubicBezTo>
                  <a:cubicBezTo>
                    <a:pt x="16411" y="1040"/>
                    <a:pt x="16399" y="1054"/>
                    <a:pt x="16385" y="1063"/>
                  </a:cubicBezTo>
                  <a:cubicBezTo>
                    <a:pt x="16371" y="1073"/>
                    <a:pt x="16355" y="1078"/>
                    <a:pt x="16337" y="1079"/>
                  </a:cubicBezTo>
                  <a:cubicBezTo>
                    <a:pt x="16318" y="1078"/>
                    <a:pt x="16301" y="1073"/>
                    <a:pt x="16286" y="1063"/>
                  </a:cubicBezTo>
                  <a:cubicBezTo>
                    <a:pt x="16272" y="1053"/>
                    <a:pt x="16262" y="1039"/>
                    <a:pt x="16254" y="1021"/>
                  </a:cubicBezTo>
                  <a:cubicBezTo>
                    <a:pt x="16247" y="1003"/>
                    <a:pt x="16243" y="981"/>
                    <a:pt x="16243" y="957"/>
                  </a:cubicBezTo>
                  <a:close/>
                  <a:moveTo>
                    <a:pt x="16588" y="538"/>
                  </a:moveTo>
                  <a:lnTo>
                    <a:pt x="16432" y="538"/>
                  </a:lnTo>
                  <a:lnTo>
                    <a:pt x="16432" y="795"/>
                  </a:lnTo>
                  <a:lnTo>
                    <a:pt x="16430" y="795"/>
                  </a:lnTo>
                  <a:cubicBezTo>
                    <a:pt x="16417" y="777"/>
                    <a:pt x="16402" y="764"/>
                    <a:pt x="16386" y="754"/>
                  </a:cubicBezTo>
                  <a:cubicBezTo>
                    <a:pt x="16370" y="744"/>
                    <a:pt x="16352" y="737"/>
                    <a:pt x="16334" y="732"/>
                  </a:cubicBezTo>
                  <a:cubicBezTo>
                    <a:pt x="16315" y="728"/>
                    <a:pt x="16296" y="726"/>
                    <a:pt x="16275" y="726"/>
                  </a:cubicBezTo>
                  <a:cubicBezTo>
                    <a:pt x="16250" y="726"/>
                    <a:pt x="16227" y="731"/>
                    <a:pt x="16207" y="739"/>
                  </a:cubicBezTo>
                  <a:cubicBezTo>
                    <a:pt x="16186" y="748"/>
                    <a:pt x="16169" y="759"/>
                    <a:pt x="16153" y="774"/>
                  </a:cubicBezTo>
                  <a:cubicBezTo>
                    <a:pt x="16137" y="789"/>
                    <a:pt x="16124" y="806"/>
                    <a:pt x="16114" y="826"/>
                  </a:cubicBezTo>
                  <a:cubicBezTo>
                    <a:pt x="16103" y="845"/>
                    <a:pt x="16095" y="866"/>
                    <a:pt x="16090" y="888"/>
                  </a:cubicBezTo>
                  <a:cubicBezTo>
                    <a:pt x="16084" y="909"/>
                    <a:pt x="16082" y="932"/>
                    <a:pt x="16082" y="954"/>
                  </a:cubicBezTo>
                  <a:cubicBezTo>
                    <a:pt x="16082" y="988"/>
                    <a:pt x="16086" y="1019"/>
                    <a:pt x="16095" y="1048"/>
                  </a:cubicBezTo>
                  <a:cubicBezTo>
                    <a:pt x="16104" y="1078"/>
                    <a:pt x="16117" y="1104"/>
                    <a:pt x="16134" y="1126"/>
                  </a:cubicBezTo>
                  <a:cubicBezTo>
                    <a:pt x="16152" y="1148"/>
                    <a:pt x="16173" y="1166"/>
                    <a:pt x="16199" y="1179"/>
                  </a:cubicBezTo>
                  <a:cubicBezTo>
                    <a:pt x="16225" y="1191"/>
                    <a:pt x="16254" y="1198"/>
                    <a:pt x="16288" y="1198"/>
                  </a:cubicBezTo>
                  <a:cubicBezTo>
                    <a:pt x="16312" y="1198"/>
                    <a:pt x="16335" y="1194"/>
                    <a:pt x="16355" y="1186"/>
                  </a:cubicBezTo>
                  <a:cubicBezTo>
                    <a:pt x="16376" y="1178"/>
                    <a:pt x="16395" y="1167"/>
                    <a:pt x="16410" y="1153"/>
                  </a:cubicBezTo>
                  <a:cubicBezTo>
                    <a:pt x="16425" y="1139"/>
                    <a:pt x="16436" y="1124"/>
                    <a:pt x="16443" y="1107"/>
                  </a:cubicBezTo>
                  <a:lnTo>
                    <a:pt x="16445" y="1107"/>
                  </a:lnTo>
                  <a:lnTo>
                    <a:pt x="16445" y="1188"/>
                  </a:lnTo>
                  <a:lnTo>
                    <a:pt x="16588" y="1188"/>
                  </a:lnTo>
                  <a:lnTo>
                    <a:pt x="16588" y="538"/>
                  </a:lnTo>
                  <a:close/>
                  <a:moveTo>
                    <a:pt x="15708" y="919"/>
                  </a:moveTo>
                  <a:cubicBezTo>
                    <a:pt x="15710" y="902"/>
                    <a:pt x="15713" y="886"/>
                    <a:pt x="15720" y="872"/>
                  </a:cubicBezTo>
                  <a:cubicBezTo>
                    <a:pt x="15726" y="858"/>
                    <a:pt x="15736" y="846"/>
                    <a:pt x="15748" y="838"/>
                  </a:cubicBezTo>
                  <a:cubicBezTo>
                    <a:pt x="15761" y="829"/>
                    <a:pt x="15776" y="825"/>
                    <a:pt x="15795" y="825"/>
                  </a:cubicBezTo>
                  <a:cubicBezTo>
                    <a:pt x="15816" y="825"/>
                    <a:pt x="15832" y="829"/>
                    <a:pt x="15845" y="838"/>
                  </a:cubicBezTo>
                  <a:cubicBezTo>
                    <a:pt x="15858" y="846"/>
                    <a:pt x="15867" y="857"/>
                    <a:pt x="15873" y="872"/>
                  </a:cubicBezTo>
                  <a:cubicBezTo>
                    <a:pt x="15879" y="886"/>
                    <a:pt x="15882" y="902"/>
                    <a:pt x="15882" y="919"/>
                  </a:cubicBezTo>
                  <a:lnTo>
                    <a:pt x="15708" y="919"/>
                  </a:lnTo>
                  <a:close/>
                  <a:moveTo>
                    <a:pt x="16022" y="1008"/>
                  </a:moveTo>
                  <a:lnTo>
                    <a:pt x="16022" y="979"/>
                  </a:lnTo>
                  <a:cubicBezTo>
                    <a:pt x="16022" y="952"/>
                    <a:pt x="16020" y="926"/>
                    <a:pt x="16014" y="901"/>
                  </a:cubicBezTo>
                  <a:cubicBezTo>
                    <a:pt x="16009" y="876"/>
                    <a:pt x="16001" y="853"/>
                    <a:pt x="15990" y="832"/>
                  </a:cubicBezTo>
                  <a:cubicBezTo>
                    <a:pt x="15979" y="811"/>
                    <a:pt x="15964" y="792"/>
                    <a:pt x="15947" y="776"/>
                  </a:cubicBezTo>
                  <a:cubicBezTo>
                    <a:pt x="15929" y="761"/>
                    <a:pt x="15907" y="748"/>
                    <a:pt x="15882" y="740"/>
                  </a:cubicBezTo>
                  <a:cubicBezTo>
                    <a:pt x="15857" y="731"/>
                    <a:pt x="15828" y="726"/>
                    <a:pt x="15794" y="726"/>
                  </a:cubicBezTo>
                  <a:cubicBezTo>
                    <a:pt x="15759" y="726"/>
                    <a:pt x="15727" y="731"/>
                    <a:pt x="15697" y="742"/>
                  </a:cubicBezTo>
                  <a:cubicBezTo>
                    <a:pt x="15668" y="752"/>
                    <a:pt x="15642" y="768"/>
                    <a:pt x="15621" y="788"/>
                  </a:cubicBezTo>
                  <a:cubicBezTo>
                    <a:pt x="15599" y="808"/>
                    <a:pt x="15582" y="833"/>
                    <a:pt x="15571" y="862"/>
                  </a:cubicBezTo>
                  <a:cubicBezTo>
                    <a:pt x="15559" y="891"/>
                    <a:pt x="15553" y="924"/>
                    <a:pt x="15553" y="962"/>
                  </a:cubicBezTo>
                  <a:cubicBezTo>
                    <a:pt x="15553" y="999"/>
                    <a:pt x="15559" y="1032"/>
                    <a:pt x="15573" y="1061"/>
                  </a:cubicBezTo>
                  <a:cubicBezTo>
                    <a:pt x="15586" y="1091"/>
                    <a:pt x="15604" y="1115"/>
                    <a:pt x="15628" y="1136"/>
                  </a:cubicBezTo>
                  <a:cubicBezTo>
                    <a:pt x="15652" y="1156"/>
                    <a:pt x="15679" y="1171"/>
                    <a:pt x="15711" y="1182"/>
                  </a:cubicBezTo>
                  <a:cubicBezTo>
                    <a:pt x="15743" y="1193"/>
                    <a:pt x="15778" y="1198"/>
                    <a:pt x="15815" y="1198"/>
                  </a:cubicBezTo>
                  <a:cubicBezTo>
                    <a:pt x="15844" y="1198"/>
                    <a:pt x="15873" y="1196"/>
                    <a:pt x="15901" y="1191"/>
                  </a:cubicBezTo>
                  <a:cubicBezTo>
                    <a:pt x="15929" y="1187"/>
                    <a:pt x="15955" y="1179"/>
                    <a:pt x="15980" y="1169"/>
                  </a:cubicBezTo>
                  <a:lnTo>
                    <a:pt x="15980" y="1059"/>
                  </a:lnTo>
                  <a:cubicBezTo>
                    <a:pt x="15957" y="1072"/>
                    <a:pt x="15933" y="1081"/>
                    <a:pt x="15910" y="1086"/>
                  </a:cubicBezTo>
                  <a:cubicBezTo>
                    <a:pt x="15886" y="1092"/>
                    <a:pt x="15864" y="1094"/>
                    <a:pt x="15843" y="1094"/>
                  </a:cubicBezTo>
                  <a:cubicBezTo>
                    <a:pt x="15817" y="1094"/>
                    <a:pt x="15795" y="1091"/>
                    <a:pt x="15776" y="1085"/>
                  </a:cubicBezTo>
                  <a:cubicBezTo>
                    <a:pt x="15758" y="1080"/>
                    <a:pt x="15743" y="1070"/>
                    <a:pt x="15731" y="1058"/>
                  </a:cubicBezTo>
                  <a:cubicBezTo>
                    <a:pt x="15720" y="1045"/>
                    <a:pt x="15713" y="1028"/>
                    <a:pt x="15710" y="1008"/>
                  </a:cubicBezTo>
                  <a:lnTo>
                    <a:pt x="16022" y="1007"/>
                  </a:lnTo>
                  <a:lnTo>
                    <a:pt x="16022" y="1008"/>
                  </a:lnTo>
                  <a:close/>
                  <a:moveTo>
                    <a:pt x="15096" y="1188"/>
                  </a:moveTo>
                  <a:lnTo>
                    <a:pt x="15257" y="1188"/>
                  </a:lnTo>
                  <a:lnTo>
                    <a:pt x="15257" y="944"/>
                  </a:lnTo>
                  <a:lnTo>
                    <a:pt x="15490" y="944"/>
                  </a:lnTo>
                  <a:lnTo>
                    <a:pt x="15490" y="830"/>
                  </a:lnTo>
                  <a:lnTo>
                    <a:pt x="15257" y="830"/>
                  </a:lnTo>
                  <a:lnTo>
                    <a:pt x="15257" y="698"/>
                  </a:lnTo>
                  <a:lnTo>
                    <a:pt x="15501" y="698"/>
                  </a:lnTo>
                  <a:lnTo>
                    <a:pt x="15501" y="583"/>
                  </a:lnTo>
                  <a:lnTo>
                    <a:pt x="15096" y="583"/>
                  </a:lnTo>
                  <a:lnTo>
                    <a:pt x="15096" y="1188"/>
                  </a:lnTo>
                  <a:close/>
                  <a:moveTo>
                    <a:pt x="14433" y="919"/>
                  </a:moveTo>
                  <a:cubicBezTo>
                    <a:pt x="14434" y="902"/>
                    <a:pt x="14438" y="886"/>
                    <a:pt x="14444" y="872"/>
                  </a:cubicBezTo>
                  <a:cubicBezTo>
                    <a:pt x="14451" y="858"/>
                    <a:pt x="14460" y="846"/>
                    <a:pt x="14473" y="838"/>
                  </a:cubicBezTo>
                  <a:cubicBezTo>
                    <a:pt x="14485" y="829"/>
                    <a:pt x="14501" y="825"/>
                    <a:pt x="14519" y="825"/>
                  </a:cubicBezTo>
                  <a:cubicBezTo>
                    <a:pt x="14540" y="825"/>
                    <a:pt x="14557" y="829"/>
                    <a:pt x="14570" y="838"/>
                  </a:cubicBezTo>
                  <a:cubicBezTo>
                    <a:pt x="14582" y="846"/>
                    <a:pt x="14592" y="857"/>
                    <a:pt x="14597" y="872"/>
                  </a:cubicBezTo>
                  <a:cubicBezTo>
                    <a:pt x="14603" y="886"/>
                    <a:pt x="14606" y="902"/>
                    <a:pt x="14606" y="919"/>
                  </a:cubicBezTo>
                  <a:lnTo>
                    <a:pt x="14433" y="919"/>
                  </a:lnTo>
                  <a:close/>
                  <a:moveTo>
                    <a:pt x="14746" y="1008"/>
                  </a:moveTo>
                  <a:lnTo>
                    <a:pt x="14746" y="979"/>
                  </a:lnTo>
                  <a:cubicBezTo>
                    <a:pt x="14746" y="952"/>
                    <a:pt x="14744" y="926"/>
                    <a:pt x="14739" y="901"/>
                  </a:cubicBezTo>
                  <a:cubicBezTo>
                    <a:pt x="14733" y="876"/>
                    <a:pt x="14725" y="853"/>
                    <a:pt x="14714" y="832"/>
                  </a:cubicBezTo>
                  <a:cubicBezTo>
                    <a:pt x="14703" y="811"/>
                    <a:pt x="14689" y="792"/>
                    <a:pt x="14671" y="776"/>
                  </a:cubicBezTo>
                  <a:cubicBezTo>
                    <a:pt x="14653" y="761"/>
                    <a:pt x="14632" y="748"/>
                    <a:pt x="14606" y="740"/>
                  </a:cubicBezTo>
                  <a:cubicBezTo>
                    <a:pt x="14581" y="731"/>
                    <a:pt x="14552" y="726"/>
                    <a:pt x="14519" y="726"/>
                  </a:cubicBezTo>
                  <a:cubicBezTo>
                    <a:pt x="14483" y="726"/>
                    <a:pt x="14451" y="731"/>
                    <a:pt x="14422" y="742"/>
                  </a:cubicBezTo>
                  <a:cubicBezTo>
                    <a:pt x="14392" y="752"/>
                    <a:pt x="14367" y="768"/>
                    <a:pt x="14345" y="788"/>
                  </a:cubicBezTo>
                  <a:cubicBezTo>
                    <a:pt x="14324" y="808"/>
                    <a:pt x="14307" y="833"/>
                    <a:pt x="14295" y="862"/>
                  </a:cubicBezTo>
                  <a:cubicBezTo>
                    <a:pt x="14283" y="891"/>
                    <a:pt x="14277" y="924"/>
                    <a:pt x="14277" y="962"/>
                  </a:cubicBezTo>
                  <a:cubicBezTo>
                    <a:pt x="14277" y="999"/>
                    <a:pt x="14284" y="1032"/>
                    <a:pt x="14297" y="1061"/>
                  </a:cubicBezTo>
                  <a:cubicBezTo>
                    <a:pt x="14310" y="1091"/>
                    <a:pt x="14329" y="1115"/>
                    <a:pt x="14352" y="1136"/>
                  </a:cubicBezTo>
                  <a:cubicBezTo>
                    <a:pt x="14376" y="1156"/>
                    <a:pt x="14404" y="1171"/>
                    <a:pt x="14436" y="1182"/>
                  </a:cubicBezTo>
                  <a:cubicBezTo>
                    <a:pt x="14467" y="1193"/>
                    <a:pt x="14502" y="1198"/>
                    <a:pt x="14539" y="1198"/>
                  </a:cubicBezTo>
                  <a:cubicBezTo>
                    <a:pt x="14569" y="1198"/>
                    <a:pt x="14597" y="1196"/>
                    <a:pt x="14625" y="1191"/>
                  </a:cubicBezTo>
                  <a:cubicBezTo>
                    <a:pt x="14653" y="1187"/>
                    <a:pt x="14680" y="1179"/>
                    <a:pt x="14705" y="1169"/>
                  </a:cubicBezTo>
                  <a:lnTo>
                    <a:pt x="14705" y="1059"/>
                  </a:lnTo>
                  <a:cubicBezTo>
                    <a:pt x="14681" y="1072"/>
                    <a:pt x="14658" y="1081"/>
                    <a:pt x="14634" y="1086"/>
                  </a:cubicBezTo>
                  <a:cubicBezTo>
                    <a:pt x="14611" y="1092"/>
                    <a:pt x="14588" y="1094"/>
                    <a:pt x="14567" y="1094"/>
                  </a:cubicBezTo>
                  <a:cubicBezTo>
                    <a:pt x="14542" y="1094"/>
                    <a:pt x="14520" y="1091"/>
                    <a:pt x="14501" y="1085"/>
                  </a:cubicBezTo>
                  <a:cubicBezTo>
                    <a:pt x="14482" y="1080"/>
                    <a:pt x="14467" y="1070"/>
                    <a:pt x="14456" y="1058"/>
                  </a:cubicBezTo>
                  <a:cubicBezTo>
                    <a:pt x="14445" y="1045"/>
                    <a:pt x="14437" y="1028"/>
                    <a:pt x="14435" y="1008"/>
                  </a:cubicBezTo>
                  <a:lnTo>
                    <a:pt x="14746" y="1007"/>
                  </a:lnTo>
                  <a:lnTo>
                    <a:pt x="14746" y="1008"/>
                  </a:lnTo>
                  <a:close/>
                  <a:moveTo>
                    <a:pt x="13860" y="957"/>
                  </a:moveTo>
                  <a:cubicBezTo>
                    <a:pt x="13860" y="942"/>
                    <a:pt x="13862" y="928"/>
                    <a:pt x="13866" y="915"/>
                  </a:cubicBezTo>
                  <a:cubicBezTo>
                    <a:pt x="13870" y="901"/>
                    <a:pt x="13876" y="889"/>
                    <a:pt x="13884" y="879"/>
                  </a:cubicBezTo>
                  <a:cubicBezTo>
                    <a:pt x="13892" y="869"/>
                    <a:pt x="13902" y="861"/>
                    <a:pt x="13914" y="855"/>
                  </a:cubicBezTo>
                  <a:cubicBezTo>
                    <a:pt x="13925" y="849"/>
                    <a:pt x="13939" y="846"/>
                    <a:pt x="13954" y="846"/>
                  </a:cubicBezTo>
                  <a:cubicBezTo>
                    <a:pt x="13973" y="846"/>
                    <a:pt x="13990" y="851"/>
                    <a:pt x="14004" y="861"/>
                  </a:cubicBezTo>
                  <a:cubicBezTo>
                    <a:pt x="14018" y="871"/>
                    <a:pt x="14029" y="885"/>
                    <a:pt x="14037" y="903"/>
                  </a:cubicBezTo>
                  <a:cubicBezTo>
                    <a:pt x="14045" y="920"/>
                    <a:pt x="14049" y="941"/>
                    <a:pt x="14049" y="963"/>
                  </a:cubicBezTo>
                  <a:cubicBezTo>
                    <a:pt x="14049" y="986"/>
                    <a:pt x="14045" y="1005"/>
                    <a:pt x="14036" y="1023"/>
                  </a:cubicBezTo>
                  <a:cubicBezTo>
                    <a:pt x="14028" y="1040"/>
                    <a:pt x="14016" y="1054"/>
                    <a:pt x="14002" y="1063"/>
                  </a:cubicBezTo>
                  <a:cubicBezTo>
                    <a:pt x="13987" y="1073"/>
                    <a:pt x="13972" y="1078"/>
                    <a:pt x="13954" y="1079"/>
                  </a:cubicBezTo>
                  <a:cubicBezTo>
                    <a:pt x="13934" y="1078"/>
                    <a:pt x="13917" y="1073"/>
                    <a:pt x="13903" y="1063"/>
                  </a:cubicBezTo>
                  <a:cubicBezTo>
                    <a:pt x="13889" y="1053"/>
                    <a:pt x="13878" y="1039"/>
                    <a:pt x="13871" y="1021"/>
                  </a:cubicBezTo>
                  <a:cubicBezTo>
                    <a:pt x="13863" y="1003"/>
                    <a:pt x="13860" y="981"/>
                    <a:pt x="13860" y="957"/>
                  </a:cubicBezTo>
                  <a:close/>
                  <a:moveTo>
                    <a:pt x="14205" y="538"/>
                  </a:moveTo>
                  <a:lnTo>
                    <a:pt x="14048" y="538"/>
                  </a:lnTo>
                  <a:lnTo>
                    <a:pt x="14048" y="795"/>
                  </a:lnTo>
                  <a:lnTo>
                    <a:pt x="14047" y="795"/>
                  </a:lnTo>
                  <a:cubicBezTo>
                    <a:pt x="14033" y="777"/>
                    <a:pt x="14019" y="764"/>
                    <a:pt x="14003" y="754"/>
                  </a:cubicBezTo>
                  <a:cubicBezTo>
                    <a:pt x="13987" y="744"/>
                    <a:pt x="13969" y="737"/>
                    <a:pt x="13951" y="732"/>
                  </a:cubicBezTo>
                  <a:cubicBezTo>
                    <a:pt x="13932" y="728"/>
                    <a:pt x="13912" y="726"/>
                    <a:pt x="13892" y="726"/>
                  </a:cubicBezTo>
                  <a:cubicBezTo>
                    <a:pt x="13867" y="726"/>
                    <a:pt x="13844" y="731"/>
                    <a:pt x="13824" y="739"/>
                  </a:cubicBezTo>
                  <a:cubicBezTo>
                    <a:pt x="13803" y="748"/>
                    <a:pt x="13785" y="759"/>
                    <a:pt x="13770" y="774"/>
                  </a:cubicBezTo>
                  <a:cubicBezTo>
                    <a:pt x="13754" y="789"/>
                    <a:pt x="13741" y="806"/>
                    <a:pt x="13730" y="826"/>
                  </a:cubicBezTo>
                  <a:cubicBezTo>
                    <a:pt x="13720" y="845"/>
                    <a:pt x="13712" y="866"/>
                    <a:pt x="13706" y="888"/>
                  </a:cubicBezTo>
                  <a:cubicBezTo>
                    <a:pt x="13701" y="909"/>
                    <a:pt x="13698" y="932"/>
                    <a:pt x="13698" y="954"/>
                  </a:cubicBezTo>
                  <a:cubicBezTo>
                    <a:pt x="13698" y="988"/>
                    <a:pt x="13703" y="1019"/>
                    <a:pt x="13712" y="1048"/>
                  </a:cubicBezTo>
                  <a:cubicBezTo>
                    <a:pt x="13721" y="1078"/>
                    <a:pt x="13734" y="1104"/>
                    <a:pt x="13751" y="1126"/>
                  </a:cubicBezTo>
                  <a:cubicBezTo>
                    <a:pt x="13769" y="1148"/>
                    <a:pt x="13790" y="1166"/>
                    <a:pt x="13816" y="1179"/>
                  </a:cubicBezTo>
                  <a:cubicBezTo>
                    <a:pt x="13841" y="1191"/>
                    <a:pt x="13871" y="1198"/>
                    <a:pt x="13905" y="1198"/>
                  </a:cubicBezTo>
                  <a:cubicBezTo>
                    <a:pt x="13929" y="1198"/>
                    <a:pt x="13951" y="1194"/>
                    <a:pt x="13972" y="1186"/>
                  </a:cubicBezTo>
                  <a:cubicBezTo>
                    <a:pt x="13993" y="1178"/>
                    <a:pt x="14011" y="1167"/>
                    <a:pt x="14026" y="1153"/>
                  </a:cubicBezTo>
                  <a:cubicBezTo>
                    <a:pt x="14042" y="1139"/>
                    <a:pt x="14053" y="1124"/>
                    <a:pt x="14060" y="1107"/>
                  </a:cubicBezTo>
                  <a:lnTo>
                    <a:pt x="14061" y="1107"/>
                  </a:lnTo>
                  <a:lnTo>
                    <a:pt x="14061" y="1188"/>
                  </a:lnTo>
                  <a:lnTo>
                    <a:pt x="14205" y="1188"/>
                  </a:lnTo>
                  <a:lnTo>
                    <a:pt x="14205" y="538"/>
                  </a:lnTo>
                  <a:close/>
                  <a:moveTo>
                    <a:pt x="13315" y="1045"/>
                  </a:moveTo>
                  <a:cubicBezTo>
                    <a:pt x="13315" y="1030"/>
                    <a:pt x="13319" y="1019"/>
                    <a:pt x="13328" y="1010"/>
                  </a:cubicBezTo>
                  <a:cubicBezTo>
                    <a:pt x="13336" y="1001"/>
                    <a:pt x="13347" y="995"/>
                    <a:pt x="13361" y="991"/>
                  </a:cubicBezTo>
                  <a:cubicBezTo>
                    <a:pt x="13375" y="987"/>
                    <a:pt x="13391" y="985"/>
                    <a:pt x="13409" y="985"/>
                  </a:cubicBezTo>
                  <a:cubicBezTo>
                    <a:pt x="13421" y="985"/>
                    <a:pt x="13432" y="985"/>
                    <a:pt x="13443" y="986"/>
                  </a:cubicBezTo>
                  <a:cubicBezTo>
                    <a:pt x="13455" y="987"/>
                    <a:pt x="13465" y="987"/>
                    <a:pt x="13475" y="988"/>
                  </a:cubicBezTo>
                  <a:cubicBezTo>
                    <a:pt x="13475" y="1001"/>
                    <a:pt x="13473" y="1014"/>
                    <a:pt x="13468" y="1027"/>
                  </a:cubicBezTo>
                  <a:cubicBezTo>
                    <a:pt x="13464" y="1039"/>
                    <a:pt x="13457" y="1051"/>
                    <a:pt x="13449" y="1061"/>
                  </a:cubicBezTo>
                  <a:cubicBezTo>
                    <a:pt x="13441" y="1071"/>
                    <a:pt x="13431" y="1079"/>
                    <a:pt x="13419" y="1085"/>
                  </a:cubicBezTo>
                  <a:cubicBezTo>
                    <a:pt x="13407" y="1091"/>
                    <a:pt x="13394" y="1094"/>
                    <a:pt x="13379" y="1094"/>
                  </a:cubicBezTo>
                  <a:cubicBezTo>
                    <a:pt x="13367" y="1094"/>
                    <a:pt x="13356" y="1092"/>
                    <a:pt x="13346" y="1088"/>
                  </a:cubicBezTo>
                  <a:cubicBezTo>
                    <a:pt x="13336" y="1084"/>
                    <a:pt x="13329" y="1079"/>
                    <a:pt x="13323" y="1072"/>
                  </a:cubicBezTo>
                  <a:cubicBezTo>
                    <a:pt x="13318" y="1064"/>
                    <a:pt x="13315" y="1055"/>
                    <a:pt x="13315" y="1045"/>
                  </a:cubicBezTo>
                  <a:close/>
                  <a:moveTo>
                    <a:pt x="13629" y="1188"/>
                  </a:moveTo>
                  <a:cubicBezTo>
                    <a:pt x="13626" y="1170"/>
                    <a:pt x="13624" y="1152"/>
                    <a:pt x="13622" y="1134"/>
                  </a:cubicBezTo>
                  <a:cubicBezTo>
                    <a:pt x="13621" y="1117"/>
                    <a:pt x="13620" y="1099"/>
                    <a:pt x="13620" y="1081"/>
                  </a:cubicBezTo>
                  <a:lnTo>
                    <a:pt x="13620" y="913"/>
                  </a:lnTo>
                  <a:cubicBezTo>
                    <a:pt x="13620" y="879"/>
                    <a:pt x="13614" y="850"/>
                    <a:pt x="13603" y="826"/>
                  </a:cubicBezTo>
                  <a:cubicBezTo>
                    <a:pt x="13592" y="802"/>
                    <a:pt x="13576" y="783"/>
                    <a:pt x="13556" y="768"/>
                  </a:cubicBezTo>
                  <a:cubicBezTo>
                    <a:pt x="13536" y="753"/>
                    <a:pt x="13514" y="743"/>
                    <a:pt x="13488" y="736"/>
                  </a:cubicBezTo>
                  <a:cubicBezTo>
                    <a:pt x="13462" y="729"/>
                    <a:pt x="13435" y="726"/>
                    <a:pt x="13406" y="726"/>
                  </a:cubicBezTo>
                  <a:cubicBezTo>
                    <a:pt x="13372" y="726"/>
                    <a:pt x="13341" y="729"/>
                    <a:pt x="13311" y="734"/>
                  </a:cubicBezTo>
                  <a:cubicBezTo>
                    <a:pt x="13282" y="739"/>
                    <a:pt x="13253" y="747"/>
                    <a:pt x="13226" y="758"/>
                  </a:cubicBezTo>
                  <a:lnTo>
                    <a:pt x="13228" y="864"/>
                  </a:lnTo>
                  <a:cubicBezTo>
                    <a:pt x="13250" y="852"/>
                    <a:pt x="13273" y="843"/>
                    <a:pt x="13297" y="838"/>
                  </a:cubicBezTo>
                  <a:cubicBezTo>
                    <a:pt x="13322" y="832"/>
                    <a:pt x="13347" y="830"/>
                    <a:pt x="13372" y="830"/>
                  </a:cubicBezTo>
                  <a:cubicBezTo>
                    <a:pt x="13391" y="830"/>
                    <a:pt x="13408" y="832"/>
                    <a:pt x="13423" y="836"/>
                  </a:cubicBezTo>
                  <a:cubicBezTo>
                    <a:pt x="13439" y="841"/>
                    <a:pt x="13451" y="849"/>
                    <a:pt x="13460" y="860"/>
                  </a:cubicBezTo>
                  <a:cubicBezTo>
                    <a:pt x="13470" y="872"/>
                    <a:pt x="13474" y="888"/>
                    <a:pt x="13475" y="908"/>
                  </a:cubicBezTo>
                  <a:cubicBezTo>
                    <a:pt x="13465" y="906"/>
                    <a:pt x="13453" y="905"/>
                    <a:pt x="13441" y="904"/>
                  </a:cubicBezTo>
                  <a:cubicBezTo>
                    <a:pt x="13428" y="902"/>
                    <a:pt x="13415" y="902"/>
                    <a:pt x="13402" y="902"/>
                  </a:cubicBezTo>
                  <a:cubicBezTo>
                    <a:pt x="13388" y="902"/>
                    <a:pt x="13373" y="902"/>
                    <a:pt x="13356" y="904"/>
                  </a:cubicBezTo>
                  <a:cubicBezTo>
                    <a:pt x="13339" y="905"/>
                    <a:pt x="13322" y="907"/>
                    <a:pt x="13305" y="911"/>
                  </a:cubicBezTo>
                  <a:cubicBezTo>
                    <a:pt x="13287" y="915"/>
                    <a:pt x="13271" y="920"/>
                    <a:pt x="13255" y="927"/>
                  </a:cubicBezTo>
                  <a:cubicBezTo>
                    <a:pt x="13238" y="934"/>
                    <a:pt x="13224" y="944"/>
                    <a:pt x="13211" y="955"/>
                  </a:cubicBezTo>
                  <a:cubicBezTo>
                    <a:pt x="13198" y="966"/>
                    <a:pt x="13188" y="980"/>
                    <a:pt x="13181" y="997"/>
                  </a:cubicBezTo>
                  <a:cubicBezTo>
                    <a:pt x="13173" y="1013"/>
                    <a:pt x="13169" y="1033"/>
                    <a:pt x="13169" y="1056"/>
                  </a:cubicBezTo>
                  <a:cubicBezTo>
                    <a:pt x="13169" y="1080"/>
                    <a:pt x="13174" y="1102"/>
                    <a:pt x="13183" y="1119"/>
                  </a:cubicBezTo>
                  <a:cubicBezTo>
                    <a:pt x="13192" y="1137"/>
                    <a:pt x="13205" y="1152"/>
                    <a:pt x="13220" y="1164"/>
                  </a:cubicBezTo>
                  <a:cubicBezTo>
                    <a:pt x="13236" y="1175"/>
                    <a:pt x="13254" y="1184"/>
                    <a:pt x="13274" y="1190"/>
                  </a:cubicBezTo>
                  <a:cubicBezTo>
                    <a:pt x="13294" y="1195"/>
                    <a:pt x="13316" y="1198"/>
                    <a:pt x="13338" y="1198"/>
                  </a:cubicBezTo>
                  <a:cubicBezTo>
                    <a:pt x="13359" y="1198"/>
                    <a:pt x="13379" y="1195"/>
                    <a:pt x="13396" y="1189"/>
                  </a:cubicBezTo>
                  <a:cubicBezTo>
                    <a:pt x="13413" y="1184"/>
                    <a:pt x="13428" y="1175"/>
                    <a:pt x="13443" y="1163"/>
                  </a:cubicBezTo>
                  <a:cubicBezTo>
                    <a:pt x="13457" y="1151"/>
                    <a:pt x="13469" y="1135"/>
                    <a:pt x="13481" y="1117"/>
                  </a:cubicBezTo>
                  <a:lnTo>
                    <a:pt x="13483" y="1117"/>
                  </a:lnTo>
                  <a:cubicBezTo>
                    <a:pt x="13483" y="1128"/>
                    <a:pt x="13483" y="1140"/>
                    <a:pt x="13484" y="1152"/>
                  </a:cubicBezTo>
                  <a:cubicBezTo>
                    <a:pt x="13485" y="1164"/>
                    <a:pt x="13486" y="1176"/>
                    <a:pt x="13486" y="1188"/>
                  </a:cubicBezTo>
                  <a:lnTo>
                    <a:pt x="13629" y="1188"/>
                  </a:lnTo>
                  <a:close/>
                  <a:moveTo>
                    <a:pt x="12752" y="957"/>
                  </a:moveTo>
                  <a:cubicBezTo>
                    <a:pt x="12752" y="942"/>
                    <a:pt x="12754" y="928"/>
                    <a:pt x="12758" y="915"/>
                  </a:cubicBezTo>
                  <a:cubicBezTo>
                    <a:pt x="12762" y="901"/>
                    <a:pt x="12768" y="889"/>
                    <a:pt x="12776" y="879"/>
                  </a:cubicBezTo>
                  <a:cubicBezTo>
                    <a:pt x="12784" y="869"/>
                    <a:pt x="12794" y="861"/>
                    <a:pt x="12806" y="855"/>
                  </a:cubicBezTo>
                  <a:cubicBezTo>
                    <a:pt x="12818" y="849"/>
                    <a:pt x="12831" y="846"/>
                    <a:pt x="12846" y="846"/>
                  </a:cubicBezTo>
                  <a:cubicBezTo>
                    <a:pt x="12865" y="846"/>
                    <a:pt x="12882" y="851"/>
                    <a:pt x="12896" y="861"/>
                  </a:cubicBezTo>
                  <a:cubicBezTo>
                    <a:pt x="12911" y="871"/>
                    <a:pt x="12922" y="885"/>
                    <a:pt x="12930" y="903"/>
                  </a:cubicBezTo>
                  <a:cubicBezTo>
                    <a:pt x="12938" y="920"/>
                    <a:pt x="12941" y="941"/>
                    <a:pt x="12942" y="963"/>
                  </a:cubicBezTo>
                  <a:cubicBezTo>
                    <a:pt x="12941" y="986"/>
                    <a:pt x="12937" y="1005"/>
                    <a:pt x="12928" y="1023"/>
                  </a:cubicBezTo>
                  <a:cubicBezTo>
                    <a:pt x="12920" y="1040"/>
                    <a:pt x="12908" y="1054"/>
                    <a:pt x="12894" y="1063"/>
                  </a:cubicBezTo>
                  <a:cubicBezTo>
                    <a:pt x="12880" y="1073"/>
                    <a:pt x="12864" y="1078"/>
                    <a:pt x="12846" y="1079"/>
                  </a:cubicBezTo>
                  <a:cubicBezTo>
                    <a:pt x="12827" y="1078"/>
                    <a:pt x="12810" y="1073"/>
                    <a:pt x="12796" y="1063"/>
                  </a:cubicBezTo>
                  <a:cubicBezTo>
                    <a:pt x="12782" y="1053"/>
                    <a:pt x="12771" y="1039"/>
                    <a:pt x="12763" y="1021"/>
                  </a:cubicBezTo>
                  <a:cubicBezTo>
                    <a:pt x="12756" y="1003"/>
                    <a:pt x="12752" y="981"/>
                    <a:pt x="12752" y="957"/>
                  </a:cubicBezTo>
                  <a:close/>
                  <a:moveTo>
                    <a:pt x="13097" y="538"/>
                  </a:moveTo>
                  <a:lnTo>
                    <a:pt x="12941" y="538"/>
                  </a:lnTo>
                  <a:lnTo>
                    <a:pt x="12941" y="795"/>
                  </a:lnTo>
                  <a:lnTo>
                    <a:pt x="12939" y="795"/>
                  </a:lnTo>
                  <a:cubicBezTo>
                    <a:pt x="12926" y="777"/>
                    <a:pt x="12911" y="764"/>
                    <a:pt x="12895" y="754"/>
                  </a:cubicBezTo>
                  <a:cubicBezTo>
                    <a:pt x="12879" y="744"/>
                    <a:pt x="12862" y="737"/>
                    <a:pt x="12843" y="732"/>
                  </a:cubicBezTo>
                  <a:cubicBezTo>
                    <a:pt x="12825" y="728"/>
                    <a:pt x="12805" y="726"/>
                    <a:pt x="12784" y="726"/>
                  </a:cubicBezTo>
                  <a:cubicBezTo>
                    <a:pt x="12759" y="726"/>
                    <a:pt x="12736" y="731"/>
                    <a:pt x="12716" y="739"/>
                  </a:cubicBezTo>
                  <a:cubicBezTo>
                    <a:pt x="12696" y="748"/>
                    <a:pt x="12678" y="759"/>
                    <a:pt x="12662" y="774"/>
                  </a:cubicBezTo>
                  <a:cubicBezTo>
                    <a:pt x="12646" y="789"/>
                    <a:pt x="12633" y="806"/>
                    <a:pt x="12623" y="826"/>
                  </a:cubicBezTo>
                  <a:cubicBezTo>
                    <a:pt x="12612" y="845"/>
                    <a:pt x="12604" y="866"/>
                    <a:pt x="12599" y="888"/>
                  </a:cubicBezTo>
                  <a:cubicBezTo>
                    <a:pt x="12594" y="909"/>
                    <a:pt x="12591" y="932"/>
                    <a:pt x="12591" y="954"/>
                  </a:cubicBezTo>
                  <a:cubicBezTo>
                    <a:pt x="12591" y="988"/>
                    <a:pt x="12595" y="1019"/>
                    <a:pt x="12604" y="1048"/>
                  </a:cubicBezTo>
                  <a:cubicBezTo>
                    <a:pt x="12613" y="1078"/>
                    <a:pt x="12626" y="1104"/>
                    <a:pt x="12643" y="1126"/>
                  </a:cubicBezTo>
                  <a:cubicBezTo>
                    <a:pt x="12661" y="1148"/>
                    <a:pt x="12682" y="1166"/>
                    <a:pt x="12708" y="1179"/>
                  </a:cubicBezTo>
                  <a:cubicBezTo>
                    <a:pt x="12734" y="1191"/>
                    <a:pt x="12763" y="1198"/>
                    <a:pt x="12797" y="1198"/>
                  </a:cubicBezTo>
                  <a:cubicBezTo>
                    <a:pt x="12821" y="1198"/>
                    <a:pt x="12844" y="1194"/>
                    <a:pt x="12865" y="1186"/>
                  </a:cubicBezTo>
                  <a:cubicBezTo>
                    <a:pt x="12886" y="1178"/>
                    <a:pt x="12904" y="1167"/>
                    <a:pt x="12919" y="1153"/>
                  </a:cubicBezTo>
                  <a:cubicBezTo>
                    <a:pt x="12934" y="1139"/>
                    <a:pt x="12945" y="1124"/>
                    <a:pt x="12952" y="1107"/>
                  </a:cubicBezTo>
                  <a:lnTo>
                    <a:pt x="12954" y="1107"/>
                  </a:lnTo>
                  <a:lnTo>
                    <a:pt x="12954" y="1188"/>
                  </a:lnTo>
                  <a:lnTo>
                    <a:pt x="13097" y="1188"/>
                  </a:lnTo>
                  <a:lnTo>
                    <a:pt x="13097" y="538"/>
                  </a:lnTo>
                  <a:close/>
                  <a:moveTo>
                    <a:pt x="12497" y="549"/>
                  </a:moveTo>
                  <a:lnTo>
                    <a:pt x="12341" y="549"/>
                  </a:lnTo>
                  <a:lnTo>
                    <a:pt x="12341" y="663"/>
                  </a:lnTo>
                  <a:lnTo>
                    <a:pt x="12497" y="663"/>
                  </a:lnTo>
                  <a:lnTo>
                    <a:pt x="12497" y="549"/>
                  </a:lnTo>
                  <a:close/>
                  <a:moveTo>
                    <a:pt x="12341" y="1188"/>
                  </a:moveTo>
                  <a:lnTo>
                    <a:pt x="12497" y="1188"/>
                  </a:lnTo>
                  <a:lnTo>
                    <a:pt x="12497" y="737"/>
                  </a:lnTo>
                  <a:lnTo>
                    <a:pt x="12341" y="737"/>
                  </a:lnTo>
                  <a:lnTo>
                    <a:pt x="12341" y="1188"/>
                  </a:lnTo>
                  <a:close/>
                  <a:moveTo>
                    <a:pt x="11873" y="1176"/>
                  </a:moveTo>
                  <a:cubicBezTo>
                    <a:pt x="11888" y="1181"/>
                    <a:pt x="11904" y="1185"/>
                    <a:pt x="11920" y="1189"/>
                  </a:cubicBezTo>
                  <a:cubicBezTo>
                    <a:pt x="11936" y="1192"/>
                    <a:pt x="11954" y="1194"/>
                    <a:pt x="11973" y="1196"/>
                  </a:cubicBezTo>
                  <a:cubicBezTo>
                    <a:pt x="11992" y="1197"/>
                    <a:pt x="12013" y="1198"/>
                    <a:pt x="12037" y="1198"/>
                  </a:cubicBezTo>
                  <a:cubicBezTo>
                    <a:pt x="12057" y="1198"/>
                    <a:pt x="12078" y="1197"/>
                    <a:pt x="12098" y="1194"/>
                  </a:cubicBezTo>
                  <a:cubicBezTo>
                    <a:pt x="12118" y="1191"/>
                    <a:pt x="12137" y="1186"/>
                    <a:pt x="12155" y="1180"/>
                  </a:cubicBezTo>
                  <a:cubicBezTo>
                    <a:pt x="12173" y="1173"/>
                    <a:pt x="12189" y="1164"/>
                    <a:pt x="12202" y="1152"/>
                  </a:cubicBezTo>
                  <a:cubicBezTo>
                    <a:pt x="12216" y="1141"/>
                    <a:pt x="12227" y="1127"/>
                    <a:pt x="12235" y="1109"/>
                  </a:cubicBezTo>
                  <a:cubicBezTo>
                    <a:pt x="12243" y="1092"/>
                    <a:pt x="12247" y="1071"/>
                    <a:pt x="12247" y="1047"/>
                  </a:cubicBezTo>
                  <a:cubicBezTo>
                    <a:pt x="12247" y="1023"/>
                    <a:pt x="12243" y="1003"/>
                    <a:pt x="12234" y="987"/>
                  </a:cubicBezTo>
                  <a:cubicBezTo>
                    <a:pt x="12226" y="971"/>
                    <a:pt x="12215" y="958"/>
                    <a:pt x="12201" y="948"/>
                  </a:cubicBezTo>
                  <a:cubicBezTo>
                    <a:pt x="12187" y="938"/>
                    <a:pt x="12172" y="930"/>
                    <a:pt x="12156" y="924"/>
                  </a:cubicBezTo>
                  <a:cubicBezTo>
                    <a:pt x="12139" y="918"/>
                    <a:pt x="12123" y="914"/>
                    <a:pt x="12106" y="910"/>
                  </a:cubicBezTo>
                  <a:cubicBezTo>
                    <a:pt x="12090" y="906"/>
                    <a:pt x="12075" y="902"/>
                    <a:pt x="12061" y="899"/>
                  </a:cubicBezTo>
                  <a:cubicBezTo>
                    <a:pt x="12047" y="895"/>
                    <a:pt x="12036" y="890"/>
                    <a:pt x="12028" y="885"/>
                  </a:cubicBezTo>
                  <a:cubicBezTo>
                    <a:pt x="12019" y="879"/>
                    <a:pt x="12015" y="871"/>
                    <a:pt x="12015" y="861"/>
                  </a:cubicBezTo>
                  <a:cubicBezTo>
                    <a:pt x="12015" y="855"/>
                    <a:pt x="12017" y="850"/>
                    <a:pt x="12021" y="846"/>
                  </a:cubicBezTo>
                  <a:cubicBezTo>
                    <a:pt x="12026" y="842"/>
                    <a:pt x="12031" y="839"/>
                    <a:pt x="12038" y="836"/>
                  </a:cubicBezTo>
                  <a:cubicBezTo>
                    <a:pt x="12045" y="834"/>
                    <a:pt x="12053" y="832"/>
                    <a:pt x="12061" y="831"/>
                  </a:cubicBezTo>
                  <a:cubicBezTo>
                    <a:pt x="12070" y="830"/>
                    <a:pt x="12078" y="830"/>
                    <a:pt x="12087" y="830"/>
                  </a:cubicBezTo>
                  <a:cubicBezTo>
                    <a:pt x="12100" y="830"/>
                    <a:pt x="12114" y="831"/>
                    <a:pt x="12128" y="834"/>
                  </a:cubicBezTo>
                  <a:cubicBezTo>
                    <a:pt x="12143" y="836"/>
                    <a:pt x="12157" y="839"/>
                    <a:pt x="12171" y="844"/>
                  </a:cubicBezTo>
                  <a:cubicBezTo>
                    <a:pt x="12185" y="848"/>
                    <a:pt x="12197" y="854"/>
                    <a:pt x="12208" y="860"/>
                  </a:cubicBezTo>
                  <a:lnTo>
                    <a:pt x="12220" y="752"/>
                  </a:lnTo>
                  <a:cubicBezTo>
                    <a:pt x="12195" y="742"/>
                    <a:pt x="12169" y="735"/>
                    <a:pt x="12142" y="732"/>
                  </a:cubicBezTo>
                  <a:cubicBezTo>
                    <a:pt x="12116" y="728"/>
                    <a:pt x="12089" y="726"/>
                    <a:pt x="12062" y="726"/>
                  </a:cubicBezTo>
                  <a:cubicBezTo>
                    <a:pt x="12044" y="726"/>
                    <a:pt x="12025" y="728"/>
                    <a:pt x="12007" y="731"/>
                  </a:cubicBezTo>
                  <a:cubicBezTo>
                    <a:pt x="11989" y="735"/>
                    <a:pt x="11972" y="740"/>
                    <a:pt x="11955" y="748"/>
                  </a:cubicBezTo>
                  <a:cubicBezTo>
                    <a:pt x="11939" y="755"/>
                    <a:pt x="11924" y="764"/>
                    <a:pt x="11911" y="776"/>
                  </a:cubicBezTo>
                  <a:cubicBezTo>
                    <a:pt x="11898" y="788"/>
                    <a:pt x="11888" y="801"/>
                    <a:pt x="11881" y="817"/>
                  </a:cubicBezTo>
                  <a:cubicBezTo>
                    <a:pt x="11873" y="833"/>
                    <a:pt x="11870" y="852"/>
                    <a:pt x="11870" y="872"/>
                  </a:cubicBezTo>
                  <a:cubicBezTo>
                    <a:pt x="11870" y="896"/>
                    <a:pt x="11874" y="915"/>
                    <a:pt x="11882" y="930"/>
                  </a:cubicBezTo>
                  <a:cubicBezTo>
                    <a:pt x="11890" y="945"/>
                    <a:pt x="11900" y="958"/>
                    <a:pt x="11914" y="967"/>
                  </a:cubicBezTo>
                  <a:cubicBezTo>
                    <a:pt x="11927" y="977"/>
                    <a:pt x="11941" y="984"/>
                    <a:pt x="11957" y="990"/>
                  </a:cubicBezTo>
                  <a:cubicBezTo>
                    <a:pt x="11973" y="995"/>
                    <a:pt x="11988" y="1000"/>
                    <a:pt x="12004" y="1004"/>
                  </a:cubicBezTo>
                  <a:cubicBezTo>
                    <a:pt x="12020" y="1008"/>
                    <a:pt x="12034" y="1012"/>
                    <a:pt x="12047" y="1016"/>
                  </a:cubicBezTo>
                  <a:cubicBezTo>
                    <a:pt x="12060" y="1020"/>
                    <a:pt x="12071" y="1026"/>
                    <a:pt x="12079" y="1032"/>
                  </a:cubicBezTo>
                  <a:cubicBezTo>
                    <a:pt x="12087" y="1038"/>
                    <a:pt x="12091" y="1047"/>
                    <a:pt x="12091" y="1058"/>
                  </a:cubicBezTo>
                  <a:cubicBezTo>
                    <a:pt x="12091" y="1068"/>
                    <a:pt x="12088" y="1076"/>
                    <a:pt x="12082" y="1081"/>
                  </a:cubicBezTo>
                  <a:cubicBezTo>
                    <a:pt x="12076" y="1086"/>
                    <a:pt x="12068" y="1090"/>
                    <a:pt x="12059" y="1092"/>
                  </a:cubicBezTo>
                  <a:cubicBezTo>
                    <a:pt x="12049" y="1093"/>
                    <a:pt x="12039" y="1094"/>
                    <a:pt x="12028" y="1094"/>
                  </a:cubicBezTo>
                  <a:cubicBezTo>
                    <a:pt x="12009" y="1094"/>
                    <a:pt x="11991" y="1093"/>
                    <a:pt x="11973" y="1089"/>
                  </a:cubicBezTo>
                  <a:cubicBezTo>
                    <a:pt x="11955" y="1086"/>
                    <a:pt x="11939" y="1083"/>
                    <a:pt x="11923" y="1078"/>
                  </a:cubicBezTo>
                  <a:cubicBezTo>
                    <a:pt x="11908" y="1073"/>
                    <a:pt x="11894" y="1068"/>
                    <a:pt x="11882" y="1063"/>
                  </a:cubicBezTo>
                  <a:lnTo>
                    <a:pt x="11873" y="1176"/>
                  </a:lnTo>
                  <a:close/>
                  <a:moveTo>
                    <a:pt x="11836" y="731"/>
                  </a:moveTo>
                  <a:cubicBezTo>
                    <a:pt x="11828" y="730"/>
                    <a:pt x="11819" y="729"/>
                    <a:pt x="11810" y="728"/>
                  </a:cubicBezTo>
                  <a:cubicBezTo>
                    <a:pt x="11801" y="727"/>
                    <a:pt x="11792" y="726"/>
                    <a:pt x="11783" y="726"/>
                  </a:cubicBezTo>
                  <a:cubicBezTo>
                    <a:pt x="11760" y="726"/>
                    <a:pt x="11741" y="730"/>
                    <a:pt x="11724" y="738"/>
                  </a:cubicBezTo>
                  <a:cubicBezTo>
                    <a:pt x="11708" y="745"/>
                    <a:pt x="11693" y="756"/>
                    <a:pt x="11681" y="770"/>
                  </a:cubicBezTo>
                  <a:cubicBezTo>
                    <a:pt x="11669" y="784"/>
                    <a:pt x="11658" y="800"/>
                    <a:pt x="11650" y="820"/>
                  </a:cubicBezTo>
                  <a:lnTo>
                    <a:pt x="11648" y="820"/>
                  </a:lnTo>
                  <a:lnTo>
                    <a:pt x="11648" y="737"/>
                  </a:lnTo>
                  <a:lnTo>
                    <a:pt x="11506" y="737"/>
                  </a:lnTo>
                  <a:lnTo>
                    <a:pt x="11506" y="1188"/>
                  </a:lnTo>
                  <a:lnTo>
                    <a:pt x="11662" y="1188"/>
                  </a:lnTo>
                  <a:lnTo>
                    <a:pt x="11662" y="997"/>
                  </a:lnTo>
                  <a:cubicBezTo>
                    <a:pt x="11662" y="968"/>
                    <a:pt x="11666" y="942"/>
                    <a:pt x="11675" y="921"/>
                  </a:cubicBezTo>
                  <a:cubicBezTo>
                    <a:pt x="11684" y="900"/>
                    <a:pt x="11696" y="884"/>
                    <a:pt x="11713" y="873"/>
                  </a:cubicBezTo>
                  <a:cubicBezTo>
                    <a:pt x="11730" y="862"/>
                    <a:pt x="11751" y="856"/>
                    <a:pt x="11775" y="856"/>
                  </a:cubicBezTo>
                  <a:cubicBezTo>
                    <a:pt x="11784" y="856"/>
                    <a:pt x="11793" y="856"/>
                    <a:pt x="11802" y="857"/>
                  </a:cubicBezTo>
                  <a:cubicBezTo>
                    <a:pt x="11811" y="857"/>
                    <a:pt x="11819" y="859"/>
                    <a:pt x="11828" y="861"/>
                  </a:cubicBezTo>
                  <a:lnTo>
                    <a:pt x="11836" y="731"/>
                  </a:lnTo>
                  <a:close/>
                  <a:moveTo>
                    <a:pt x="11111" y="919"/>
                  </a:moveTo>
                  <a:cubicBezTo>
                    <a:pt x="11112" y="902"/>
                    <a:pt x="11116" y="886"/>
                    <a:pt x="11122" y="872"/>
                  </a:cubicBezTo>
                  <a:cubicBezTo>
                    <a:pt x="11129" y="858"/>
                    <a:pt x="11138" y="846"/>
                    <a:pt x="11151" y="838"/>
                  </a:cubicBezTo>
                  <a:cubicBezTo>
                    <a:pt x="11163" y="829"/>
                    <a:pt x="11179" y="825"/>
                    <a:pt x="11197" y="825"/>
                  </a:cubicBezTo>
                  <a:cubicBezTo>
                    <a:pt x="11218" y="825"/>
                    <a:pt x="11235" y="829"/>
                    <a:pt x="11248" y="838"/>
                  </a:cubicBezTo>
                  <a:cubicBezTo>
                    <a:pt x="11260" y="846"/>
                    <a:pt x="11270" y="857"/>
                    <a:pt x="11276" y="872"/>
                  </a:cubicBezTo>
                  <a:cubicBezTo>
                    <a:pt x="11281" y="886"/>
                    <a:pt x="11284" y="902"/>
                    <a:pt x="11284" y="919"/>
                  </a:cubicBezTo>
                  <a:lnTo>
                    <a:pt x="11111" y="919"/>
                  </a:lnTo>
                  <a:close/>
                  <a:moveTo>
                    <a:pt x="11424" y="1008"/>
                  </a:moveTo>
                  <a:lnTo>
                    <a:pt x="11424" y="979"/>
                  </a:lnTo>
                  <a:cubicBezTo>
                    <a:pt x="11424" y="952"/>
                    <a:pt x="11422" y="926"/>
                    <a:pt x="11417" y="901"/>
                  </a:cubicBezTo>
                  <a:cubicBezTo>
                    <a:pt x="11411" y="876"/>
                    <a:pt x="11403" y="853"/>
                    <a:pt x="11392" y="832"/>
                  </a:cubicBezTo>
                  <a:cubicBezTo>
                    <a:pt x="11381" y="811"/>
                    <a:pt x="11367" y="792"/>
                    <a:pt x="11349" y="776"/>
                  </a:cubicBezTo>
                  <a:cubicBezTo>
                    <a:pt x="11331" y="761"/>
                    <a:pt x="11310" y="748"/>
                    <a:pt x="11284" y="740"/>
                  </a:cubicBezTo>
                  <a:cubicBezTo>
                    <a:pt x="11259" y="731"/>
                    <a:pt x="11230" y="726"/>
                    <a:pt x="11197" y="726"/>
                  </a:cubicBezTo>
                  <a:cubicBezTo>
                    <a:pt x="11161" y="726"/>
                    <a:pt x="11129" y="731"/>
                    <a:pt x="11100" y="742"/>
                  </a:cubicBezTo>
                  <a:cubicBezTo>
                    <a:pt x="11070" y="752"/>
                    <a:pt x="11045" y="768"/>
                    <a:pt x="11023" y="788"/>
                  </a:cubicBezTo>
                  <a:cubicBezTo>
                    <a:pt x="11002" y="808"/>
                    <a:pt x="10985" y="833"/>
                    <a:pt x="10973" y="862"/>
                  </a:cubicBezTo>
                  <a:cubicBezTo>
                    <a:pt x="10961" y="891"/>
                    <a:pt x="10955" y="924"/>
                    <a:pt x="10955" y="962"/>
                  </a:cubicBezTo>
                  <a:cubicBezTo>
                    <a:pt x="10955" y="999"/>
                    <a:pt x="10962" y="1032"/>
                    <a:pt x="10975" y="1061"/>
                  </a:cubicBezTo>
                  <a:cubicBezTo>
                    <a:pt x="10988" y="1091"/>
                    <a:pt x="11007" y="1115"/>
                    <a:pt x="11030" y="1136"/>
                  </a:cubicBezTo>
                  <a:cubicBezTo>
                    <a:pt x="11054" y="1156"/>
                    <a:pt x="11082" y="1171"/>
                    <a:pt x="11114" y="1182"/>
                  </a:cubicBezTo>
                  <a:cubicBezTo>
                    <a:pt x="11145" y="1193"/>
                    <a:pt x="11180" y="1198"/>
                    <a:pt x="11217" y="1198"/>
                  </a:cubicBezTo>
                  <a:cubicBezTo>
                    <a:pt x="11246" y="1198"/>
                    <a:pt x="11275" y="1196"/>
                    <a:pt x="11303" y="1191"/>
                  </a:cubicBezTo>
                  <a:cubicBezTo>
                    <a:pt x="11331" y="1187"/>
                    <a:pt x="11357" y="1179"/>
                    <a:pt x="11383" y="1169"/>
                  </a:cubicBezTo>
                  <a:lnTo>
                    <a:pt x="11383" y="1059"/>
                  </a:lnTo>
                  <a:cubicBezTo>
                    <a:pt x="11359" y="1072"/>
                    <a:pt x="11336" y="1081"/>
                    <a:pt x="11312" y="1086"/>
                  </a:cubicBezTo>
                  <a:cubicBezTo>
                    <a:pt x="11289" y="1092"/>
                    <a:pt x="11266" y="1094"/>
                    <a:pt x="11245" y="1094"/>
                  </a:cubicBezTo>
                  <a:cubicBezTo>
                    <a:pt x="11220" y="1094"/>
                    <a:pt x="11198" y="1091"/>
                    <a:pt x="11179" y="1085"/>
                  </a:cubicBezTo>
                  <a:cubicBezTo>
                    <a:pt x="11160" y="1080"/>
                    <a:pt x="11145" y="1070"/>
                    <a:pt x="11134" y="1058"/>
                  </a:cubicBezTo>
                  <a:cubicBezTo>
                    <a:pt x="11123" y="1045"/>
                    <a:pt x="11115" y="1028"/>
                    <a:pt x="11113" y="1008"/>
                  </a:cubicBezTo>
                  <a:lnTo>
                    <a:pt x="11424" y="1007"/>
                  </a:lnTo>
                  <a:lnTo>
                    <a:pt x="11424" y="1008"/>
                  </a:lnTo>
                  <a:close/>
                  <a:moveTo>
                    <a:pt x="10575" y="1188"/>
                  </a:moveTo>
                  <a:lnTo>
                    <a:pt x="10752" y="1188"/>
                  </a:lnTo>
                  <a:lnTo>
                    <a:pt x="10919" y="737"/>
                  </a:lnTo>
                  <a:lnTo>
                    <a:pt x="10764" y="737"/>
                  </a:lnTo>
                  <a:lnTo>
                    <a:pt x="10670" y="1058"/>
                  </a:lnTo>
                  <a:lnTo>
                    <a:pt x="10668" y="1058"/>
                  </a:lnTo>
                  <a:lnTo>
                    <a:pt x="10575" y="737"/>
                  </a:lnTo>
                  <a:lnTo>
                    <a:pt x="10408" y="737"/>
                  </a:lnTo>
                  <a:lnTo>
                    <a:pt x="10575" y="1188"/>
                  </a:lnTo>
                  <a:close/>
                  <a:moveTo>
                    <a:pt x="10332" y="549"/>
                  </a:moveTo>
                  <a:lnTo>
                    <a:pt x="10176" y="549"/>
                  </a:lnTo>
                  <a:lnTo>
                    <a:pt x="10176" y="663"/>
                  </a:lnTo>
                  <a:lnTo>
                    <a:pt x="10332" y="663"/>
                  </a:lnTo>
                  <a:lnTo>
                    <a:pt x="10332" y="549"/>
                  </a:lnTo>
                  <a:close/>
                  <a:moveTo>
                    <a:pt x="10176" y="1188"/>
                  </a:moveTo>
                  <a:lnTo>
                    <a:pt x="10332" y="1188"/>
                  </a:lnTo>
                  <a:lnTo>
                    <a:pt x="10332" y="737"/>
                  </a:lnTo>
                  <a:lnTo>
                    <a:pt x="10176" y="737"/>
                  </a:lnTo>
                  <a:lnTo>
                    <a:pt x="10176" y="1188"/>
                  </a:lnTo>
                  <a:close/>
                  <a:moveTo>
                    <a:pt x="9581" y="1188"/>
                  </a:moveTo>
                  <a:lnTo>
                    <a:pt x="9736" y="1188"/>
                  </a:lnTo>
                  <a:lnTo>
                    <a:pt x="9736" y="997"/>
                  </a:lnTo>
                  <a:cubicBezTo>
                    <a:pt x="9736" y="949"/>
                    <a:pt x="9745" y="913"/>
                    <a:pt x="9761" y="890"/>
                  </a:cubicBezTo>
                  <a:cubicBezTo>
                    <a:pt x="9777" y="867"/>
                    <a:pt x="9801" y="856"/>
                    <a:pt x="9833" y="856"/>
                  </a:cubicBezTo>
                  <a:cubicBezTo>
                    <a:pt x="9848" y="856"/>
                    <a:pt x="9860" y="859"/>
                    <a:pt x="9871" y="867"/>
                  </a:cubicBezTo>
                  <a:cubicBezTo>
                    <a:pt x="9882" y="874"/>
                    <a:pt x="9890" y="886"/>
                    <a:pt x="9896" y="902"/>
                  </a:cubicBezTo>
                  <a:cubicBezTo>
                    <a:pt x="9902" y="919"/>
                    <a:pt x="9905" y="941"/>
                    <a:pt x="9905" y="970"/>
                  </a:cubicBezTo>
                  <a:lnTo>
                    <a:pt x="9905" y="1188"/>
                  </a:lnTo>
                  <a:lnTo>
                    <a:pt x="10061" y="1188"/>
                  </a:lnTo>
                  <a:lnTo>
                    <a:pt x="10061" y="906"/>
                  </a:lnTo>
                  <a:cubicBezTo>
                    <a:pt x="10061" y="883"/>
                    <a:pt x="10058" y="860"/>
                    <a:pt x="10052" y="839"/>
                  </a:cubicBezTo>
                  <a:cubicBezTo>
                    <a:pt x="10045" y="817"/>
                    <a:pt x="10035" y="798"/>
                    <a:pt x="10021" y="781"/>
                  </a:cubicBezTo>
                  <a:cubicBezTo>
                    <a:pt x="10007" y="764"/>
                    <a:pt x="9990" y="751"/>
                    <a:pt x="9968" y="741"/>
                  </a:cubicBezTo>
                  <a:cubicBezTo>
                    <a:pt x="9946" y="731"/>
                    <a:pt x="9920" y="726"/>
                    <a:pt x="9889" y="726"/>
                  </a:cubicBezTo>
                  <a:cubicBezTo>
                    <a:pt x="9865" y="726"/>
                    <a:pt x="9843" y="729"/>
                    <a:pt x="9822" y="736"/>
                  </a:cubicBezTo>
                  <a:cubicBezTo>
                    <a:pt x="9801" y="743"/>
                    <a:pt x="9782" y="753"/>
                    <a:pt x="9765" y="767"/>
                  </a:cubicBezTo>
                  <a:cubicBezTo>
                    <a:pt x="9748" y="780"/>
                    <a:pt x="9735" y="798"/>
                    <a:pt x="9724" y="820"/>
                  </a:cubicBezTo>
                  <a:lnTo>
                    <a:pt x="9723" y="820"/>
                  </a:lnTo>
                  <a:lnTo>
                    <a:pt x="9723" y="737"/>
                  </a:lnTo>
                  <a:lnTo>
                    <a:pt x="9581" y="737"/>
                  </a:lnTo>
                  <a:lnTo>
                    <a:pt x="9581" y="1188"/>
                  </a:lnTo>
                  <a:close/>
                  <a:moveTo>
                    <a:pt x="9484" y="583"/>
                  </a:moveTo>
                  <a:lnTo>
                    <a:pt x="9323" y="583"/>
                  </a:lnTo>
                  <a:lnTo>
                    <a:pt x="9323" y="931"/>
                  </a:lnTo>
                  <a:cubicBezTo>
                    <a:pt x="9324" y="951"/>
                    <a:pt x="9322" y="970"/>
                    <a:pt x="9319" y="988"/>
                  </a:cubicBezTo>
                  <a:cubicBezTo>
                    <a:pt x="9316" y="1006"/>
                    <a:pt x="9310" y="1021"/>
                    <a:pt x="9302" y="1035"/>
                  </a:cubicBezTo>
                  <a:cubicBezTo>
                    <a:pt x="9295" y="1048"/>
                    <a:pt x="9284" y="1059"/>
                    <a:pt x="9270" y="1067"/>
                  </a:cubicBezTo>
                  <a:cubicBezTo>
                    <a:pt x="9257" y="1075"/>
                    <a:pt x="9240" y="1078"/>
                    <a:pt x="9219" y="1079"/>
                  </a:cubicBezTo>
                  <a:cubicBezTo>
                    <a:pt x="9199" y="1078"/>
                    <a:pt x="9182" y="1075"/>
                    <a:pt x="9169" y="1067"/>
                  </a:cubicBezTo>
                  <a:cubicBezTo>
                    <a:pt x="9155" y="1059"/>
                    <a:pt x="9144" y="1048"/>
                    <a:pt x="9137" y="1035"/>
                  </a:cubicBezTo>
                  <a:cubicBezTo>
                    <a:pt x="9129" y="1021"/>
                    <a:pt x="9124" y="1006"/>
                    <a:pt x="9120" y="988"/>
                  </a:cubicBezTo>
                  <a:cubicBezTo>
                    <a:pt x="9117" y="970"/>
                    <a:pt x="9115" y="951"/>
                    <a:pt x="9116" y="931"/>
                  </a:cubicBezTo>
                  <a:lnTo>
                    <a:pt x="9116" y="583"/>
                  </a:lnTo>
                  <a:lnTo>
                    <a:pt x="8955" y="583"/>
                  </a:lnTo>
                  <a:lnTo>
                    <a:pt x="8955" y="958"/>
                  </a:lnTo>
                  <a:cubicBezTo>
                    <a:pt x="8955" y="999"/>
                    <a:pt x="8961" y="1035"/>
                    <a:pt x="8974" y="1065"/>
                  </a:cubicBezTo>
                  <a:cubicBezTo>
                    <a:pt x="8986" y="1096"/>
                    <a:pt x="9004" y="1121"/>
                    <a:pt x="9028" y="1140"/>
                  </a:cubicBezTo>
                  <a:cubicBezTo>
                    <a:pt x="9051" y="1160"/>
                    <a:pt x="9079" y="1174"/>
                    <a:pt x="9112" y="1184"/>
                  </a:cubicBezTo>
                  <a:cubicBezTo>
                    <a:pt x="9144" y="1193"/>
                    <a:pt x="9180" y="1198"/>
                    <a:pt x="9220" y="1198"/>
                  </a:cubicBezTo>
                  <a:cubicBezTo>
                    <a:pt x="9259" y="1198"/>
                    <a:pt x="9295" y="1193"/>
                    <a:pt x="9327" y="1184"/>
                  </a:cubicBezTo>
                  <a:cubicBezTo>
                    <a:pt x="9360" y="1174"/>
                    <a:pt x="9388" y="1160"/>
                    <a:pt x="9411" y="1140"/>
                  </a:cubicBezTo>
                  <a:cubicBezTo>
                    <a:pt x="9435" y="1121"/>
                    <a:pt x="9453" y="1096"/>
                    <a:pt x="9465" y="1065"/>
                  </a:cubicBezTo>
                  <a:cubicBezTo>
                    <a:pt x="9478" y="1035"/>
                    <a:pt x="9484" y="999"/>
                    <a:pt x="9485" y="958"/>
                  </a:cubicBezTo>
                  <a:lnTo>
                    <a:pt x="9484" y="583"/>
                  </a:lnTo>
                  <a:close/>
                  <a:moveTo>
                    <a:pt x="978" y="287"/>
                  </a:moveTo>
                  <a:lnTo>
                    <a:pt x="618" y="287"/>
                  </a:lnTo>
                  <a:lnTo>
                    <a:pt x="618" y="795"/>
                  </a:lnTo>
                  <a:cubicBezTo>
                    <a:pt x="618" y="917"/>
                    <a:pt x="570" y="979"/>
                    <a:pt x="475" y="979"/>
                  </a:cubicBezTo>
                  <a:cubicBezTo>
                    <a:pt x="396" y="979"/>
                    <a:pt x="357" y="926"/>
                    <a:pt x="357" y="820"/>
                  </a:cubicBezTo>
                  <a:lnTo>
                    <a:pt x="357" y="287"/>
                  </a:lnTo>
                  <a:lnTo>
                    <a:pt x="0" y="287"/>
                  </a:lnTo>
                  <a:lnTo>
                    <a:pt x="0" y="811"/>
                  </a:lnTo>
                  <a:cubicBezTo>
                    <a:pt x="0" y="930"/>
                    <a:pt x="12" y="1014"/>
                    <a:pt x="36" y="1062"/>
                  </a:cubicBezTo>
                  <a:cubicBezTo>
                    <a:pt x="86" y="1160"/>
                    <a:pt x="179" y="1209"/>
                    <a:pt x="317" y="1209"/>
                  </a:cubicBezTo>
                  <a:cubicBezTo>
                    <a:pt x="437" y="1209"/>
                    <a:pt x="538" y="1158"/>
                    <a:pt x="618" y="1056"/>
                  </a:cubicBezTo>
                  <a:lnTo>
                    <a:pt x="618" y="1188"/>
                  </a:lnTo>
                  <a:lnTo>
                    <a:pt x="978" y="1188"/>
                  </a:lnTo>
                  <a:lnTo>
                    <a:pt x="978" y="287"/>
                  </a:lnTo>
                  <a:close/>
                  <a:moveTo>
                    <a:pt x="2027" y="663"/>
                  </a:moveTo>
                  <a:cubicBezTo>
                    <a:pt x="2027" y="547"/>
                    <a:pt x="2015" y="465"/>
                    <a:pt x="1993" y="418"/>
                  </a:cubicBezTo>
                  <a:cubicBezTo>
                    <a:pt x="1943" y="316"/>
                    <a:pt x="1849" y="265"/>
                    <a:pt x="1709" y="265"/>
                  </a:cubicBezTo>
                  <a:cubicBezTo>
                    <a:pt x="1587" y="265"/>
                    <a:pt x="1486" y="316"/>
                    <a:pt x="1405" y="418"/>
                  </a:cubicBezTo>
                  <a:lnTo>
                    <a:pt x="1405" y="287"/>
                  </a:lnTo>
                  <a:lnTo>
                    <a:pt x="1049" y="287"/>
                  </a:lnTo>
                  <a:lnTo>
                    <a:pt x="1049" y="1188"/>
                  </a:lnTo>
                  <a:lnTo>
                    <a:pt x="1405" y="1188"/>
                  </a:lnTo>
                  <a:lnTo>
                    <a:pt x="1405" y="681"/>
                  </a:lnTo>
                  <a:cubicBezTo>
                    <a:pt x="1405" y="557"/>
                    <a:pt x="1454" y="494"/>
                    <a:pt x="1550" y="494"/>
                  </a:cubicBezTo>
                  <a:cubicBezTo>
                    <a:pt x="1630" y="494"/>
                    <a:pt x="1670" y="548"/>
                    <a:pt x="1670" y="654"/>
                  </a:cubicBezTo>
                  <a:lnTo>
                    <a:pt x="1670" y="1188"/>
                  </a:lnTo>
                  <a:lnTo>
                    <a:pt x="2027" y="1188"/>
                  </a:lnTo>
                  <a:lnTo>
                    <a:pt x="2027" y="663"/>
                  </a:lnTo>
                  <a:close/>
                  <a:moveTo>
                    <a:pt x="2099" y="220"/>
                  </a:moveTo>
                  <a:lnTo>
                    <a:pt x="2456" y="220"/>
                  </a:lnTo>
                  <a:lnTo>
                    <a:pt x="2456" y="0"/>
                  </a:lnTo>
                  <a:lnTo>
                    <a:pt x="2099" y="0"/>
                  </a:lnTo>
                  <a:lnTo>
                    <a:pt x="2099" y="220"/>
                  </a:lnTo>
                  <a:close/>
                  <a:moveTo>
                    <a:pt x="2456" y="287"/>
                  </a:moveTo>
                  <a:lnTo>
                    <a:pt x="2099" y="287"/>
                  </a:lnTo>
                  <a:lnTo>
                    <a:pt x="2099" y="1188"/>
                  </a:lnTo>
                  <a:lnTo>
                    <a:pt x="2456" y="1188"/>
                  </a:lnTo>
                  <a:lnTo>
                    <a:pt x="2456" y="295"/>
                  </a:lnTo>
                  <a:lnTo>
                    <a:pt x="2456" y="287"/>
                  </a:lnTo>
                  <a:close/>
                  <a:moveTo>
                    <a:pt x="4053" y="914"/>
                  </a:moveTo>
                  <a:cubicBezTo>
                    <a:pt x="4043" y="938"/>
                    <a:pt x="4026" y="957"/>
                    <a:pt x="4002" y="972"/>
                  </a:cubicBezTo>
                  <a:cubicBezTo>
                    <a:pt x="3979" y="986"/>
                    <a:pt x="3955" y="993"/>
                    <a:pt x="3931" y="993"/>
                  </a:cubicBezTo>
                  <a:cubicBezTo>
                    <a:pt x="3907" y="993"/>
                    <a:pt x="3885" y="983"/>
                    <a:pt x="3866" y="962"/>
                  </a:cubicBezTo>
                  <a:cubicBezTo>
                    <a:pt x="3847" y="941"/>
                    <a:pt x="3837" y="916"/>
                    <a:pt x="3837" y="889"/>
                  </a:cubicBezTo>
                  <a:cubicBezTo>
                    <a:pt x="3837" y="821"/>
                    <a:pt x="3891" y="773"/>
                    <a:pt x="3998" y="745"/>
                  </a:cubicBezTo>
                  <a:cubicBezTo>
                    <a:pt x="4034" y="735"/>
                    <a:pt x="4059" y="728"/>
                    <a:pt x="4073" y="725"/>
                  </a:cubicBezTo>
                  <a:lnTo>
                    <a:pt x="4073" y="806"/>
                  </a:lnTo>
                  <a:cubicBezTo>
                    <a:pt x="4073" y="848"/>
                    <a:pt x="4067" y="884"/>
                    <a:pt x="4053" y="914"/>
                  </a:cubicBezTo>
                  <a:close/>
                  <a:moveTo>
                    <a:pt x="3158" y="912"/>
                  </a:moveTo>
                  <a:cubicBezTo>
                    <a:pt x="3129" y="987"/>
                    <a:pt x="3085" y="1024"/>
                    <a:pt x="3027" y="1024"/>
                  </a:cubicBezTo>
                  <a:cubicBezTo>
                    <a:pt x="2982" y="1024"/>
                    <a:pt x="2946" y="998"/>
                    <a:pt x="2919" y="946"/>
                  </a:cubicBezTo>
                  <a:cubicBezTo>
                    <a:pt x="2892" y="894"/>
                    <a:pt x="2879" y="824"/>
                    <a:pt x="2879" y="736"/>
                  </a:cubicBezTo>
                  <a:cubicBezTo>
                    <a:pt x="2879" y="649"/>
                    <a:pt x="2893" y="580"/>
                    <a:pt x="2921" y="530"/>
                  </a:cubicBezTo>
                  <a:cubicBezTo>
                    <a:pt x="2949" y="480"/>
                    <a:pt x="2988" y="454"/>
                    <a:pt x="3037" y="454"/>
                  </a:cubicBezTo>
                  <a:cubicBezTo>
                    <a:pt x="3084" y="454"/>
                    <a:pt x="3121" y="479"/>
                    <a:pt x="3148" y="528"/>
                  </a:cubicBezTo>
                  <a:cubicBezTo>
                    <a:pt x="3175" y="577"/>
                    <a:pt x="3189" y="644"/>
                    <a:pt x="3189" y="729"/>
                  </a:cubicBezTo>
                  <a:cubicBezTo>
                    <a:pt x="3189" y="799"/>
                    <a:pt x="3179" y="860"/>
                    <a:pt x="3158" y="912"/>
                  </a:cubicBezTo>
                  <a:close/>
                  <a:moveTo>
                    <a:pt x="4421" y="905"/>
                  </a:moveTo>
                  <a:lnTo>
                    <a:pt x="4421" y="696"/>
                  </a:lnTo>
                  <a:cubicBezTo>
                    <a:pt x="4421" y="557"/>
                    <a:pt x="4400" y="459"/>
                    <a:pt x="4358" y="404"/>
                  </a:cubicBezTo>
                  <a:cubicBezTo>
                    <a:pt x="4287" y="312"/>
                    <a:pt x="4169" y="265"/>
                    <a:pt x="4003" y="265"/>
                  </a:cubicBezTo>
                  <a:cubicBezTo>
                    <a:pt x="3855" y="265"/>
                    <a:pt x="3718" y="307"/>
                    <a:pt x="3590" y="390"/>
                  </a:cubicBezTo>
                  <a:lnTo>
                    <a:pt x="3691" y="550"/>
                  </a:lnTo>
                  <a:cubicBezTo>
                    <a:pt x="3768" y="486"/>
                    <a:pt x="3842" y="454"/>
                    <a:pt x="3914" y="454"/>
                  </a:cubicBezTo>
                  <a:cubicBezTo>
                    <a:pt x="3987" y="454"/>
                    <a:pt x="4040" y="484"/>
                    <a:pt x="4073" y="544"/>
                  </a:cubicBezTo>
                  <a:lnTo>
                    <a:pt x="3928" y="575"/>
                  </a:lnTo>
                  <a:cubicBezTo>
                    <a:pt x="3796" y="602"/>
                    <a:pt x="3700" y="640"/>
                    <a:pt x="3639" y="688"/>
                  </a:cubicBezTo>
                  <a:cubicBezTo>
                    <a:pt x="3608" y="712"/>
                    <a:pt x="3583" y="738"/>
                    <a:pt x="3564" y="766"/>
                  </a:cubicBezTo>
                  <a:cubicBezTo>
                    <a:pt x="3565" y="750"/>
                    <a:pt x="3565" y="734"/>
                    <a:pt x="3565" y="717"/>
                  </a:cubicBezTo>
                  <a:cubicBezTo>
                    <a:pt x="3565" y="583"/>
                    <a:pt x="3529" y="474"/>
                    <a:pt x="3456" y="391"/>
                  </a:cubicBezTo>
                  <a:cubicBezTo>
                    <a:pt x="3384" y="307"/>
                    <a:pt x="3289" y="265"/>
                    <a:pt x="3173" y="265"/>
                  </a:cubicBezTo>
                  <a:cubicBezTo>
                    <a:pt x="3111" y="265"/>
                    <a:pt x="3059" y="276"/>
                    <a:pt x="3015" y="297"/>
                  </a:cubicBezTo>
                  <a:cubicBezTo>
                    <a:pt x="2971" y="318"/>
                    <a:pt x="2926" y="355"/>
                    <a:pt x="2879" y="408"/>
                  </a:cubicBezTo>
                  <a:lnTo>
                    <a:pt x="2879" y="287"/>
                  </a:lnTo>
                  <a:lnTo>
                    <a:pt x="2529" y="287"/>
                  </a:lnTo>
                  <a:lnTo>
                    <a:pt x="2529" y="1426"/>
                  </a:lnTo>
                  <a:lnTo>
                    <a:pt x="2879" y="1426"/>
                  </a:lnTo>
                  <a:lnTo>
                    <a:pt x="2879" y="1067"/>
                  </a:lnTo>
                  <a:cubicBezTo>
                    <a:pt x="2925" y="1120"/>
                    <a:pt x="2967" y="1157"/>
                    <a:pt x="3005" y="1178"/>
                  </a:cubicBezTo>
                  <a:cubicBezTo>
                    <a:pt x="3043" y="1199"/>
                    <a:pt x="3089" y="1209"/>
                    <a:pt x="3140" y="1209"/>
                  </a:cubicBezTo>
                  <a:cubicBezTo>
                    <a:pt x="3260" y="1209"/>
                    <a:pt x="3361" y="1162"/>
                    <a:pt x="3443" y="1067"/>
                  </a:cubicBezTo>
                  <a:cubicBezTo>
                    <a:pt x="3471" y="1034"/>
                    <a:pt x="3494" y="999"/>
                    <a:pt x="3512" y="962"/>
                  </a:cubicBezTo>
                  <a:cubicBezTo>
                    <a:pt x="3518" y="1025"/>
                    <a:pt x="3545" y="1081"/>
                    <a:pt x="3592" y="1128"/>
                  </a:cubicBezTo>
                  <a:cubicBezTo>
                    <a:pt x="3646" y="1182"/>
                    <a:pt x="3709" y="1209"/>
                    <a:pt x="3781" y="1209"/>
                  </a:cubicBezTo>
                  <a:cubicBezTo>
                    <a:pt x="3884" y="1209"/>
                    <a:pt x="3977" y="1169"/>
                    <a:pt x="4062" y="1089"/>
                  </a:cubicBezTo>
                  <a:cubicBezTo>
                    <a:pt x="4062" y="1125"/>
                    <a:pt x="4067" y="1158"/>
                    <a:pt x="4075" y="1188"/>
                  </a:cubicBezTo>
                  <a:lnTo>
                    <a:pt x="4453" y="1188"/>
                  </a:lnTo>
                  <a:cubicBezTo>
                    <a:pt x="4432" y="1119"/>
                    <a:pt x="4421" y="1025"/>
                    <a:pt x="4421" y="905"/>
                  </a:cubicBezTo>
                  <a:close/>
                  <a:moveTo>
                    <a:pt x="6049" y="658"/>
                  </a:moveTo>
                  <a:cubicBezTo>
                    <a:pt x="6049" y="537"/>
                    <a:pt x="6036" y="452"/>
                    <a:pt x="6008" y="404"/>
                  </a:cubicBezTo>
                  <a:cubicBezTo>
                    <a:pt x="5955" y="312"/>
                    <a:pt x="5862" y="265"/>
                    <a:pt x="5730" y="265"/>
                  </a:cubicBezTo>
                  <a:cubicBezTo>
                    <a:pt x="5599" y="265"/>
                    <a:pt x="5496" y="316"/>
                    <a:pt x="5422" y="418"/>
                  </a:cubicBezTo>
                  <a:cubicBezTo>
                    <a:pt x="5376" y="316"/>
                    <a:pt x="5290" y="265"/>
                    <a:pt x="5164" y="265"/>
                  </a:cubicBezTo>
                  <a:cubicBezTo>
                    <a:pt x="5029" y="265"/>
                    <a:pt x="4925" y="316"/>
                    <a:pt x="4851" y="418"/>
                  </a:cubicBezTo>
                  <a:lnTo>
                    <a:pt x="4851" y="287"/>
                  </a:lnTo>
                  <a:lnTo>
                    <a:pt x="4495" y="287"/>
                  </a:lnTo>
                  <a:lnTo>
                    <a:pt x="4495" y="1188"/>
                  </a:lnTo>
                  <a:lnTo>
                    <a:pt x="4851" y="1188"/>
                  </a:lnTo>
                  <a:lnTo>
                    <a:pt x="4851" y="677"/>
                  </a:lnTo>
                  <a:cubicBezTo>
                    <a:pt x="4851" y="626"/>
                    <a:pt x="4855" y="590"/>
                    <a:pt x="4862" y="570"/>
                  </a:cubicBezTo>
                  <a:cubicBezTo>
                    <a:pt x="4880" y="519"/>
                    <a:pt x="4920" y="494"/>
                    <a:pt x="4980" y="494"/>
                  </a:cubicBezTo>
                  <a:cubicBezTo>
                    <a:pt x="5026" y="494"/>
                    <a:pt x="5058" y="512"/>
                    <a:pt x="5077" y="548"/>
                  </a:cubicBezTo>
                  <a:cubicBezTo>
                    <a:pt x="5086" y="568"/>
                    <a:pt x="5091" y="612"/>
                    <a:pt x="5091" y="680"/>
                  </a:cubicBezTo>
                  <a:lnTo>
                    <a:pt x="5091" y="1188"/>
                  </a:lnTo>
                  <a:lnTo>
                    <a:pt x="5448" y="1188"/>
                  </a:lnTo>
                  <a:lnTo>
                    <a:pt x="5448" y="676"/>
                  </a:lnTo>
                  <a:cubicBezTo>
                    <a:pt x="5448" y="630"/>
                    <a:pt x="5452" y="596"/>
                    <a:pt x="5461" y="573"/>
                  </a:cubicBezTo>
                  <a:cubicBezTo>
                    <a:pt x="5480" y="521"/>
                    <a:pt x="5519" y="494"/>
                    <a:pt x="5578" y="494"/>
                  </a:cubicBezTo>
                  <a:cubicBezTo>
                    <a:pt x="5624" y="494"/>
                    <a:pt x="5657" y="512"/>
                    <a:pt x="5676" y="548"/>
                  </a:cubicBezTo>
                  <a:cubicBezTo>
                    <a:pt x="5687" y="569"/>
                    <a:pt x="5693" y="606"/>
                    <a:pt x="5693" y="662"/>
                  </a:cubicBezTo>
                  <a:lnTo>
                    <a:pt x="5693" y="1188"/>
                  </a:lnTo>
                  <a:lnTo>
                    <a:pt x="6049" y="1188"/>
                  </a:lnTo>
                  <a:lnTo>
                    <a:pt x="6049" y="658"/>
                  </a:lnTo>
                  <a:close/>
                  <a:moveTo>
                    <a:pt x="7645" y="914"/>
                  </a:moveTo>
                  <a:cubicBezTo>
                    <a:pt x="7635" y="938"/>
                    <a:pt x="7618" y="957"/>
                    <a:pt x="7594" y="972"/>
                  </a:cubicBezTo>
                  <a:cubicBezTo>
                    <a:pt x="7571" y="986"/>
                    <a:pt x="7547" y="993"/>
                    <a:pt x="7523" y="993"/>
                  </a:cubicBezTo>
                  <a:cubicBezTo>
                    <a:pt x="7499" y="993"/>
                    <a:pt x="7477" y="983"/>
                    <a:pt x="7458" y="962"/>
                  </a:cubicBezTo>
                  <a:cubicBezTo>
                    <a:pt x="7439" y="941"/>
                    <a:pt x="7429" y="916"/>
                    <a:pt x="7429" y="889"/>
                  </a:cubicBezTo>
                  <a:cubicBezTo>
                    <a:pt x="7429" y="821"/>
                    <a:pt x="7483" y="773"/>
                    <a:pt x="7590" y="745"/>
                  </a:cubicBezTo>
                  <a:cubicBezTo>
                    <a:pt x="7626" y="735"/>
                    <a:pt x="7651" y="728"/>
                    <a:pt x="7665" y="725"/>
                  </a:cubicBezTo>
                  <a:lnTo>
                    <a:pt x="7665" y="806"/>
                  </a:lnTo>
                  <a:cubicBezTo>
                    <a:pt x="7665" y="848"/>
                    <a:pt x="7659" y="884"/>
                    <a:pt x="7645" y="914"/>
                  </a:cubicBezTo>
                  <a:close/>
                  <a:moveTo>
                    <a:pt x="6750" y="912"/>
                  </a:moveTo>
                  <a:cubicBezTo>
                    <a:pt x="6721" y="987"/>
                    <a:pt x="6678" y="1024"/>
                    <a:pt x="6619" y="1024"/>
                  </a:cubicBezTo>
                  <a:cubicBezTo>
                    <a:pt x="6574" y="1024"/>
                    <a:pt x="6538" y="998"/>
                    <a:pt x="6511" y="946"/>
                  </a:cubicBezTo>
                  <a:cubicBezTo>
                    <a:pt x="6484" y="894"/>
                    <a:pt x="6471" y="824"/>
                    <a:pt x="6471" y="736"/>
                  </a:cubicBezTo>
                  <a:cubicBezTo>
                    <a:pt x="6471" y="649"/>
                    <a:pt x="6485" y="580"/>
                    <a:pt x="6513" y="530"/>
                  </a:cubicBezTo>
                  <a:cubicBezTo>
                    <a:pt x="6541" y="480"/>
                    <a:pt x="6580" y="454"/>
                    <a:pt x="6629" y="454"/>
                  </a:cubicBezTo>
                  <a:cubicBezTo>
                    <a:pt x="6676" y="454"/>
                    <a:pt x="6713" y="479"/>
                    <a:pt x="6740" y="528"/>
                  </a:cubicBezTo>
                  <a:cubicBezTo>
                    <a:pt x="6767" y="577"/>
                    <a:pt x="6781" y="644"/>
                    <a:pt x="6781" y="729"/>
                  </a:cubicBezTo>
                  <a:cubicBezTo>
                    <a:pt x="6781" y="799"/>
                    <a:pt x="6771" y="860"/>
                    <a:pt x="6750" y="912"/>
                  </a:cubicBezTo>
                  <a:close/>
                  <a:moveTo>
                    <a:pt x="8013" y="905"/>
                  </a:moveTo>
                  <a:lnTo>
                    <a:pt x="8013" y="696"/>
                  </a:lnTo>
                  <a:cubicBezTo>
                    <a:pt x="8013" y="557"/>
                    <a:pt x="7992" y="459"/>
                    <a:pt x="7950" y="404"/>
                  </a:cubicBezTo>
                  <a:cubicBezTo>
                    <a:pt x="7879" y="312"/>
                    <a:pt x="7761" y="265"/>
                    <a:pt x="7595" y="265"/>
                  </a:cubicBezTo>
                  <a:cubicBezTo>
                    <a:pt x="7447" y="265"/>
                    <a:pt x="7310" y="307"/>
                    <a:pt x="7182" y="390"/>
                  </a:cubicBezTo>
                  <a:lnTo>
                    <a:pt x="7283" y="550"/>
                  </a:lnTo>
                  <a:cubicBezTo>
                    <a:pt x="7360" y="486"/>
                    <a:pt x="7434" y="454"/>
                    <a:pt x="7505" y="454"/>
                  </a:cubicBezTo>
                  <a:cubicBezTo>
                    <a:pt x="7578" y="454"/>
                    <a:pt x="7632" y="484"/>
                    <a:pt x="7665" y="544"/>
                  </a:cubicBezTo>
                  <a:lnTo>
                    <a:pt x="7520" y="575"/>
                  </a:lnTo>
                  <a:cubicBezTo>
                    <a:pt x="7388" y="602"/>
                    <a:pt x="7292" y="640"/>
                    <a:pt x="7231" y="688"/>
                  </a:cubicBezTo>
                  <a:cubicBezTo>
                    <a:pt x="7200" y="712"/>
                    <a:pt x="7175" y="738"/>
                    <a:pt x="7155" y="766"/>
                  </a:cubicBezTo>
                  <a:cubicBezTo>
                    <a:pt x="7157" y="750"/>
                    <a:pt x="7157" y="734"/>
                    <a:pt x="7157" y="717"/>
                  </a:cubicBezTo>
                  <a:cubicBezTo>
                    <a:pt x="7157" y="583"/>
                    <a:pt x="7121" y="474"/>
                    <a:pt x="7048" y="391"/>
                  </a:cubicBezTo>
                  <a:cubicBezTo>
                    <a:pt x="6975" y="307"/>
                    <a:pt x="6881" y="265"/>
                    <a:pt x="6764" y="265"/>
                  </a:cubicBezTo>
                  <a:cubicBezTo>
                    <a:pt x="6703" y="265"/>
                    <a:pt x="6651" y="276"/>
                    <a:pt x="6607" y="297"/>
                  </a:cubicBezTo>
                  <a:cubicBezTo>
                    <a:pt x="6563" y="318"/>
                    <a:pt x="6518" y="355"/>
                    <a:pt x="6471" y="408"/>
                  </a:cubicBezTo>
                  <a:lnTo>
                    <a:pt x="6471" y="287"/>
                  </a:lnTo>
                  <a:lnTo>
                    <a:pt x="6121" y="287"/>
                  </a:lnTo>
                  <a:lnTo>
                    <a:pt x="6121" y="1426"/>
                  </a:lnTo>
                  <a:lnTo>
                    <a:pt x="6471" y="1426"/>
                  </a:lnTo>
                  <a:lnTo>
                    <a:pt x="6471" y="1067"/>
                  </a:lnTo>
                  <a:cubicBezTo>
                    <a:pt x="6516" y="1120"/>
                    <a:pt x="6558" y="1157"/>
                    <a:pt x="6597" y="1178"/>
                  </a:cubicBezTo>
                  <a:cubicBezTo>
                    <a:pt x="6635" y="1199"/>
                    <a:pt x="6680" y="1209"/>
                    <a:pt x="6732" y="1209"/>
                  </a:cubicBezTo>
                  <a:cubicBezTo>
                    <a:pt x="6852" y="1209"/>
                    <a:pt x="6953" y="1162"/>
                    <a:pt x="7035" y="1067"/>
                  </a:cubicBezTo>
                  <a:cubicBezTo>
                    <a:pt x="7063" y="1034"/>
                    <a:pt x="7086" y="999"/>
                    <a:pt x="7104" y="962"/>
                  </a:cubicBezTo>
                  <a:cubicBezTo>
                    <a:pt x="7110" y="1025"/>
                    <a:pt x="7136" y="1081"/>
                    <a:pt x="7184" y="1128"/>
                  </a:cubicBezTo>
                  <a:cubicBezTo>
                    <a:pt x="7238" y="1182"/>
                    <a:pt x="7301" y="1209"/>
                    <a:pt x="7373" y="1209"/>
                  </a:cubicBezTo>
                  <a:cubicBezTo>
                    <a:pt x="7475" y="1209"/>
                    <a:pt x="7569" y="1169"/>
                    <a:pt x="7654" y="1089"/>
                  </a:cubicBezTo>
                  <a:cubicBezTo>
                    <a:pt x="7654" y="1125"/>
                    <a:pt x="7659" y="1158"/>
                    <a:pt x="7667" y="1188"/>
                  </a:cubicBezTo>
                  <a:lnTo>
                    <a:pt x="8045" y="1188"/>
                  </a:lnTo>
                  <a:cubicBezTo>
                    <a:pt x="8024" y="1119"/>
                    <a:pt x="8013" y="1025"/>
                    <a:pt x="8013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609480" y="1600200"/>
            <a:ext cx="10972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09480" y="6356520"/>
            <a:ext cx="2844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165560" y="6356520"/>
            <a:ext cx="38606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fabriciolopessanchez/estrutura-de-dados-conceitos-fundamentai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icasdeprogramacao.com.br/tipos-de-dados-primitivos/" TargetMode="External"/><Relationship Id="rId4" Type="http://schemas.openxmlformats.org/officeDocument/2006/relationships/hyperlink" Target="https://sites.google.com/site/proffdesiqueiraed/aulas/aula-1---introducao-a-estrutura-de-dad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2257200" y="1574550"/>
            <a:ext cx="7677600" cy="3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b="1">
                <a:solidFill>
                  <a:srgbClr val="007E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AeG1</a:t>
            </a:r>
            <a:endParaRPr sz="8800" b="1">
              <a:solidFill>
                <a:srgbClr val="007E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b="1">
                <a:solidFill>
                  <a:srgbClr val="007E3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Estrutura de Dados</a:t>
            </a:r>
            <a:endParaRPr sz="5500" b="1">
              <a:solidFill>
                <a:srgbClr val="007E3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Grupo</a:t>
            </a:r>
            <a:r>
              <a:rPr lang="pt-BR" sz="4400" b="1">
                <a:solidFill>
                  <a:srgbClr val="007E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04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7743600" y="4660325"/>
            <a:ext cx="4448400" cy="1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Integrantes:                Cassio </a:t>
            </a:r>
            <a:r>
              <a:rPr lang="pt-BR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Ceolin</a:t>
            </a:r>
            <a:r>
              <a:rPr lang="pt-BR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Junior,                                                		Daniel Oliveira de Freitas,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0" indent="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Emanuelle </a:t>
            </a:r>
            <a:r>
              <a:rPr lang="pt-BR" sz="16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Leães</a:t>
            </a:r>
            <a:r>
              <a:rPr lang="pt-BR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Alves,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Everton Levi.</a:t>
            </a: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609480" y="460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Tipos Abstratos de Dados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609600" y="620325"/>
            <a:ext cx="10972800" cy="7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2200"/>
              <a:t>Um TAD não leva em conta como os valores são armazenados na memória do computador, nem se preocupa com o tempo gasto para efetuar operações com esses valores;</a:t>
            </a: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2200"/>
              <a:t>Algoritmos devem ser projetados a partir de TAD;</a:t>
            </a: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2200"/>
              <a:t>Em Java, um TAD pode ser expresso por uma interface, ou seja, uma lista de declarações de métodos sem corpo.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b="1" i="1">
                <a:solidFill>
                  <a:schemeClr val="dk1"/>
                </a:solidFill>
              </a:rPr>
              <a:t>TAD</a:t>
            </a:r>
            <a:r>
              <a:rPr lang="pt-BR" sz="2200" i="1">
                <a:solidFill>
                  <a:schemeClr val="dk1"/>
                </a:solidFill>
              </a:rPr>
              <a:t> - Tipo Abstrato de Dados</a:t>
            </a:r>
            <a:endParaRPr sz="22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609480" y="1222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Tipos Abstratos de Dados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609600" y="1546500"/>
            <a:ext cx="10972800" cy="3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b="1"/>
              <a:t>Exemplo 1:</a:t>
            </a:r>
            <a:endParaRPr sz="2200" b="1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– Conjunto de inteiros, com operações de união, intersecção e diferença entre conjuntos.</a:t>
            </a:r>
            <a:endParaRPr sz="22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b="1"/>
              <a:t>Exemplo 2:</a:t>
            </a:r>
            <a:endParaRPr sz="2200" b="1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– Contador, que pode ser acessado, incrementado e decrementado.</a:t>
            </a:r>
            <a:endParaRPr sz="22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b="1"/>
              <a:t>Exemplo 3:</a:t>
            </a:r>
            <a:endParaRPr sz="2200" b="1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– Fila, onde o primeiro a entrar é o primeiro a sair.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609480" y="460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9640"/>
                </a:solidFill>
              </a:rPr>
              <a:t>Tipos Abstratos de Dados</a:t>
            </a:r>
            <a:endParaRPr sz="3000">
              <a:solidFill>
                <a:srgbClr val="009640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547250" y="839925"/>
            <a:ext cx="10972800" cy="6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</a:rPr>
              <a:t>Exemplo 4</a:t>
            </a:r>
            <a:r>
              <a:rPr lang="pt-BR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interface IData {</a:t>
            </a:r>
            <a:endParaRPr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/**Recebe três inteiros, dia, mês e ano, e inicializa a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@param dia Informa o dia da data a ser inicializada.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@param mes Informa o mês da data a ser inicializada.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@param ano Informa o ano da data a ser inicializada.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@return True caso a operação tenha sido efetuada e False caso contrário.*/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 inicializaData(int dia, int mes, int ano);</a:t>
            </a:r>
            <a:endParaRPr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/**Soma um determinado número de dias a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@param dias Informa o número de dias a ser somado.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@return Retorna true caso a operação tenha sido efetivada ou false*/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 acrescentaDias(int dias);</a:t>
            </a:r>
            <a:endParaRPr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	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/**Retorna a data escrita por extenso. Por exemplo, 10/02/2121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deve retornar uma String contendo 10 de fevereiro de 2121.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@return A data por extenso ou null caso a operação não possa ser efetuada */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String extenso();</a:t>
            </a:r>
            <a:endParaRPr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D85C6"/>
                </a:solidFill>
              </a:rPr>
              <a:t>}</a:t>
            </a:r>
            <a:endParaRPr sz="22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609480" y="460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Como os TAD são empregados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547250" y="839925"/>
            <a:ext cx="109728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9"/>
          <p:cNvSpPr txBox="1"/>
          <p:nvPr/>
        </p:nvSpPr>
        <p:spPr>
          <a:xfrm>
            <a:off x="1605400" y="919600"/>
            <a:ext cx="8666100" cy="3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9"/>
          <p:cNvSpPr txBox="1"/>
          <p:nvPr/>
        </p:nvSpPr>
        <p:spPr>
          <a:xfrm>
            <a:off x="547250" y="1730075"/>
            <a:ext cx="11034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pt-BR" sz="2400">
                <a:solidFill>
                  <a:schemeClr val="dk1"/>
                </a:solidFill>
              </a:rPr>
              <a:t>Em Java, um TAD é implementado por uma estrutura de dados concreta, que é modelada por uma classe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pt-BR" sz="2400">
                <a:solidFill>
                  <a:schemeClr val="dk1"/>
                </a:solidFill>
              </a:rPr>
              <a:t>A classe de um TAD deve implementar sua interface e especificar como as operações são executadas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609480" y="460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Como os TAD são empregados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547250" y="839925"/>
            <a:ext cx="109728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0"/>
          <p:cNvSpPr txBox="1"/>
          <p:nvPr/>
        </p:nvSpPr>
        <p:spPr>
          <a:xfrm>
            <a:off x="1605400" y="919600"/>
            <a:ext cx="8666100" cy="3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0"/>
          <p:cNvSpPr txBox="1"/>
          <p:nvPr/>
        </p:nvSpPr>
        <p:spPr>
          <a:xfrm>
            <a:off x="547250" y="839925"/>
            <a:ext cx="110349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Data implements IData {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int dia, mes, ano;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 inicializaData(int dia, int mes, int ano) {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definição do método */</a:t>
            </a:r>
            <a:endParaRPr sz="23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 acrescentaDias(int dias) {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definição do método */</a:t>
            </a:r>
            <a:endParaRPr sz="23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String extenso() {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definição do método */</a:t>
            </a:r>
            <a:endParaRPr sz="23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body" idx="2"/>
          </p:nvPr>
        </p:nvSpPr>
        <p:spPr>
          <a:xfrm>
            <a:off x="269214" y="1604525"/>
            <a:ext cx="11317200" cy="39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2200"/>
              <a:t>Conhecer a teoria das Estruturas de Dados;</a:t>
            </a:r>
            <a:endParaRPr sz="2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2200"/>
              <a:t>Conhecer a teoria de dados primitivos;</a:t>
            </a:r>
            <a:endParaRPr sz="2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2200"/>
              <a:t>Aplicar o conhecimento diante de requisitos para criação de sistemas.</a:t>
            </a:r>
            <a:endParaRPr sz="2200"/>
          </a:p>
        </p:txBody>
      </p:sp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609605" y="2302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Problema Real</a:t>
            </a:r>
            <a:endParaRPr sz="3000" b="1">
              <a:solidFill>
                <a:srgbClr val="00964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9640"/>
                </a:solidFill>
              </a:rPr>
              <a:t>Citações</a:t>
            </a:r>
            <a:endParaRPr sz="3000">
              <a:solidFill>
                <a:srgbClr val="009640"/>
              </a:solidFill>
            </a:endParaRPr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609469" y="1604532"/>
            <a:ext cx="11582400" cy="437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https://pt.slideshare.net/fabriciolopessanchez/estrutura-de-dados-conceitos-fundamentais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https://sites.google.com/site/proffdesiqueiraed/aulas/aula-1---introducao-a-estrutura-de-dados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https://dicasdeprogramacao.com.br/tipos-de-dados-primitivos/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PEREIRA, S. L. Estruturas de Dados Fundamentais:conceitos e aplicações. 12ª ed. Érica, 2008.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AHO, A. V., HOPCROFT, J. E. Data Structures and Algorithms. Addison-Wesley, 1983.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GOODRICH, M. T.; TAMASSIA, R. Estruturas de Dados e Algoritmos em Java. 4a ed., Bookman, 2007.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609480" y="460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Estrutura de Dados ? O que é?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838075" y="2442725"/>
            <a:ext cx="4175700" cy="47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50">
                <a:solidFill>
                  <a:srgbClr val="3B38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Principais estruturas de dados</a:t>
            </a:r>
            <a:r>
              <a:rPr lang="pt-BR" sz="1050">
                <a:solidFill>
                  <a:srgbClr val="3B38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2"/>
          </p:nvPr>
        </p:nvSpPr>
        <p:spPr>
          <a:xfrm>
            <a:off x="772950" y="5088600"/>
            <a:ext cx="10798500" cy="9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Computadores são máquinas que manipulam dados e informações. A computação abrange o estudo da forma como as informações são organizadas, manipuladas e utilizadas em um computador.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3"/>
          </p:nvPr>
        </p:nvSpPr>
        <p:spPr>
          <a:xfrm>
            <a:off x="1066675" y="3049400"/>
            <a:ext cx="3265800" cy="16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3B38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Vetores (arrays);</a:t>
            </a:r>
            <a:endParaRPr sz="2150">
              <a:solidFill>
                <a:srgbClr val="3B38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3B38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Pilha;</a:t>
            </a:r>
            <a:endParaRPr sz="2150">
              <a:solidFill>
                <a:srgbClr val="3B38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3B38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Listas; </a:t>
            </a:r>
            <a:endParaRPr sz="2150">
              <a:solidFill>
                <a:srgbClr val="3B38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3B38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Filas;</a:t>
            </a:r>
            <a:endParaRPr sz="2150">
              <a:solidFill>
                <a:srgbClr val="3B38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50">
                <a:solidFill>
                  <a:srgbClr val="3B38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Outras estruturas...</a:t>
            </a:r>
            <a:endParaRPr sz="2900"/>
          </a:p>
        </p:txBody>
      </p:sp>
      <p:pic>
        <p:nvPicPr>
          <p:cNvPr id="142" name="Google Shape;142;p28" descr="Estruturas de Dados em .NET – Fila e Pilha – Tudo sobre desenvolvimento .NE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350" y="2678000"/>
            <a:ext cx="4303655" cy="2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838075" y="1167950"/>
            <a:ext cx="10478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"De uma forma simples, uma estrutura de dados é uma forma sistemática de organizar e acessar dados, e um algoritmo é um procedimento passo a passo para executar alguma tarefa em tempo finito." (GOODRICH; TAMASSIA, 2007, p. 156)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/>
        </p:nvSpPr>
        <p:spPr>
          <a:xfrm>
            <a:off x="609480" y="9495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00964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rgbClr val="009640"/>
                </a:solidFill>
              </a:rPr>
              <a:t>Introdução a Estrutura de Dados</a:t>
            </a:r>
            <a:endParaRPr sz="3000" b="1">
              <a:solidFill>
                <a:srgbClr val="009640"/>
              </a:solidFill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009640"/>
              </a:solidFill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609480" y="1447800"/>
            <a:ext cx="109728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202124"/>
                </a:solidFill>
                <a:highlight>
                  <a:srgbClr val="FFFFFF"/>
                </a:highlight>
              </a:rPr>
              <a:t> A estrutura de dados é o ramo da computação que estuda os diversos mecanismos de organização de dados para atender aos diferentes requisitos de processamento. As estruturas de dados definem a organização, métodos de acesso e opções de processamento para a informação manipulada pelo programa.</a:t>
            </a:r>
            <a:endParaRPr sz="2500"/>
          </a:p>
        </p:txBody>
      </p:sp>
      <p:pic>
        <p:nvPicPr>
          <p:cNvPr id="150" name="Google Shape;150;p29" descr="Área de trabalho - ícones de ferramentas de edição grátis"/>
          <p:cNvPicPr preferRelativeResize="0"/>
          <p:nvPr/>
        </p:nvPicPr>
        <p:blipFill rotWithShape="1">
          <a:blip r:embed="rId3">
            <a:alphaModFix/>
          </a:blip>
          <a:srcRect l="-1574" b="-3380"/>
          <a:stretch/>
        </p:blipFill>
        <p:spPr>
          <a:xfrm>
            <a:off x="3004050" y="3040775"/>
            <a:ext cx="5774076" cy="308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609480" y="1222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Introdução a Estrutura de Dados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1142875" y="1604525"/>
            <a:ext cx="10080300" cy="61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Uma estrutura de dados pode ser dividida em dois pilares fundamentais: </a:t>
            </a:r>
            <a:r>
              <a:rPr lang="pt-BR" b="1">
                <a:solidFill>
                  <a:srgbClr val="38761D"/>
                </a:solidFill>
              </a:rPr>
              <a:t>Dado </a:t>
            </a:r>
            <a:r>
              <a:rPr lang="pt-BR" b="1"/>
              <a:t>e </a:t>
            </a:r>
            <a:r>
              <a:rPr lang="pt-BR" b="1">
                <a:solidFill>
                  <a:srgbClr val="3C78D8"/>
                </a:solidFill>
              </a:rPr>
              <a:t>Estrutura</a:t>
            </a:r>
            <a:r>
              <a:rPr lang="pt-BR" b="1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2"/>
          </p:nvPr>
        </p:nvSpPr>
        <p:spPr>
          <a:xfrm>
            <a:off x="6231950" y="2330752"/>
            <a:ext cx="5354400" cy="3251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Estrutura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  Elemento estrutural que é responsável por carregar as informações dentro de uma estrutura de software.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3"/>
          </p:nvPr>
        </p:nvSpPr>
        <p:spPr>
          <a:xfrm>
            <a:off x="609475" y="2327771"/>
            <a:ext cx="5354400" cy="3251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highlight>
                <a:srgbClr val="6FA8DC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Dado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   Elemento que possui valor agregado e que pode ser utilizado para solucionar problemas computacionais. Os dados possuem tipos específicos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609480" y="1222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Tipos de Dados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609475" y="1318475"/>
            <a:ext cx="11076300" cy="46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 Existem 4 tipos de dados de dados primitivos, mas algumas linguagens subdividem esses tipos de acordo com a capacidade de memória necessária para a variável, mas de modo geral elas são: 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b="1"/>
              <a:t>Tipos Inteiro </a:t>
            </a:r>
            <a:r>
              <a:rPr lang="pt-BR" sz="2200"/>
              <a:t>- Capaz de armazenar valores inteiros como por exemplo 1, 2;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b="1"/>
              <a:t>Tipos Real</a:t>
            </a:r>
            <a:r>
              <a:rPr lang="pt-BR" sz="2200"/>
              <a:t> - Pode se armazenar valores negativos ou positivos contendo pontos flutuantes;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b="1"/>
              <a:t>Tipo Texto</a:t>
            </a:r>
            <a:r>
              <a:rPr lang="pt-BR" sz="2200"/>
              <a:t> - Usado para se armazenar caracteres de texto, geralmente em aspas duplas;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b="1"/>
              <a:t>Tipo Lógico</a:t>
            </a:r>
            <a:r>
              <a:rPr lang="pt-BR" sz="2200"/>
              <a:t> - Usado para armazenar valor lógico podendo ser verdadeiro ou falso.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609605" y="5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Tipos de dados primitivo</a:t>
            </a:r>
            <a:r>
              <a:rPr lang="pt-BR" sz="3000">
                <a:solidFill>
                  <a:srgbClr val="009640"/>
                </a:solidFill>
              </a:rPr>
              <a:t> </a:t>
            </a:r>
            <a:endParaRPr sz="3000">
              <a:solidFill>
                <a:srgbClr val="009640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237000" y="921000"/>
            <a:ext cx="11718000" cy="5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boolean </a:t>
            </a:r>
            <a:r>
              <a:rPr lang="pt-BR" sz="2000"/>
              <a:t>- Dado primitivo que armazena valor booleano como verdadeiro ou falso;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char </a:t>
            </a:r>
            <a:r>
              <a:rPr lang="pt-BR" sz="2000"/>
              <a:t>- Armazena caracteres unicodes de 16 bits;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byte </a:t>
            </a:r>
            <a:r>
              <a:rPr lang="pt-BR" sz="2000"/>
              <a:t>- Armazena números inteiros de 8 bits, com uma capacidade de 0 a 255;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Short </a:t>
            </a:r>
            <a:r>
              <a:rPr lang="pt-BR" sz="2000"/>
              <a:t>- </a:t>
            </a:r>
            <a:r>
              <a:rPr lang="pt-BR" sz="2000">
                <a:solidFill>
                  <a:schemeClr val="dk1"/>
                </a:solidFill>
              </a:rPr>
              <a:t> Armazena números inteiros de 16 bits, com uma capacidade de </a:t>
            </a:r>
            <a:r>
              <a:rPr lang="pt-BR" sz="2000">
                <a:solidFill>
                  <a:srgbClr val="202124"/>
                </a:solidFill>
                <a:highlight>
                  <a:srgbClr val="FFFFFF"/>
                </a:highlight>
              </a:rPr>
              <a:t>– 32768 até 32767</a:t>
            </a:r>
            <a:r>
              <a:rPr lang="pt-BR" sz="2000">
                <a:solidFill>
                  <a:schemeClr val="dk1"/>
                </a:solidFill>
              </a:rPr>
              <a:t>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int </a:t>
            </a:r>
            <a:r>
              <a:rPr lang="pt-BR" sz="2000"/>
              <a:t>- Armazena valores numéricos inteiros sem casas decimais;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Long </a:t>
            </a:r>
            <a:r>
              <a:rPr lang="pt-BR" sz="2000"/>
              <a:t>- Armazena valores numéricos inteiros mas possuem mais espaço capacidade de armazenamento que o int;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float </a:t>
            </a:r>
            <a:r>
              <a:rPr lang="pt-BR" sz="2000"/>
              <a:t>- Armazena valores com casas decimais, e suporta até 32 bits;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Double </a:t>
            </a:r>
            <a:r>
              <a:rPr lang="pt-BR" sz="2000"/>
              <a:t>- Armazena valores com casas decimais mas tem maior capacidade que o float, suportando até 64 bits.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775" y="0"/>
            <a:ext cx="2174225" cy="21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609480" y="2746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Abstração de Dados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358475" y="1493175"/>
            <a:ext cx="115590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Diz respeito à representação de características selecionadas de entidades do mundo real, necessárias à resolução de um determinado problema.</a:t>
            </a:r>
            <a:endParaRPr sz="23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/>
              <a:t>“Sempre que resolvemos um problema utilizando computador, a abstração de dados se faz necessária, já que não podemos ‘trabalhar’ dentro do computador diretamente com os objetos envolvidos no problema.” (PEREIRA, 2008, p. 15)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09480" y="460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Abstração de Dados</a:t>
            </a:r>
            <a:endParaRPr sz="3000" b="1">
              <a:solidFill>
                <a:srgbClr val="009640"/>
              </a:solidFill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00" y="1341475"/>
            <a:ext cx="10091125" cy="15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331075" y="3488225"/>
            <a:ext cx="9601200" cy="2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30399" lvl="0" indent="122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2000" b="1"/>
              <a:t>Entrada</a:t>
            </a:r>
            <a:r>
              <a:rPr lang="pt-BR" sz="2000"/>
              <a:t>: conjunto de dados colhidos do mundo real</a:t>
            </a:r>
            <a:endParaRPr sz="2000"/>
          </a:p>
          <a:p>
            <a:pPr marL="230399" lvl="0" indent="12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2000" b="1"/>
              <a:t>Processamento</a:t>
            </a:r>
            <a:r>
              <a:rPr lang="pt-BR" sz="2000"/>
              <a:t>: série de operações efetuadas sobre os dados de entrada</a:t>
            </a:r>
            <a:endParaRPr sz="2000"/>
          </a:p>
          <a:p>
            <a:pPr marL="230399" lvl="0" indent="12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2000" b="1"/>
              <a:t>Saída</a:t>
            </a:r>
            <a:r>
              <a:rPr lang="pt-BR" sz="2000"/>
              <a:t>: informação desejada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i="1">
                <a:solidFill>
                  <a:schemeClr val="dk1"/>
                </a:solidFill>
              </a:rPr>
              <a:t>   Os dados processados representam uma abstração da realidade.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09480" y="46080"/>
            <a:ext cx="10972800" cy="11430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9640"/>
                </a:solidFill>
              </a:rPr>
              <a:t>Tipos Abstratos de Dados</a:t>
            </a:r>
            <a:endParaRPr sz="3000" b="1">
              <a:solidFill>
                <a:srgbClr val="009640"/>
              </a:solidFill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609600" y="1089300"/>
            <a:ext cx="10972800" cy="4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“An abstract data type is a mathematical model, together with various operations defined on the model.” (AHO et al., 1983, p. 13)</a:t>
            </a:r>
            <a:endParaRPr sz="2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“Um tipo de dado abstrato (TDA) é um modelo matemático definido por um conjunto de valores e por um conjunto de operadores que atuam sobre esses valores.” (PEREIRA, 2008, p. 16)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Microsoft Office PowerPoint</Application>
  <PresentationFormat>Widescreen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Comfortaa</vt:lpstr>
      <vt:lpstr>Quattrocento Sans</vt:lpstr>
      <vt:lpstr>Arial</vt:lpstr>
      <vt:lpstr>Times New Roman</vt:lpstr>
      <vt:lpstr>Roboto</vt:lpstr>
      <vt:lpstr>Office Theme</vt:lpstr>
      <vt:lpstr>Office Theme</vt:lpstr>
      <vt:lpstr>Apresentação do PowerPoint</vt:lpstr>
      <vt:lpstr>Estrutura de Dados ? O que é?</vt:lpstr>
      <vt:lpstr>Apresentação do PowerPoint</vt:lpstr>
      <vt:lpstr>Introdução a Estrutura de Dados</vt:lpstr>
      <vt:lpstr>Tipos de Dados</vt:lpstr>
      <vt:lpstr>Tipos de dados primitivo </vt:lpstr>
      <vt:lpstr>Abstração de Dados</vt:lpstr>
      <vt:lpstr>Abstração de Dados</vt:lpstr>
      <vt:lpstr>Tipos Abstratos de Dados</vt:lpstr>
      <vt:lpstr>Tipos Abstratos de Dados</vt:lpstr>
      <vt:lpstr>Tipos Abstratos de Dados</vt:lpstr>
      <vt:lpstr>Tipos Abstratos de Dados</vt:lpstr>
      <vt:lpstr>Como os TAD são empregados</vt:lpstr>
      <vt:lpstr>Como os TAD são empregados</vt:lpstr>
      <vt:lpstr>Problema Real</vt:lpstr>
      <vt:lpstr>Citações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daniel .sn.ak</cp:lastModifiedBy>
  <cp:revision>1</cp:revision>
  <dcterms:modified xsi:type="dcterms:W3CDTF">2021-06-24T14:34:48Z</dcterms:modified>
</cp:coreProperties>
</file>