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3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5143500" type="screen16x9"/>
  <p:notesSz cx="6858000" cy="9144000"/>
  <p:embeddedFontLst>
    <p:embeddedFont>
      <p:font typeface="Bree Serif" panose="020B0604020202020204" charset="0"/>
      <p:regular r:id="rId31"/>
    </p:embeddedFont>
    <p:embeddedFont>
      <p:font typeface="Didact Gothic" panose="020B0604020202020204" charset="0"/>
      <p:regular r:id="rId32"/>
    </p:embeddedFont>
    <p:embeddedFont>
      <p:font typeface="Exo 2" panose="020B0604020202020204" charset="0"/>
      <p:regular r:id="rId33"/>
      <p:bold r:id="rId34"/>
      <p:italic r:id="rId35"/>
      <p:boldItalic r:id="rId36"/>
    </p:embeddedFont>
    <p:embeddedFont>
      <p:font typeface="Exo 2 Regular" panose="020B0604020202020204" charset="0"/>
      <p:bold r:id="rId37"/>
      <p:boldItalic r:id="rId38"/>
    </p:embeddedFont>
    <p:embeddedFont>
      <p:font typeface="Georgia" panose="02040502050405020303" pitchFamily="18" charset="0"/>
      <p:regular r:id="rId39"/>
      <p:bold r:id="rId40"/>
      <p:italic r:id="rId41"/>
      <p:boldItalic r:id="rId42"/>
    </p:embeddedFont>
    <p:embeddedFont>
      <p:font typeface="Roboto" panose="02000000000000000000" pitchFamily="2" charset="0"/>
      <p:regular r:id="rId43"/>
      <p:bold r:id="rId44"/>
      <p:italic r:id="rId45"/>
      <p:boldItalic r:id="rId46"/>
    </p:embeddedFont>
    <p:embeddedFont>
      <p:font typeface="Roboto Black" panose="02000000000000000000" pitchFamily="2" charset="0"/>
      <p:bold r:id="rId47"/>
      <p:boldItalic r:id="rId48"/>
    </p:embeddedFont>
    <p:embeddedFont>
      <p:font typeface="Roboto Light" panose="02000000000000000000" pitchFamily="2" charset="0"/>
      <p:regular r:id="rId49"/>
      <p:bold r:id="rId50"/>
      <p:italic r:id="rId51"/>
      <p:boldItalic r:id="rId52"/>
    </p:embeddedFont>
    <p:embeddedFont>
      <p:font typeface="Roboto Mono Regular" panose="020B0604020202020204" charset="0"/>
      <p:regular r:id="rId53"/>
      <p:bold r:id="rId54"/>
      <p:italic r:id="rId55"/>
      <p:boldItalic r:id="rId56"/>
    </p:embeddedFont>
    <p:embeddedFont>
      <p:font typeface="Roboto Thin" panose="020B0604020202020204" pitchFamily="2"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0C31B6-3EB4-42B5-B681-A764AADA6A35}">
  <a:tblStyle styleId="{8B0C31B6-3EB4-42B5-B681-A764AADA6A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7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font" Target="fonts/font25.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8" Type="http://schemas.openxmlformats.org/officeDocument/2006/relationships/font" Target="fonts/font28.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font" Target="fonts/font26.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59" Type="http://schemas.openxmlformats.org/officeDocument/2006/relationships/font" Target="fonts/font29.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font" Target="fonts/font24.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font" Target="fonts/font27.fntdata"/><Relationship Id="rId10" Type="http://schemas.openxmlformats.org/officeDocument/2006/relationships/slide" Target="slides/slide9.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60" Type="http://schemas.openxmlformats.org/officeDocument/2006/relationships/font" Target="fonts/font30.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dc4e38d75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e964b545c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e964b54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e8edfd8df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e8edfd8df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bb3dc62fd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eb459d7a9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eb459d7a9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eb459d7a97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eb459d7a9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ea0e1fe8b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ea0e1fe8b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e8edfd8df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e8edfd8df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e7b04d894a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e7b04d894a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e93183cd96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e93183cd9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e93183cd9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e93183cd9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8edfd8df5_12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8edfd8df5_1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93183cd96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e93183cd9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93183cd96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93183cd9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bb3dc62fd_0_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e8edfd8df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e8edfd8df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b4482f916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b4482f916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e8edfd8df5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e8edfd8df5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eb459d7a9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eb459d7a9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e964b545c4_2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e964b545c4_2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d5c1b5eee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9e47b510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e9e47b51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7b04d894a_4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e7b04d894a_4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964b545c4_2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e964b545c4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bb3dc62fd_0_1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a0e1fe8b1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ea0e1fe8b1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e964b545c4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e964b545c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e7b04d894a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e7b04d894a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3000"/>
              <a:buFont typeface="Roboto Black"/>
              <a:buNone/>
              <a:defRPr sz="30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3600"/>
              <a:buNone/>
              <a:defRPr sz="3600">
                <a:solidFill>
                  <a:schemeClr val="accent1"/>
                </a:solidFill>
              </a:defRPr>
            </a:lvl2pPr>
            <a:lvl3pPr lvl="2" algn="r" rtl="0">
              <a:spcBef>
                <a:spcPts val="0"/>
              </a:spcBef>
              <a:spcAft>
                <a:spcPts val="0"/>
              </a:spcAft>
              <a:buClr>
                <a:schemeClr val="accent1"/>
              </a:buClr>
              <a:buSzPts val="3600"/>
              <a:buNone/>
              <a:defRPr sz="3600">
                <a:solidFill>
                  <a:schemeClr val="accent1"/>
                </a:solidFill>
              </a:defRPr>
            </a:lvl3pPr>
            <a:lvl4pPr lvl="3" algn="r" rtl="0">
              <a:spcBef>
                <a:spcPts val="0"/>
              </a:spcBef>
              <a:spcAft>
                <a:spcPts val="0"/>
              </a:spcAft>
              <a:buClr>
                <a:schemeClr val="accent1"/>
              </a:buClr>
              <a:buSzPts val="3600"/>
              <a:buNone/>
              <a:defRPr sz="3600">
                <a:solidFill>
                  <a:schemeClr val="accent1"/>
                </a:solidFill>
              </a:defRPr>
            </a:lvl4pPr>
            <a:lvl5pPr lvl="4" algn="r" rtl="0">
              <a:spcBef>
                <a:spcPts val="0"/>
              </a:spcBef>
              <a:spcAft>
                <a:spcPts val="0"/>
              </a:spcAft>
              <a:buClr>
                <a:schemeClr val="accent1"/>
              </a:buClr>
              <a:buSzPts val="3600"/>
              <a:buNone/>
              <a:defRPr sz="3600">
                <a:solidFill>
                  <a:schemeClr val="accent1"/>
                </a:solidFill>
              </a:defRPr>
            </a:lvl5pPr>
            <a:lvl6pPr lvl="5" algn="r" rtl="0">
              <a:spcBef>
                <a:spcPts val="0"/>
              </a:spcBef>
              <a:spcAft>
                <a:spcPts val="0"/>
              </a:spcAft>
              <a:buClr>
                <a:schemeClr val="accent1"/>
              </a:buClr>
              <a:buSzPts val="3600"/>
              <a:buNone/>
              <a:defRPr sz="3600">
                <a:solidFill>
                  <a:schemeClr val="accent1"/>
                </a:solidFill>
              </a:defRPr>
            </a:lvl6pPr>
            <a:lvl7pPr lvl="6" algn="r" rtl="0">
              <a:spcBef>
                <a:spcPts val="0"/>
              </a:spcBef>
              <a:spcAft>
                <a:spcPts val="0"/>
              </a:spcAft>
              <a:buClr>
                <a:schemeClr val="accent1"/>
              </a:buClr>
              <a:buSzPts val="3600"/>
              <a:buNone/>
              <a:defRPr sz="3600">
                <a:solidFill>
                  <a:schemeClr val="accent1"/>
                </a:solidFill>
              </a:defRPr>
            </a:lvl7pPr>
            <a:lvl8pPr lvl="7" algn="r" rtl="0">
              <a:spcBef>
                <a:spcPts val="0"/>
              </a:spcBef>
              <a:spcAft>
                <a:spcPts val="0"/>
              </a:spcAft>
              <a:buClr>
                <a:schemeClr val="accent1"/>
              </a:buClr>
              <a:buSzPts val="3600"/>
              <a:buNone/>
              <a:defRPr sz="3600">
                <a:solidFill>
                  <a:schemeClr val="accent1"/>
                </a:solidFill>
              </a:defRPr>
            </a:lvl8pPr>
            <a:lvl9pPr lvl="8" algn="r" rtl="0">
              <a:spcBef>
                <a:spcPts val="0"/>
              </a:spcBef>
              <a:spcAft>
                <a:spcPts val="0"/>
              </a:spcAft>
              <a:buClr>
                <a:schemeClr val="accent1"/>
              </a:buClr>
              <a:buSzPts val="3600"/>
              <a:buNone/>
              <a:defRPr sz="3600">
                <a:solidFill>
                  <a:schemeClr val="accent1"/>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Clr>
                <a:schemeClr val="accent1"/>
              </a:buClr>
              <a:buSzPts val="1200"/>
              <a:buNone/>
              <a:defRPr sz="1200">
                <a:solidFill>
                  <a:schemeClr val="accent1"/>
                </a:solidFill>
              </a:defRPr>
            </a:lvl2pPr>
            <a:lvl3pPr lvl="2" algn="r" rtl="0">
              <a:lnSpc>
                <a:spcPct val="100000"/>
              </a:lnSpc>
              <a:spcBef>
                <a:spcPts val="0"/>
              </a:spcBef>
              <a:spcAft>
                <a:spcPts val="0"/>
              </a:spcAft>
              <a:buClr>
                <a:schemeClr val="accent1"/>
              </a:buClr>
              <a:buSzPts val="1200"/>
              <a:buNone/>
              <a:defRPr sz="1200">
                <a:solidFill>
                  <a:schemeClr val="accent1"/>
                </a:solidFill>
              </a:defRPr>
            </a:lvl3pPr>
            <a:lvl4pPr lvl="3" algn="r" rtl="0">
              <a:lnSpc>
                <a:spcPct val="100000"/>
              </a:lnSpc>
              <a:spcBef>
                <a:spcPts val="0"/>
              </a:spcBef>
              <a:spcAft>
                <a:spcPts val="0"/>
              </a:spcAft>
              <a:buClr>
                <a:schemeClr val="accent1"/>
              </a:buClr>
              <a:buSzPts val="1200"/>
              <a:buNone/>
              <a:defRPr sz="1200">
                <a:solidFill>
                  <a:schemeClr val="accent1"/>
                </a:solidFill>
              </a:defRPr>
            </a:lvl4pPr>
            <a:lvl5pPr lvl="4" algn="r" rtl="0">
              <a:lnSpc>
                <a:spcPct val="100000"/>
              </a:lnSpc>
              <a:spcBef>
                <a:spcPts val="0"/>
              </a:spcBef>
              <a:spcAft>
                <a:spcPts val="0"/>
              </a:spcAft>
              <a:buClr>
                <a:schemeClr val="accent1"/>
              </a:buClr>
              <a:buSzPts val="1200"/>
              <a:buNone/>
              <a:defRPr sz="1200">
                <a:solidFill>
                  <a:schemeClr val="accent1"/>
                </a:solidFill>
              </a:defRPr>
            </a:lvl5pPr>
            <a:lvl6pPr lvl="5" algn="r" rtl="0">
              <a:lnSpc>
                <a:spcPct val="100000"/>
              </a:lnSpc>
              <a:spcBef>
                <a:spcPts val="0"/>
              </a:spcBef>
              <a:spcAft>
                <a:spcPts val="0"/>
              </a:spcAft>
              <a:buClr>
                <a:schemeClr val="accent1"/>
              </a:buClr>
              <a:buSzPts val="1200"/>
              <a:buNone/>
              <a:defRPr sz="1200">
                <a:solidFill>
                  <a:schemeClr val="accent1"/>
                </a:solidFill>
              </a:defRPr>
            </a:lvl6pPr>
            <a:lvl7pPr lvl="6" algn="r" rtl="0">
              <a:lnSpc>
                <a:spcPct val="100000"/>
              </a:lnSpc>
              <a:spcBef>
                <a:spcPts val="0"/>
              </a:spcBef>
              <a:spcAft>
                <a:spcPts val="0"/>
              </a:spcAft>
              <a:buClr>
                <a:schemeClr val="accent1"/>
              </a:buClr>
              <a:buSzPts val="1200"/>
              <a:buNone/>
              <a:defRPr sz="1200">
                <a:solidFill>
                  <a:schemeClr val="accent1"/>
                </a:solidFill>
              </a:defRPr>
            </a:lvl7pPr>
            <a:lvl8pPr lvl="7" algn="r" rtl="0">
              <a:lnSpc>
                <a:spcPct val="100000"/>
              </a:lnSpc>
              <a:spcBef>
                <a:spcPts val="0"/>
              </a:spcBef>
              <a:spcAft>
                <a:spcPts val="0"/>
              </a:spcAft>
              <a:buClr>
                <a:schemeClr val="accent1"/>
              </a:buClr>
              <a:buSzPts val="1200"/>
              <a:buNone/>
              <a:defRPr sz="1200">
                <a:solidFill>
                  <a:schemeClr val="accent1"/>
                </a:solidFill>
              </a:defRPr>
            </a:lvl8pPr>
            <a:lvl9pPr lvl="8" algn="r" rtl="0">
              <a:lnSpc>
                <a:spcPct val="100000"/>
              </a:lnSpc>
              <a:spcBef>
                <a:spcPts val="0"/>
              </a:spcBef>
              <a:spcAft>
                <a:spcPts val="0"/>
              </a:spcAft>
              <a:buClr>
                <a:schemeClr val="accent1"/>
              </a:buClr>
              <a:buSzPts val="1200"/>
              <a:buNone/>
              <a:defRPr sz="1200">
                <a:solidFill>
                  <a:schemeClr val="accen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900"/>
              <a:buNone/>
              <a:defRPr sz="900">
                <a:solidFill>
                  <a:schemeClr val="lt2"/>
                </a:solidFill>
              </a:defRPr>
            </a:lvl1pPr>
            <a:lvl2pPr lvl="1" algn="ctr" rtl="0">
              <a:lnSpc>
                <a:spcPct val="100000"/>
              </a:lnSpc>
              <a:spcBef>
                <a:spcPts val="0"/>
              </a:spcBef>
              <a:spcAft>
                <a:spcPts val="0"/>
              </a:spcAft>
              <a:buClr>
                <a:schemeClr val="lt2"/>
              </a:buClr>
              <a:buSzPts val="900"/>
              <a:buNone/>
              <a:defRPr sz="900">
                <a:solidFill>
                  <a:schemeClr val="lt2"/>
                </a:solidFill>
              </a:defRPr>
            </a:lvl2pPr>
            <a:lvl3pPr lvl="2" algn="ctr" rtl="0">
              <a:lnSpc>
                <a:spcPct val="100000"/>
              </a:lnSpc>
              <a:spcBef>
                <a:spcPts val="0"/>
              </a:spcBef>
              <a:spcAft>
                <a:spcPts val="0"/>
              </a:spcAft>
              <a:buClr>
                <a:schemeClr val="lt2"/>
              </a:buClr>
              <a:buSzPts val="900"/>
              <a:buNone/>
              <a:defRPr sz="900">
                <a:solidFill>
                  <a:schemeClr val="lt2"/>
                </a:solidFill>
              </a:defRPr>
            </a:lvl3pPr>
            <a:lvl4pPr lvl="3" algn="ctr" rtl="0">
              <a:lnSpc>
                <a:spcPct val="100000"/>
              </a:lnSpc>
              <a:spcBef>
                <a:spcPts val="0"/>
              </a:spcBef>
              <a:spcAft>
                <a:spcPts val="0"/>
              </a:spcAft>
              <a:buClr>
                <a:schemeClr val="lt2"/>
              </a:buClr>
              <a:buSzPts val="900"/>
              <a:buNone/>
              <a:defRPr sz="900">
                <a:solidFill>
                  <a:schemeClr val="lt2"/>
                </a:solidFill>
              </a:defRPr>
            </a:lvl4pPr>
            <a:lvl5pPr lvl="4" algn="ctr" rtl="0">
              <a:lnSpc>
                <a:spcPct val="100000"/>
              </a:lnSpc>
              <a:spcBef>
                <a:spcPts val="0"/>
              </a:spcBef>
              <a:spcAft>
                <a:spcPts val="0"/>
              </a:spcAft>
              <a:buClr>
                <a:schemeClr val="lt2"/>
              </a:buClr>
              <a:buSzPts val="900"/>
              <a:buNone/>
              <a:defRPr sz="900">
                <a:solidFill>
                  <a:schemeClr val="lt2"/>
                </a:solidFill>
              </a:defRPr>
            </a:lvl5pPr>
            <a:lvl6pPr lvl="5" algn="ctr" rtl="0">
              <a:lnSpc>
                <a:spcPct val="100000"/>
              </a:lnSpc>
              <a:spcBef>
                <a:spcPts val="0"/>
              </a:spcBef>
              <a:spcAft>
                <a:spcPts val="0"/>
              </a:spcAft>
              <a:buClr>
                <a:schemeClr val="lt2"/>
              </a:buClr>
              <a:buSzPts val="900"/>
              <a:buNone/>
              <a:defRPr sz="900">
                <a:solidFill>
                  <a:schemeClr val="lt2"/>
                </a:solidFill>
              </a:defRPr>
            </a:lvl6pPr>
            <a:lvl7pPr lvl="6" algn="ctr" rtl="0">
              <a:lnSpc>
                <a:spcPct val="100000"/>
              </a:lnSpc>
              <a:spcBef>
                <a:spcPts val="0"/>
              </a:spcBef>
              <a:spcAft>
                <a:spcPts val="0"/>
              </a:spcAft>
              <a:buClr>
                <a:schemeClr val="lt2"/>
              </a:buClr>
              <a:buSzPts val="900"/>
              <a:buNone/>
              <a:defRPr sz="900">
                <a:solidFill>
                  <a:schemeClr val="lt2"/>
                </a:solidFill>
              </a:defRPr>
            </a:lvl7pPr>
            <a:lvl8pPr lvl="7" algn="ctr" rtl="0">
              <a:lnSpc>
                <a:spcPct val="100000"/>
              </a:lnSpc>
              <a:spcBef>
                <a:spcPts val="0"/>
              </a:spcBef>
              <a:spcAft>
                <a:spcPts val="0"/>
              </a:spcAft>
              <a:buClr>
                <a:schemeClr val="lt2"/>
              </a:buClr>
              <a:buSzPts val="900"/>
              <a:buNone/>
              <a:defRPr sz="900">
                <a:solidFill>
                  <a:schemeClr val="lt2"/>
                </a:solidFill>
              </a:defRPr>
            </a:lvl8pPr>
            <a:lvl9pPr lvl="8" algn="ctr" rtl="0">
              <a:lnSpc>
                <a:spcPct val="100000"/>
              </a:lnSpc>
              <a:spcBef>
                <a:spcPts val="0"/>
              </a:spcBef>
              <a:spcAft>
                <a:spcPts val="0"/>
              </a:spcAft>
              <a:buClr>
                <a:schemeClr val="lt2"/>
              </a:buClr>
              <a:buSzPts val="900"/>
              <a:buNone/>
              <a:defRPr sz="900">
                <a:solidFill>
                  <a:schemeClr val="lt2"/>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900"/>
              <a:buNone/>
              <a:defRPr sz="900">
                <a:solidFill>
                  <a:schemeClr val="lt2"/>
                </a:solidFill>
              </a:defRPr>
            </a:lvl1pPr>
            <a:lvl2pPr lvl="1" algn="ctr" rtl="0">
              <a:lnSpc>
                <a:spcPct val="100000"/>
              </a:lnSpc>
              <a:spcBef>
                <a:spcPts val="0"/>
              </a:spcBef>
              <a:spcAft>
                <a:spcPts val="0"/>
              </a:spcAft>
              <a:buClr>
                <a:schemeClr val="lt2"/>
              </a:buClr>
              <a:buSzPts val="900"/>
              <a:buNone/>
              <a:defRPr sz="900">
                <a:solidFill>
                  <a:schemeClr val="lt2"/>
                </a:solidFill>
              </a:defRPr>
            </a:lvl2pPr>
            <a:lvl3pPr lvl="2" algn="ctr" rtl="0">
              <a:lnSpc>
                <a:spcPct val="100000"/>
              </a:lnSpc>
              <a:spcBef>
                <a:spcPts val="0"/>
              </a:spcBef>
              <a:spcAft>
                <a:spcPts val="0"/>
              </a:spcAft>
              <a:buClr>
                <a:schemeClr val="lt2"/>
              </a:buClr>
              <a:buSzPts val="900"/>
              <a:buNone/>
              <a:defRPr sz="900">
                <a:solidFill>
                  <a:schemeClr val="lt2"/>
                </a:solidFill>
              </a:defRPr>
            </a:lvl3pPr>
            <a:lvl4pPr lvl="3" algn="ctr" rtl="0">
              <a:lnSpc>
                <a:spcPct val="100000"/>
              </a:lnSpc>
              <a:spcBef>
                <a:spcPts val="0"/>
              </a:spcBef>
              <a:spcAft>
                <a:spcPts val="0"/>
              </a:spcAft>
              <a:buClr>
                <a:schemeClr val="lt2"/>
              </a:buClr>
              <a:buSzPts val="900"/>
              <a:buNone/>
              <a:defRPr sz="900">
                <a:solidFill>
                  <a:schemeClr val="lt2"/>
                </a:solidFill>
              </a:defRPr>
            </a:lvl4pPr>
            <a:lvl5pPr lvl="4" algn="ctr" rtl="0">
              <a:lnSpc>
                <a:spcPct val="100000"/>
              </a:lnSpc>
              <a:spcBef>
                <a:spcPts val="0"/>
              </a:spcBef>
              <a:spcAft>
                <a:spcPts val="0"/>
              </a:spcAft>
              <a:buClr>
                <a:schemeClr val="lt2"/>
              </a:buClr>
              <a:buSzPts val="900"/>
              <a:buNone/>
              <a:defRPr sz="900">
                <a:solidFill>
                  <a:schemeClr val="lt2"/>
                </a:solidFill>
              </a:defRPr>
            </a:lvl5pPr>
            <a:lvl6pPr lvl="5" algn="ctr" rtl="0">
              <a:lnSpc>
                <a:spcPct val="100000"/>
              </a:lnSpc>
              <a:spcBef>
                <a:spcPts val="0"/>
              </a:spcBef>
              <a:spcAft>
                <a:spcPts val="0"/>
              </a:spcAft>
              <a:buClr>
                <a:schemeClr val="lt2"/>
              </a:buClr>
              <a:buSzPts val="900"/>
              <a:buNone/>
              <a:defRPr sz="900">
                <a:solidFill>
                  <a:schemeClr val="lt2"/>
                </a:solidFill>
              </a:defRPr>
            </a:lvl6pPr>
            <a:lvl7pPr lvl="6" algn="ctr" rtl="0">
              <a:lnSpc>
                <a:spcPct val="100000"/>
              </a:lnSpc>
              <a:spcBef>
                <a:spcPts val="0"/>
              </a:spcBef>
              <a:spcAft>
                <a:spcPts val="0"/>
              </a:spcAft>
              <a:buClr>
                <a:schemeClr val="lt2"/>
              </a:buClr>
              <a:buSzPts val="900"/>
              <a:buNone/>
              <a:defRPr sz="900">
                <a:solidFill>
                  <a:schemeClr val="lt2"/>
                </a:solidFill>
              </a:defRPr>
            </a:lvl7pPr>
            <a:lvl8pPr lvl="7" algn="ctr" rtl="0">
              <a:lnSpc>
                <a:spcPct val="100000"/>
              </a:lnSpc>
              <a:spcBef>
                <a:spcPts val="0"/>
              </a:spcBef>
              <a:spcAft>
                <a:spcPts val="0"/>
              </a:spcAft>
              <a:buClr>
                <a:schemeClr val="lt2"/>
              </a:buClr>
              <a:buSzPts val="900"/>
              <a:buNone/>
              <a:defRPr sz="900">
                <a:solidFill>
                  <a:schemeClr val="lt2"/>
                </a:solidFill>
              </a:defRPr>
            </a:lvl8pPr>
            <a:lvl9pPr lvl="8" algn="ctr" rtl="0">
              <a:lnSpc>
                <a:spcPct val="100000"/>
              </a:lnSpc>
              <a:spcBef>
                <a:spcPts val="0"/>
              </a:spcBef>
              <a:spcAft>
                <a:spcPts val="0"/>
              </a:spcAft>
              <a:buClr>
                <a:schemeClr val="lt2"/>
              </a:buClr>
              <a:buSzPts val="900"/>
              <a:buNone/>
              <a:defRPr sz="900">
                <a:solidFill>
                  <a:schemeClr val="lt2"/>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900"/>
              <a:buNone/>
              <a:defRPr sz="900">
                <a:solidFill>
                  <a:schemeClr val="lt2"/>
                </a:solidFill>
              </a:defRPr>
            </a:lvl1pPr>
            <a:lvl2pPr lvl="1" algn="ctr" rtl="0">
              <a:lnSpc>
                <a:spcPct val="100000"/>
              </a:lnSpc>
              <a:spcBef>
                <a:spcPts val="0"/>
              </a:spcBef>
              <a:spcAft>
                <a:spcPts val="0"/>
              </a:spcAft>
              <a:buClr>
                <a:schemeClr val="lt2"/>
              </a:buClr>
              <a:buSzPts val="900"/>
              <a:buNone/>
              <a:defRPr sz="900">
                <a:solidFill>
                  <a:schemeClr val="lt2"/>
                </a:solidFill>
              </a:defRPr>
            </a:lvl2pPr>
            <a:lvl3pPr lvl="2" algn="ctr" rtl="0">
              <a:lnSpc>
                <a:spcPct val="100000"/>
              </a:lnSpc>
              <a:spcBef>
                <a:spcPts val="0"/>
              </a:spcBef>
              <a:spcAft>
                <a:spcPts val="0"/>
              </a:spcAft>
              <a:buClr>
                <a:schemeClr val="lt2"/>
              </a:buClr>
              <a:buSzPts val="900"/>
              <a:buNone/>
              <a:defRPr sz="900">
                <a:solidFill>
                  <a:schemeClr val="lt2"/>
                </a:solidFill>
              </a:defRPr>
            </a:lvl3pPr>
            <a:lvl4pPr lvl="3" algn="ctr" rtl="0">
              <a:lnSpc>
                <a:spcPct val="100000"/>
              </a:lnSpc>
              <a:spcBef>
                <a:spcPts val="0"/>
              </a:spcBef>
              <a:spcAft>
                <a:spcPts val="0"/>
              </a:spcAft>
              <a:buClr>
                <a:schemeClr val="lt2"/>
              </a:buClr>
              <a:buSzPts val="900"/>
              <a:buNone/>
              <a:defRPr sz="900">
                <a:solidFill>
                  <a:schemeClr val="lt2"/>
                </a:solidFill>
              </a:defRPr>
            </a:lvl4pPr>
            <a:lvl5pPr lvl="4" algn="ctr" rtl="0">
              <a:lnSpc>
                <a:spcPct val="100000"/>
              </a:lnSpc>
              <a:spcBef>
                <a:spcPts val="0"/>
              </a:spcBef>
              <a:spcAft>
                <a:spcPts val="0"/>
              </a:spcAft>
              <a:buClr>
                <a:schemeClr val="lt2"/>
              </a:buClr>
              <a:buSzPts val="900"/>
              <a:buNone/>
              <a:defRPr sz="900">
                <a:solidFill>
                  <a:schemeClr val="lt2"/>
                </a:solidFill>
              </a:defRPr>
            </a:lvl5pPr>
            <a:lvl6pPr lvl="5" algn="ctr" rtl="0">
              <a:lnSpc>
                <a:spcPct val="100000"/>
              </a:lnSpc>
              <a:spcBef>
                <a:spcPts val="0"/>
              </a:spcBef>
              <a:spcAft>
                <a:spcPts val="0"/>
              </a:spcAft>
              <a:buClr>
                <a:schemeClr val="lt2"/>
              </a:buClr>
              <a:buSzPts val="900"/>
              <a:buNone/>
              <a:defRPr sz="900">
                <a:solidFill>
                  <a:schemeClr val="lt2"/>
                </a:solidFill>
              </a:defRPr>
            </a:lvl6pPr>
            <a:lvl7pPr lvl="6" algn="ctr" rtl="0">
              <a:lnSpc>
                <a:spcPct val="100000"/>
              </a:lnSpc>
              <a:spcBef>
                <a:spcPts val="0"/>
              </a:spcBef>
              <a:spcAft>
                <a:spcPts val="0"/>
              </a:spcAft>
              <a:buClr>
                <a:schemeClr val="lt2"/>
              </a:buClr>
              <a:buSzPts val="900"/>
              <a:buNone/>
              <a:defRPr sz="900">
                <a:solidFill>
                  <a:schemeClr val="lt2"/>
                </a:solidFill>
              </a:defRPr>
            </a:lvl7pPr>
            <a:lvl8pPr lvl="7" algn="ctr" rtl="0">
              <a:lnSpc>
                <a:spcPct val="100000"/>
              </a:lnSpc>
              <a:spcBef>
                <a:spcPts val="0"/>
              </a:spcBef>
              <a:spcAft>
                <a:spcPts val="0"/>
              </a:spcAft>
              <a:buClr>
                <a:schemeClr val="lt2"/>
              </a:buClr>
              <a:buSzPts val="900"/>
              <a:buNone/>
              <a:defRPr sz="900">
                <a:solidFill>
                  <a:schemeClr val="lt2"/>
                </a:solidFill>
              </a:defRPr>
            </a:lvl8pPr>
            <a:lvl9pPr lvl="8" algn="ctr" rtl="0">
              <a:lnSpc>
                <a:spcPct val="100000"/>
              </a:lnSpc>
              <a:spcBef>
                <a:spcPts val="0"/>
              </a:spcBef>
              <a:spcAft>
                <a:spcPts val="0"/>
              </a:spcAft>
              <a:buClr>
                <a:schemeClr val="lt2"/>
              </a:buClr>
              <a:buSzPts val="900"/>
              <a:buNone/>
              <a:defRPr sz="900">
                <a:solidFill>
                  <a:schemeClr val="lt2"/>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1pPr>
            <a:lvl2pPr lvl="1"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2pPr>
            <a:lvl3pPr lvl="2"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3pPr>
            <a:lvl4pPr lvl="3"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4pPr>
            <a:lvl5pPr lvl="4"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5pPr>
            <a:lvl6pPr lvl="5"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6pPr>
            <a:lvl7pPr lvl="6"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7pPr>
            <a:lvl8pPr lvl="7"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8pPr>
            <a:lvl9pPr lvl="8"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1pPr>
            <a:lvl2pPr lvl="1"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2pPr>
            <a:lvl3pPr lvl="2"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3pPr>
            <a:lvl4pPr lvl="3"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4pPr>
            <a:lvl5pPr lvl="4"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5pPr>
            <a:lvl6pPr lvl="5"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6pPr>
            <a:lvl7pPr lvl="6"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7pPr>
            <a:lvl8pPr lvl="7"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8pPr>
            <a:lvl9pPr lvl="8"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1pPr>
            <a:lvl2pPr lvl="1"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2pPr>
            <a:lvl3pPr lvl="2"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3pPr>
            <a:lvl4pPr lvl="3"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4pPr>
            <a:lvl5pPr lvl="4"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5pPr>
            <a:lvl6pPr lvl="5"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6pPr>
            <a:lvl7pPr lvl="6"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7pPr>
            <a:lvl8pPr lvl="7"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8pPr>
            <a:lvl9pPr lvl="8" algn="ctr" rtl="0">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Roboto Black"/>
              <a:buNone/>
              <a:defRPr sz="3000" b="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GRAPHIC">
  <p:cSld name="TITLE_1_1_1_2">
    <p:bg>
      <p:bgPr>
        <a:gradFill>
          <a:gsLst>
            <a:gs pos="0">
              <a:srgbClr val="052643"/>
            </a:gs>
            <a:gs pos="100000">
              <a:srgbClr val="041523"/>
            </a:gs>
          </a:gsLst>
          <a:path path="circle">
            <a:fillToRect l="50000" t="50000" r="50000" b="50000"/>
          </a:path>
          <a:tileRect/>
        </a:gra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5822506" y="25195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SzPts val="1100"/>
              <a:buFont typeface="Roboto Black"/>
              <a:buNone/>
              <a:defRPr sz="1100" b="0">
                <a:latin typeface="Roboto Black"/>
                <a:ea typeface="Roboto Black"/>
                <a:cs typeface="Roboto Black"/>
                <a:sym typeface="Roboto Black"/>
              </a:defRPr>
            </a:lvl1pPr>
            <a:lvl2pPr lvl="1" rtl="0">
              <a:spcBef>
                <a:spcPts val="0"/>
              </a:spcBef>
              <a:spcAft>
                <a:spcPts val="0"/>
              </a:spcAft>
              <a:buSzPts val="1100"/>
              <a:buFont typeface="Roboto Black"/>
              <a:buNone/>
              <a:defRPr sz="1100" b="0">
                <a:latin typeface="Roboto Black"/>
                <a:ea typeface="Roboto Black"/>
                <a:cs typeface="Roboto Black"/>
                <a:sym typeface="Roboto Black"/>
              </a:defRPr>
            </a:lvl2pPr>
            <a:lvl3pPr lvl="2" rtl="0">
              <a:spcBef>
                <a:spcPts val="0"/>
              </a:spcBef>
              <a:spcAft>
                <a:spcPts val="0"/>
              </a:spcAft>
              <a:buSzPts val="1100"/>
              <a:buFont typeface="Roboto Black"/>
              <a:buNone/>
              <a:defRPr sz="1100" b="0">
                <a:latin typeface="Roboto Black"/>
                <a:ea typeface="Roboto Black"/>
                <a:cs typeface="Roboto Black"/>
                <a:sym typeface="Roboto Black"/>
              </a:defRPr>
            </a:lvl3pPr>
            <a:lvl4pPr lvl="3" rtl="0">
              <a:spcBef>
                <a:spcPts val="0"/>
              </a:spcBef>
              <a:spcAft>
                <a:spcPts val="0"/>
              </a:spcAft>
              <a:buSzPts val="1100"/>
              <a:buFont typeface="Roboto Black"/>
              <a:buNone/>
              <a:defRPr sz="1100" b="0">
                <a:latin typeface="Roboto Black"/>
                <a:ea typeface="Roboto Black"/>
                <a:cs typeface="Roboto Black"/>
                <a:sym typeface="Roboto Black"/>
              </a:defRPr>
            </a:lvl4pPr>
            <a:lvl5pPr lvl="4" rtl="0">
              <a:spcBef>
                <a:spcPts val="0"/>
              </a:spcBef>
              <a:spcAft>
                <a:spcPts val="0"/>
              </a:spcAft>
              <a:buSzPts val="1100"/>
              <a:buFont typeface="Roboto Black"/>
              <a:buNone/>
              <a:defRPr sz="1100" b="0">
                <a:latin typeface="Roboto Black"/>
                <a:ea typeface="Roboto Black"/>
                <a:cs typeface="Roboto Black"/>
                <a:sym typeface="Roboto Black"/>
              </a:defRPr>
            </a:lvl5pPr>
            <a:lvl6pPr lvl="5" rtl="0">
              <a:spcBef>
                <a:spcPts val="0"/>
              </a:spcBef>
              <a:spcAft>
                <a:spcPts val="0"/>
              </a:spcAft>
              <a:buSzPts val="1100"/>
              <a:buFont typeface="Roboto Black"/>
              <a:buNone/>
              <a:defRPr sz="1100" b="0">
                <a:latin typeface="Roboto Black"/>
                <a:ea typeface="Roboto Black"/>
                <a:cs typeface="Roboto Black"/>
                <a:sym typeface="Roboto Black"/>
              </a:defRPr>
            </a:lvl6pPr>
            <a:lvl7pPr lvl="6" rtl="0">
              <a:spcBef>
                <a:spcPts val="0"/>
              </a:spcBef>
              <a:spcAft>
                <a:spcPts val="0"/>
              </a:spcAft>
              <a:buSzPts val="1100"/>
              <a:buFont typeface="Roboto Black"/>
              <a:buNone/>
              <a:defRPr sz="1100" b="0">
                <a:latin typeface="Roboto Black"/>
                <a:ea typeface="Roboto Black"/>
                <a:cs typeface="Roboto Black"/>
                <a:sym typeface="Roboto Black"/>
              </a:defRPr>
            </a:lvl7pPr>
            <a:lvl8pPr lvl="7" rtl="0">
              <a:spcBef>
                <a:spcPts val="0"/>
              </a:spcBef>
              <a:spcAft>
                <a:spcPts val="0"/>
              </a:spcAft>
              <a:buSzPts val="1100"/>
              <a:buFont typeface="Roboto Black"/>
              <a:buNone/>
              <a:defRPr sz="1100" b="0">
                <a:latin typeface="Roboto Black"/>
                <a:ea typeface="Roboto Black"/>
                <a:cs typeface="Roboto Black"/>
                <a:sym typeface="Roboto Black"/>
              </a:defRPr>
            </a:lvl8pPr>
            <a:lvl9pPr lvl="8" rtl="0">
              <a:spcBef>
                <a:spcPts val="0"/>
              </a:spcBef>
              <a:spcAft>
                <a:spcPts val="0"/>
              </a:spcAft>
              <a:buSzPts val="1100"/>
              <a:buFont typeface="Roboto Black"/>
              <a:buNone/>
              <a:defRPr sz="1100" b="0">
                <a:latin typeface="Roboto Black"/>
                <a:ea typeface="Roboto Black"/>
                <a:cs typeface="Roboto Black"/>
                <a:sym typeface="Roboto Black"/>
              </a:defRPr>
            </a:lvl9pPr>
          </a:lstStyle>
          <a:p>
            <a:endParaRPr/>
          </a:p>
        </p:txBody>
      </p:sp>
      <p:sp>
        <p:nvSpPr>
          <p:cNvPr id="76" name="Google Shape;76;p12"/>
          <p:cNvSpPr txBox="1">
            <a:spLocks noGrp="1"/>
          </p:cNvSpPr>
          <p:nvPr>
            <p:ph type="ctrTitle" idx="2"/>
          </p:nvPr>
        </p:nvSpPr>
        <p:spPr>
          <a:xfrm>
            <a:off x="5822506" y="39434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SzPts val="1100"/>
              <a:buFont typeface="Roboto Black"/>
              <a:buNone/>
              <a:defRPr sz="1100" b="0">
                <a:latin typeface="Roboto Black"/>
                <a:ea typeface="Roboto Black"/>
                <a:cs typeface="Roboto Black"/>
                <a:sym typeface="Roboto Black"/>
              </a:defRPr>
            </a:lvl1pPr>
            <a:lvl2pPr lvl="1" rtl="0">
              <a:spcBef>
                <a:spcPts val="0"/>
              </a:spcBef>
              <a:spcAft>
                <a:spcPts val="0"/>
              </a:spcAft>
              <a:buSzPts val="1100"/>
              <a:buFont typeface="Roboto Black"/>
              <a:buNone/>
              <a:defRPr sz="1100" b="0">
                <a:latin typeface="Roboto Black"/>
                <a:ea typeface="Roboto Black"/>
                <a:cs typeface="Roboto Black"/>
                <a:sym typeface="Roboto Black"/>
              </a:defRPr>
            </a:lvl2pPr>
            <a:lvl3pPr lvl="2" rtl="0">
              <a:spcBef>
                <a:spcPts val="0"/>
              </a:spcBef>
              <a:spcAft>
                <a:spcPts val="0"/>
              </a:spcAft>
              <a:buSzPts val="1100"/>
              <a:buFont typeface="Roboto Black"/>
              <a:buNone/>
              <a:defRPr sz="1100" b="0">
                <a:latin typeface="Roboto Black"/>
                <a:ea typeface="Roboto Black"/>
                <a:cs typeface="Roboto Black"/>
                <a:sym typeface="Roboto Black"/>
              </a:defRPr>
            </a:lvl3pPr>
            <a:lvl4pPr lvl="3" rtl="0">
              <a:spcBef>
                <a:spcPts val="0"/>
              </a:spcBef>
              <a:spcAft>
                <a:spcPts val="0"/>
              </a:spcAft>
              <a:buSzPts val="1100"/>
              <a:buFont typeface="Roboto Black"/>
              <a:buNone/>
              <a:defRPr sz="1100" b="0">
                <a:latin typeface="Roboto Black"/>
                <a:ea typeface="Roboto Black"/>
                <a:cs typeface="Roboto Black"/>
                <a:sym typeface="Roboto Black"/>
              </a:defRPr>
            </a:lvl4pPr>
            <a:lvl5pPr lvl="4" rtl="0">
              <a:spcBef>
                <a:spcPts val="0"/>
              </a:spcBef>
              <a:spcAft>
                <a:spcPts val="0"/>
              </a:spcAft>
              <a:buSzPts val="1100"/>
              <a:buFont typeface="Roboto Black"/>
              <a:buNone/>
              <a:defRPr sz="1100" b="0">
                <a:latin typeface="Roboto Black"/>
                <a:ea typeface="Roboto Black"/>
                <a:cs typeface="Roboto Black"/>
                <a:sym typeface="Roboto Black"/>
              </a:defRPr>
            </a:lvl5pPr>
            <a:lvl6pPr lvl="5" rtl="0">
              <a:spcBef>
                <a:spcPts val="0"/>
              </a:spcBef>
              <a:spcAft>
                <a:spcPts val="0"/>
              </a:spcAft>
              <a:buSzPts val="1100"/>
              <a:buFont typeface="Roboto Black"/>
              <a:buNone/>
              <a:defRPr sz="1100" b="0">
                <a:latin typeface="Roboto Black"/>
                <a:ea typeface="Roboto Black"/>
                <a:cs typeface="Roboto Black"/>
                <a:sym typeface="Roboto Black"/>
              </a:defRPr>
            </a:lvl6pPr>
            <a:lvl7pPr lvl="6" rtl="0">
              <a:spcBef>
                <a:spcPts val="0"/>
              </a:spcBef>
              <a:spcAft>
                <a:spcPts val="0"/>
              </a:spcAft>
              <a:buSzPts val="1100"/>
              <a:buFont typeface="Roboto Black"/>
              <a:buNone/>
              <a:defRPr sz="1100" b="0">
                <a:latin typeface="Roboto Black"/>
                <a:ea typeface="Roboto Black"/>
                <a:cs typeface="Roboto Black"/>
                <a:sym typeface="Roboto Black"/>
              </a:defRPr>
            </a:lvl7pPr>
            <a:lvl8pPr lvl="7" rtl="0">
              <a:spcBef>
                <a:spcPts val="0"/>
              </a:spcBef>
              <a:spcAft>
                <a:spcPts val="0"/>
              </a:spcAft>
              <a:buSzPts val="1100"/>
              <a:buFont typeface="Roboto Black"/>
              <a:buNone/>
              <a:defRPr sz="1100" b="0">
                <a:latin typeface="Roboto Black"/>
                <a:ea typeface="Roboto Black"/>
                <a:cs typeface="Roboto Black"/>
                <a:sym typeface="Roboto Black"/>
              </a:defRPr>
            </a:lvl8pPr>
            <a:lvl9pPr lvl="8" rtl="0">
              <a:spcBef>
                <a:spcPts val="0"/>
              </a:spcBef>
              <a:spcAft>
                <a:spcPts val="0"/>
              </a:spcAft>
              <a:buSzPts val="1100"/>
              <a:buFont typeface="Roboto Black"/>
              <a:buNone/>
              <a:defRPr sz="1100" b="0">
                <a:latin typeface="Roboto Black"/>
                <a:ea typeface="Roboto Black"/>
                <a:cs typeface="Roboto Black"/>
                <a:sym typeface="Roboto Black"/>
              </a:defRPr>
            </a:lvl9pPr>
          </a:lstStyle>
          <a:p>
            <a:endParaRPr/>
          </a:p>
        </p:txBody>
      </p:sp>
      <p:sp>
        <p:nvSpPr>
          <p:cNvPr id="77" name="Google Shape;77;p12"/>
          <p:cNvSpPr txBox="1">
            <a:spLocks noGrp="1"/>
          </p:cNvSpPr>
          <p:nvPr>
            <p:ph type="ctrTitle" idx="3"/>
          </p:nvPr>
        </p:nvSpPr>
        <p:spPr>
          <a:xfrm>
            <a:off x="5822506" y="3231488"/>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SzPts val="1100"/>
              <a:buFont typeface="Roboto Black"/>
              <a:buNone/>
              <a:defRPr sz="1100" b="0">
                <a:latin typeface="Roboto Black"/>
                <a:ea typeface="Roboto Black"/>
                <a:cs typeface="Roboto Black"/>
                <a:sym typeface="Roboto Black"/>
              </a:defRPr>
            </a:lvl1pPr>
            <a:lvl2pPr lvl="1" rtl="0">
              <a:spcBef>
                <a:spcPts val="0"/>
              </a:spcBef>
              <a:spcAft>
                <a:spcPts val="0"/>
              </a:spcAft>
              <a:buSzPts val="1100"/>
              <a:buFont typeface="Roboto Black"/>
              <a:buNone/>
              <a:defRPr sz="1100" b="0">
                <a:latin typeface="Roboto Black"/>
                <a:ea typeface="Roboto Black"/>
                <a:cs typeface="Roboto Black"/>
                <a:sym typeface="Roboto Black"/>
              </a:defRPr>
            </a:lvl2pPr>
            <a:lvl3pPr lvl="2" rtl="0">
              <a:spcBef>
                <a:spcPts val="0"/>
              </a:spcBef>
              <a:spcAft>
                <a:spcPts val="0"/>
              </a:spcAft>
              <a:buSzPts val="1100"/>
              <a:buFont typeface="Roboto Black"/>
              <a:buNone/>
              <a:defRPr sz="1100" b="0">
                <a:latin typeface="Roboto Black"/>
                <a:ea typeface="Roboto Black"/>
                <a:cs typeface="Roboto Black"/>
                <a:sym typeface="Roboto Black"/>
              </a:defRPr>
            </a:lvl3pPr>
            <a:lvl4pPr lvl="3" rtl="0">
              <a:spcBef>
                <a:spcPts val="0"/>
              </a:spcBef>
              <a:spcAft>
                <a:spcPts val="0"/>
              </a:spcAft>
              <a:buSzPts val="1100"/>
              <a:buFont typeface="Roboto Black"/>
              <a:buNone/>
              <a:defRPr sz="1100" b="0">
                <a:latin typeface="Roboto Black"/>
                <a:ea typeface="Roboto Black"/>
                <a:cs typeface="Roboto Black"/>
                <a:sym typeface="Roboto Black"/>
              </a:defRPr>
            </a:lvl4pPr>
            <a:lvl5pPr lvl="4" rtl="0">
              <a:spcBef>
                <a:spcPts val="0"/>
              </a:spcBef>
              <a:spcAft>
                <a:spcPts val="0"/>
              </a:spcAft>
              <a:buSzPts val="1100"/>
              <a:buFont typeface="Roboto Black"/>
              <a:buNone/>
              <a:defRPr sz="1100" b="0">
                <a:latin typeface="Roboto Black"/>
                <a:ea typeface="Roboto Black"/>
                <a:cs typeface="Roboto Black"/>
                <a:sym typeface="Roboto Black"/>
              </a:defRPr>
            </a:lvl5pPr>
            <a:lvl6pPr lvl="5" rtl="0">
              <a:spcBef>
                <a:spcPts val="0"/>
              </a:spcBef>
              <a:spcAft>
                <a:spcPts val="0"/>
              </a:spcAft>
              <a:buSzPts val="1100"/>
              <a:buFont typeface="Roboto Black"/>
              <a:buNone/>
              <a:defRPr sz="1100" b="0">
                <a:latin typeface="Roboto Black"/>
                <a:ea typeface="Roboto Black"/>
                <a:cs typeface="Roboto Black"/>
                <a:sym typeface="Roboto Black"/>
              </a:defRPr>
            </a:lvl6pPr>
            <a:lvl7pPr lvl="6" rtl="0">
              <a:spcBef>
                <a:spcPts val="0"/>
              </a:spcBef>
              <a:spcAft>
                <a:spcPts val="0"/>
              </a:spcAft>
              <a:buSzPts val="1100"/>
              <a:buFont typeface="Roboto Black"/>
              <a:buNone/>
              <a:defRPr sz="1100" b="0">
                <a:latin typeface="Roboto Black"/>
                <a:ea typeface="Roboto Black"/>
                <a:cs typeface="Roboto Black"/>
                <a:sym typeface="Roboto Black"/>
              </a:defRPr>
            </a:lvl7pPr>
            <a:lvl8pPr lvl="7" rtl="0">
              <a:spcBef>
                <a:spcPts val="0"/>
              </a:spcBef>
              <a:spcAft>
                <a:spcPts val="0"/>
              </a:spcAft>
              <a:buSzPts val="1100"/>
              <a:buFont typeface="Roboto Black"/>
              <a:buNone/>
              <a:defRPr sz="1100" b="0">
                <a:latin typeface="Roboto Black"/>
                <a:ea typeface="Roboto Black"/>
                <a:cs typeface="Roboto Black"/>
                <a:sym typeface="Roboto Black"/>
              </a:defRPr>
            </a:lvl8pPr>
            <a:lvl9pPr lvl="8" rtl="0">
              <a:spcBef>
                <a:spcPts val="0"/>
              </a:spcBef>
              <a:spcAft>
                <a:spcPts val="0"/>
              </a:spcAft>
              <a:buSzPts val="1100"/>
              <a:buFont typeface="Roboto Black"/>
              <a:buNone/>
              <a:defRPr sz="1100" b="0">
                <a:latin typeface="Roboto Black"/>
                <a:ea typeface="Roboto Black"/>
                <a:cs typeface="Roboto Black"/>
                <a:sym typeface="Roboto Black"/>
              </a:defRPr>
            </a:lvl9pPr>
          </a:lstStyle>
          <a:p>
            <a:endParaRPr/>
          </a:p>
        </p:txBody>
      </p:sp>
      <p:sp>
        <p:nvSpPr>
          <p:cNvPr id="78" name="Google Shape;78;p12"/>
          <p:cNvSpPr txBox="1">
            <a:spLocks noGrp="1"/>
          </p:cNvSpPr>
          <p:nvPr>
            <p:ph type="title" idx="4" hasCustomPrompt="1"/>
          </p:nvPr>
        </p:nvSpPr>
        <p:spPr>
          <a:xfrm>
            <a:off x="5822506" y="197182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79" name="Google Shape;79;p12"/>
          <p:cNvSpPr txBox="1">
            <a:spLocks noGrp="1"/>
          </p:cNvSpPr>
          <p:nvPr>
            <p:ph type="title" idx="5" hasCustomPrompt="1"/>
          </p:nvPr>
        </p:nvSpPr>
        <p:spPr>
          <a:xfrm>
            <a:off x="5822506" y="27123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80" name="Google Shape;80;p12"/>
          <p:cNvSpPr txBox="1">
            <a:spLocks noGrp="1"/>
          </p:cNvSpPr>
          <p:nvPr>
            <p:ph type="title" idx="6" hasCustomPrompt="1"/>
          </p:nvPr>
        </p:nvSpPr>
        <p:spPr>
          <a:xfrm>
            <a:off x="5822506" y="34422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81" name="Google Shape;81;p12"/>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Roboto Black"/>
              <a:buNone/>
              <a:defRPr sz="3000" b="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Roboto Black"/>
              <a:buNone/>
              <a:defRPr sz="3000" b="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Font typeface="Roboto Black"/>
              <a:buNone/>
              <a:defRPr sz="3000" b="0">
                <a:latin typeface="Roboto Black"/>
                <a:ea typeface="Roboto Black"/>
                <a:cs typeface="Roboto Black"/>
                <a:sym typeface="Roboto Black"/>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chemeClr val="lt1"/>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Roboto Black"/>
              <a:buNone/>
              <a:defRPr sz="3000" b="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algn="ctr" rtl="0">
              <a:lnSpc>
                <a:spcPct val="100000"/>
              </a:lnSpc>
              <a:spcBef>
                <a:spcPts val="0"/>
              </a:spcBef>
              <a:spcAft>
                <a:spcPts val="0"/>
              </a:spcAft>
              <a:buClr>
                <a:schemeClr val="accent1"/>
              </a:buClr>
              <a:buSzPts val="900"/>
              <a:buNone/>
              <a:defRPr sz="900">
                <a:solidFill>
                  <a:schemeClr val="accent1"/>
                </a:solidFill>
              </a:defRPr>
            </a:lvl2pPr>
            <a:lvl3pPr lvl="2" algn="ctr" rtl="0">
              <a:lnSpc>
                <a:spcPct val="100000"/>
              </a:lnSpc>
              <a:spcBef>
                <a:spcPts val="0"/>
              </a:spcBef>
              <a:spcAft>
                <a:spcPts val="0"/>
              </a:spcAft>
              <a:buClr>
                <a:schemeClr val="accent1"/>
              </a:buClr>
              <a:buSzPts val="900"/>
              <a:buNone/>
              <a:defRPr sz="900">
                <a:solidFill>
                  <a:schemeClr val="accent1"/>
                </a:solidFill>
              </a:defRPr>
            </a:lvl3pPr>
            <a:lvl4pPr lvl="3" algn="ctr" rtl="0">
              <a:lnSpc>
                <a:spcPct val="100000"/>
              </a:lnSpc>
              <a:spcBef>
                <a:spcPts val="0"/>
              </a:spcBef>
              <a:spcAft>
                <a:spcPts val="0"/>
              </a:spcAft>
              <a:buClr>
                <a:schemeClr val="accent1"/>
              </a:buClr>
              <a:buSzPts val="900"/>
              <a:buNone/>
              <a:defRPr sz="900">
                <a:solidFill>
                  <a:schemeClr val="accent1"/>
                </a:solidFill>
              </a:defRPr>
            </a:lvl4pPr>
            <a:lvl5pPr lvl="4" algn="ctr" rtl="0">
              <a:lnSpc>
                <a:spcPct val="100000"/>
              </a:lnSpc>
              <a:spcBef>
                <a:spcPts val="0"/>
              </a:spcBef>
              <a:spcAft>
                <a:spcPts val="0"/>
              </a:spcAft>
              <a:buClr>
                <a:schemeClr val="accent1"/>
              </a:buClr>
              <a:buSzPts val="900"/>
              <a:buNone/>
              <a:defRPr sz="900">
                <a:solidFill>
                  <a:schemeClr val="accent1"/>
                </a:solidFill>
              </a:defRPr>
            </a:lvl5pPr>
            <a:lvl6pPr lvl="5" algn="ctr" rtl="0">
              <a:lnSpc>
                <a:spcPct val="100000"/>
              </a:lnSpc>
              <a:spcBef>
                <a:spcPts val="0"/>
              </a:spcBef>
              <a:spcAft>
                <a:spcPts val="0"/>
              </a:spcAft>
              <a:buClr>
                <a:schemeClr val="accent1"/>
              </a:buClr>
              <a:buSzPts val="900"/>
              <a:buNone/>
              <a:defRPr sz="900">
                <a:solidFill>
                  <a:schemeClr val="accent1"/>
                </a:solidFill>
              </a:defRPr>
            </a:lvl6pPr>
            <a:lvl7pPr lvl="6" algn="ctr" rtl="0">
              <a:lnSpc>
                <a:spcPct val="100000"/>
              </a:lnSpc>
              <a:spcBef>
                <a:spcPts val="0"/>
              </a:spcBef>
              <a:spcAft>
                <a:spcPts val="0"/>
              </a:spcAft>
              <a:buClr>
                <a:schemeClr val="accent1"/>
              </a:buClr>
              <a:buSzPts val="900"/>
              <a:buNone/>
              <a:defRPr sz="900">
                <a:solidFill>
                  <a:schemeClr val="accent1"/>
                </a:solidFill>
              </a:defRPr>
            </a:lvl7pPr>
            <a:lvl8pPr lvl="7" algn="ctr" rtl="0">
              <a:lnSpc>
                <a:spcPct val="100000"/>
              </a:lnSpc>
              <a:spcBef>
                <a:spcPts val="0"/>
              </a:spcBef>
              <a:spcAft>
                <a:spcPts val="0"/>
              </a:spcAft>
              <a:buClr>
                <a:schemeClr val="accent1"/>
              </a:buClr>
              <a:buSzPts val="900"/>
              <a:buNone/>
              <a:defRPr sz="900">
                <a:solidFill>
                  <a:schemeClr val="accent1"/>
                </a:solidFill>
              </a:defRPr>
            </a:lvl8pPr>
            <a:lvl9pPr lvl="8" algn="ct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algn="ctr" rtl="0">
              <a:lnSpc>
                <a:spcPct val="100000"/>
              </a:lnSpc>
              <a:spcBef>
                <a:spcPts val="0"/>
              </a:spcBef>
              <a:spcAft>
                <a:spcPts val="0"/>
              </a:spcAft>
              <a:buClr>
                <a:schemeClr val="accent1"/>
              </a:buClr>
              <a:buSzPts val="900"/>
              <a:buNone/>
              <a:defRPr sz="900">
                <a:solidFill>
                  <a:schemeClr val="accent1"/>
                </a:solidFill>
              </a:defRPr>
            </a:lvl2pPr>
            <a:lvl3pPr lvl="2" algn="ctr" rtl="0">
              <a:lnSpc>
                <a:spcPct val="100000"/>
              </a:lnSpc>
              <a:spcBef>
                <a:spcPts val="0"/>
              </a:spcBef>
              <a:spcAft>
                <a:spcPts val="0"/>
              </a:spcAft>
              <a:buClr>
                <a:schemeClr val="accent1"/>
              </a:buClr>
              <a:buSzPts val="900"/>
              <a:buNone/>
              <a:defRPr sz="900">
                <a:solidFill>
                  <a:schemeClr val="accent1"/>
                </a:solidFill>
              </a:defRPr>
            </a:lvl3pPr>
            <a:lvl4pPr lvl="3" algn="ctr" rtl="0">
              <a:lnSpc>
                <a:spcPct val="100000"/>
              </a:lnSpc>
              <a:spcBef>
                <a:spcPts val="0"/>
              </a:spcBef>
              <a:spcAft>
                <a:spcPts val="0"/>
              </a:spcAft>
              <a:buClr>
                <a:schemeClr val="accent1"/>
              </a:buClr>
              <a:buSzPts val="900"/>
              <a:buNone/>
              <a:defRPr sz="900">
                <a:solidFill>
                  <a:schemeClr val="accent1"/>
                </a:solidFill>
              </a:defRPr>
            </a:lvl4pPr>
            <a:lvl5pPr lvl="4" algn="ctr" rtl="0">
              <a:lnSpc>
                <a:spcPct val="100000"/>
              </a:lnSpc>
              <a:spcBef>
                <a:spcPts val="0"/>
              </a:spcBef>
              <a:spcAft>
                <a:spcPts val="0"/>
              </a:spcAft>
              <a:buClr>
                <a:schemeClr val="accent1"/>
              </a:buClr>
              <a:buSzPts val="900"/>
              <a:buNone/>
              <a:defRPr sz="900">
                <a:solidFill>
                  <a:schemeClr val="accent1"/>
                </a:solidFill>
              </a:defRPr>
            </a:lvl5pPr>
            <a:lvl6pPr lvl="5" algn="ctr" rtl="0">
              <a:lnSpc>
                <a:spcPct val="100000"/>
              </a:lnSpc>
              <a:spcBef>
                <a:spcPts val="0"/>
              </a:spcBef>
              <a:spcAft>
                <a:spcPts val="0"/>
              </a:spcAft>
              <a:buClr>
                <a:schemeClr val="accent1"/>
              </a:buClr>
              <a:buSzPts val="900"/>
              <a:buNone/>
              <a:defRPr sz="900">
                <a:solidFill>
                  <a:schemeClr val="accent1"/>
                </a:solidFill>
              </a:defRPr>
            </a:lvl6pPr>
            <a:lvl7pPr lvl="6" algn="ctr" rtl="0">
              <a:lnSpc>
                <a:spcPct val="100000"/>
              </a:lnSpc>
              <a:spcBef>
                <a:spcPts val="0"/>
              </a:spcBef>
              <a:spcAft>
                <a:spcPts val="0"/>
              </a:spcAft>
              <a:buClr>
                <a:schemeClr val="accent1"/>
              </a:buClr>
              <a:buSzPts val="900"/>
              <a:buNone/>
              <a:defRPr sz="900">
                <a:solidFill>
                  <a:schemeClr val="accent1"/>
                </a:solidFill>
              </a:defRPr>
            </a:lvl7pPr>
            <a:lvl8pPr lvl="7" algn="ctr" rtl="0">
              <a:lnSpc>
                <a:spcPct val="100000"/>
              </a:lnSpc>
              <a:spcBef>
                <a:spcPts val="0"/>
              </a:spcBef>
              <a:spcAft>
                <a:spcPts val="0"/>
              </a:spcAft>
              <a:buClr>
                <a:schemeClr val="accent1"/>
              </a:buClr>
              <a:buSzPts val="900"/>
              <a:buNone/>
              <a:defRPr sz="900">
                <a:solidFill>
                  <a:schemeClr val="accent1"/>
                </a:solidFill>
              </a:defRPr>
            </a:lvl8pPr>
            <a:lvl9pPr lvl="8" algn="ct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algn="ctr" rtl="0">
              <a:lnSpc>
                <a:spcPct val="100000"/>
              </a:lnSpc>
              <a:spcBef>
                <a:spcPts val="0"/>
              </a:spcBef>
              <a:spcAft>
                <a:spcPts val="0"/>
              </a:spcAft>
              <a:buClr>
                <a:schemeClr val="accent1"/>
              </a:buClr>
              <a:buSzPts val="900"/>
              <a:buNone/>
              <a:defRPr sz="900">
                <a:solidFill>
                  <a:schemeClr val="accent1"/>
                </a:solidFill>
              </a:defRPr>
            </a:lvl2pPr>
            <a:lvl3pPr lvl="2" algn="ctr" rtl="0">
              <a:lnSpc>
                <a:spcPct val="100000"/>
              </a:lnSpc>
              <a:spcBef>
                <a:spcPts val="0"/>
              </a:spcBef>
              <a:spcAft>
                <a:spcPts val="0"/>
              </a:spcAft>
              <a:buClr>
                <a:schemeClr val="accent1"/>
              </a:buClr>
              <a:buSzPts val="900"/>
              <a:buNone/>
              <a:defRPr sz="900">
                <a:solidFill>
                  <a:schemeClr val="accent1"/>
                </a:solidFill>
              </a:defRPr>
            </a:lvl3pPr>
            <a:lvl4pPr lvl="3" algn="ctr" rtl="0">
              <a:lnSpc>
                <a:spcPct val="100000"/>
              </a:lnSpc>
              <a:spcBef>
                <a:spcPts val="0"/>
              </a:spcBef>
              <a:spcAft>
                <a:spcPts val="0"/>
              </a:spcAft>
              <a:buClr>
                <a:schemeClr val="accent1"/>
              </a:buClr>
              <a:buSzPts val="900"/>
              <a:buNone/>
              <a:defRPr sz="900">
                <a:solidFill>
                  <a:schemeClr val="accent1"/>
                </a:solidFill>
              </a:defRPr>
            </a:lvl4pPr>
            <a:lvl5pPr lvl="4" algn="ctr" rtl="0">
              <a:lnSpc>
                <a:spcPct val="100000"/>
              </a:lnSpc>
              <a:spcBef>
                <a:spcPts val="0"/>
              </a:spcBef>
              <a:spcAft>
                <a:spcPts val="0"/>
              </a:spcAft>
              <a:buClr>
                <a:schemeClr val="accent1"/>
              </a:buClr>
              <a:buSzPts val="900"/>
              <a:buNone/>
              <a:defRPr sz="900">
                <a:solidFill>
                  <a:schemeClr val="accent1"/>
                </a:solidFill>
              </a:defRPr>
            </a:lvl5pPr>
            <a:lvl6pPr lvl="5" algn="ctr" rtl="0">
              <a:lnSpc>
                <a:spcPct val="100000"/>
              </a:lnSpc>
              <a:spcBef>
                <a:spcPts val="0"/>
              </a:spcBef>
              <a:spcAft>
                <a:spcPts val="0"/>
              </a:spcAft>
              <a:buClr>
                <a:schemeClr val="accent1"/>
              </a:buClr>
              <a:buSzPts val="900"/>
              <a:buNone/>
              <a:defRPr sz="900">
                <a:solidFill>
                  <a:schemeClr val="accent1"/>
                </a:solidFill>
              </a:defRPr>
            </a:lvl6pPr>
            <a:lvl7pPr lvl="6" algn="ctr" rtl="0">
              <a:lnSpc>
                <a:spcPct val="100000"/>
              </a:lnSpc>
              <a:spcBef>
                <a:spcPts val="0"/>
              </a:spcBef>
              <a:spcAft>
                <a:spcPts val="0"/>
              </a:spcAft>
              <a:buClr>
                <a:schemeClr val="accent1"/>
              </a:buClr>
              <a:buSzPts val="900"/>
              <a:buNone/>
              <a:defRPr sz="900">
                <a:solidFill>
                  <a:schemeClr val="accent1"/>
                </a:solidFill>
              </a:defRPr>
            </a:lvl7pPr>
            <a:lvl8pPr lvl="7" algn="ctr" rtl="0">
              <a:lnSpc>
                <a:spcPct val="100000"/>
              </a:lnSpc>
              <a:spcBef>
                <a:spcPts val="0"/>
              </a:spcBef>
              <a:spcAft>
                <a:spcPts val="0"/>
              </a:spcAft>
              <a:buClr>
                <a:schemeClr val="accent1"/>
              </a:buClr>
              <a:buSzPts val="900"/>
              <a:buNone/>
              <a:defRPr sz="900">
                <a:solidFill>
                  <a:schemeClr val="accent1"/>
                </a:solidFill>
              </a:defRPr>
            </a:lvl8pPr>
            <a:lvl9pPr lvl="8" algn="ct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900"/>
              <a:buNone/>
              <a:defRPr sz="900">
                <a:solidFill>
                  <a:schemeClr val="accent1"/>
                </a:solidFill>
              </a:defRPr>
            </a:lvl1pPr>
            <a:lvl2pPr lvl="1" algn="r" rtl="0">
              <a:lnSpc>
                <a:spcPct val="100000"/>
              </a:lnSpc>
              <a:spcBef>
                <a:spcPts val="0"/>
              </a:spcBef>
              <a:spcAft>
                <a:spcPts val="0"/>
              </a:spcAft>
              <a:buClr>
                <a:schemeClr val="accent1"/>
              </a:buClr>
              <a:buSzPts val="900"/>
              <a:buNone/>
              <a:defRPr sz="900">
                <a:solidFill>
                  <a:schemeClr val="accent1"/>
                </a:solidFill>
              </a:defRPr>
            </a:lvl2pPr>
            <a:lvl3pPr lvl="2" algn="r" rtl="0">
              <a:lnSpc>
                <a:spcPct val="100000"/>
              </a:lnSpc>
              <a:spcBef>
                <a:spcPts val="0"/>
              </a:spcBef>
              <a:spcAft>
                <a:spcPts val="0"/>
              </a:spcAft>
              <a:buClr>
                <a:schemeClr val="accent1"/>
              </a:buClr>
              <a:buSzPts val="900"/>
              <a:buNone/>
              <a:defRPr sz="900">
                <a:solidFill>
                  <a:schemeClr val="accent1"/>
                </a:solidFill>
              </a:defRPr>
            </a:lvl3pPr>
            <a:lvl4pPr lvl="3" algn="r" rtl="0">
              <a:lnSpc>
                <a:spcPct val="100000"/>
              </a:lnSpc>
              <a:spcBef>
                <a:spcPts val="0"/>
              </a:spcBef>
              <a:spcAft>
                <a:spcPts val="0"/>
              </a:spcAft>
              <a:buClr>
                <a:schemeClr val="accent1"/>
              </a:buClr>
              <a:buSzPts val="900"/>
              <a:buNone/>
              <a:defRPr sz="900">
                <a:solidFill>
                  <a:schemeClr val="accent1"/>
                </a:solidFill>
              </a:defRPr>
            </a:lvl4pPr>
            <a:lvl5pPr lvl="4" algn="r" rtl="0">
              <a:lnSpc>
                <a:spcPct val="100000"/>
              </a:lnSpc>
              <a:spcBef>
                <a:spcPts val="0"/>
              </a:spcBef>
              <a:spcAft>
                <a:spcPts val="0"/>
              </a:spcAft>
              <a:buClr>
                <a:schemeClr val="accent1"/>
              </a:buClr>
              <a:buSzPts val="900"/>
              <a:buNone/>
              <a:defRPr sz="900">
                <a:solidFill>
                  <a:schemeClr val="accent1"/>
                </a:solidFill>
              </a:defRPr>
            </a:lvl5pPr>
            <a:lvl6pPr lvl="5" algn="r" rtl="0">
              <a:lnSpc>
                <a:spcPct val="100000"/>
              </a:lnSpc>
              <a:spcBef>
                <a:spcPts val="0"/>
              </a:spcBef>
              <a:spcAft>
                <a:spcPts val="0"/>
              </a:spcAft>
              <a:buClr>
                <a:schemeClr val="accent1"/>
              </a:buClr>
              <a:buSzPts val="900"/>
              <a:buNone/>
              <a:defRPr sz="900">
                <a:solidFill>
                  <a:schemeClr val="accent1"/>
                </a:solidFill>
              </a:defRPr>
            </a:lvl6pPr>
            <a:lvl7pPr lvl="6" algn="r" rtl="0">
              <a:lnSpc>
                <a:spcPct val="100000"/>
              </a:lnSpc>
              <a:spcBef>
                <a:spcPts val="0"/>
              </a:spcBef>
              <a:spcAft>
                <a:spcPts val="0"/>
              </a:spcAft>
              <a:buClr>
                <a:schemeClr val="accent1"/>
              </a:buClr>
              <a:buSzPts val="900"/>
              <a:buNone/>
              <a:defRPr sz="900">
                <a:solidFill>
                  <a:schemeClr val="accent1"/>
                </a:solidFill>
              </a:defRPr>
            </a:lvl7pPr>
            <a:lvl8pPr lvl="7" algn="r" rtl="0">
              <a:lnSpc>
                <a:spcPct val="100000"/>
              </a:lnSpc>
              <a:spcBef>
                <a:spcPts val="0"/>
              </a:spcBef>
              <a:spcAft>
                <a:spcPts val="0"/>
              </a:spcAft>
              <a:buClr>
                <a:schemeClr val="accent1"/>
              </a:buClr>
              <a:buSzPts val="900"/>
              <a:buNone/>
              <a:defRPr sz="900">
                <a:solidFill>
                  <a:schemeClr val="accent1"/>
                </a:solidFill>
              </a:defRPr>
            </a:lvl8pPr>
            <a:lvl9pPr lvl="8" algn="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900"/>
              <a:buNone/>
              <a:defRPr sz="900">
                <a:solidFill>
                  <a:schemeClr val="accent1"/>
                </a:solidFill>
              </a:defRPr>
            </a:lvl1pPr>
            <a:lvl2pPr lvl="1" algn="r" rtl="0">
              <a:lnSpc>
                <a:spcPct val="100000"/>
              </a:lnSpc>
              <a:spcBef>
                <a:spcPts val="0"/>
              </a:spcBef>
              <a:spcAft>
                <a:spcPts val="0"/>
              </a:spcAft>
              <a:buClr>
                <a:schemeClr val="accent1"/>
              </a:buClr>
              <a:buSzPts val="900"/>
              <a:buNone/>
              <a:defRPr sz="900">
                <a:solidFill>
                  <a:schemeClr val="accent1"/>
                </a:solidFill>
              </a:defRPr>
            </a:lvl2pPr>
            <a:lvl3pPr lvl="2" algn="r" rtl="0">
              <a:lnSpc>
                <a:spcPct val="100000"/>
              </a:lnSpc>
              <a:spcBef>
                <a:spcPts val="0"/>
              </a:spcBef>
              <a:spcAft>
                <a:spcPts val="0"/>
              </a:spcAft>
              <a:buClr>
                <a:schemeClr val="accent1"/>
              </a:buClr>
              <a:buSzPts val="900"/>
              <a:buNone/>
              <a:defRPr sz="900">
                <a:solidFill>
                  <a:schemeClr val="accent1"/>
                </a:solidFill>
              </a:defRPr>
            </a:lvl3pPr>
            <a:lvl4pPr lvl="3" algn="r" rtl="0">
              <a:lnSpc>
                <a:spcPct val="100000"/>
              </a:lnSpc>
              <a:spcBef>
                <a:spcPts val="0"/>
              </a:spcBef>
              <a:spcAft>
                <a:spcPts val="0"/>
              </a:spcAft>
              <a:buClr>
                <a:schemeClr val="accent1"/>
              </a:buClr>
              <a:buSzPts val="900"/>
              <a:buNone/>
              <a:defRPr sz="900">
                <a:solidFill>
                  <a:schemeClr val="accent1"/>
                </a:solidFill>
              </a:defRPr>
            </a:lvl4pPr>
            <a:lvl5pPr lvl="4" algn="r" rtl="0">
              <a:lnSpc>
                <a:spcPct val="100000"/>
              </a:lnSpc>
              <a:spcBef>
                <a:spcPts val="0"/>
              </a:spcBef>
              <a:spcAft>
                <a:spcPts val="0"/>
              </a:spcAft>
              <a:buClr>
                <a:schemeClr val="accent1"/>
              </a:buClr>
              <a:buSzPts val="900"/>
              <a:buNone/>
              <a:defRPr sz="900">
                <a:solidFill>
                  <a:schemeClr val="accent1"/>
                </a:solidFill>
              </a:defRPr>
            </a:lvl5pPr>
            <a:lvl6pPr lvl="5" algn="r" rtl="0">
              <a:lnSpc>
                <a:spcPct val="100000"/>
              </a:lnSpc>
              <a:spcBef>
                <a:spcPts val="0"/>
              </a:spcBef>
              <a:spcAft>
                <a:spcPts val="0"/>
              </a:spcAft>
              <a:buClr>
                <a:schemeClr val="accent1"/>
              </a:buClr>
              <a:buSzPts val="900"/>
              <a:buNone/>
              <a:defRPr sz="900">
                <a:solidFill>
                  <a:schemeClr val="accent1"/>
                </a:solidFill>
              </a:defRPr>
            </a:lvl6pPr>
            <a:lvl7pPr lvl="6" algn="r" rtl="0">
              <a:lnSpc>
                <a:spcPct val="100000"/>
              </a:lnSpc>
              <a:spcBef>
                <a:spcPts val="0"/>
              </a:spcBef>
              <a:spcAft>
                <a:spcPts val="0"/>
              </a:spcAft>
              <a:buClr>
                <a:schemeClr val="accent1"/>
              </a:buClr>
              <a:buSzPts val="900"/>
              <a:buNone/>
              <a:defRPr sz="900">
                <a:solidFill>
                  <a:schemeClr val="accent1"/>
                </a:solidFill>
              </a:defRPr>
            </a:lvl7pPr>
            <a:lvl8pPr lvl="7" algn="r" rtl="0">
              <a:lnSpc>
                <a:spcPct val="100000"/>
              </a:lnSpc>
              <a:spcBef>
                <a:spcPts val="0"/>
              </a:spcBef>
              <a:spcAft>
                <a:spcPts val="0"/>
              </a:spcAft>
              <a:buClr>
                <a:schemeClr val="accent1"/>
              </a:buClr>
              <a:buSzPts val="900"/>
              <a:buNone/>
              <a:defRPr sz="900">
                <a:solidFill>
                  <a:schemeClr val="accent1"/>
                </a:solidFill>
              </a:defRPr>
            </a:lvl8pPr>
            <a:lvl9pPr lvl="8" algn="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900"/>
              <a:buNone/>
              <a:defRPr sz="900">
                <a:solidFill>
                  <a:schemeClr val="accent1"/>
                </a:solidFill>
              </a:defRPr>
            </a:lvl1pPr>
            <a:lvl2pPr lvl="1" algn="r" rtl="0">
              <a:lnSpc>
                <a:spcPct val="100000"/>
              </a:lnSpc>
              <a:spcBef>
                <a:spcPts val="0"/>
              </a:spcBef>
              <a:spcAft>
                <a:spcPts val="0"/>
              </a:spcAft>
              <a:buClr>
                <a:schemeClr val="accent1"/>
              </a:buClr>
              <a:buSzPts val="900"/>
              <a:buNone/>
              <a:defRPr sz="900">
                <a:solidFill>
                  <a:schemeClr val="accent1"/>
                </a:solidFill>
              </a:defRPr>
            </a:lvl2pPr>
            <a:lvl3pPr lvl="2" algn="r" rtl="0">
              <a:lnSpc>
                <a:spcPct val="100000"/>
              </a:lnSpc>
              <a:spcBef>
                <a:spcPts val="0"/>
              </a:spcBef>
              <a:spcAft>
                <a:spcPts val="0"/>
              </a:spcAft>
              <a:buClr>
                <a:schemeClr val="accent1"/>
              </a:buClr>
              <a:buSzPts val="900"/>
              <a:buNone/>
              <a:defRPr sz="900">
                <a:solidFill>
                  <a:schemeClr val="accent1"/>
                </a:solidFill>
              </a:defRPr>
            </a:lvl3pPr>
            <a:lvl4pPr lvl="3" algn="r" rtl="0">
              <a:lnSpc>
                <a:spcPct val="100000"/>
              </a:lnSpc>
              <a:spcBef>
                <a:spcPts val="0"/>
              </a:spcBef>
              <a:spcAft>
                <a:spcPts val="0"/>
              </a:spcAft>
              <a:buClr>
                <a:schemeClr val="accent1"/>
              </a:buClr>
              <a:buSzPts val="900"/>
              <a:buNone/>
              <a:defRPr sz="900">
                <a:solidFill>
                  <a:schemeClr val="accent1"/>
                </a:solidFill>
              </a:defRPr>
            </a:lvl4pPr>
            <a:lvl5pPr lvl="4" algn="r" rtl="0">
              <a:lnSpc>
                <a:spcPct val="100000"/>
              </a:lnSpc>
              <a:spcBef>
                <a:spcPts val="0"/>
              </a:spcBef>
              <a:spcAft>
                <a:spcPts val="0"/>
              </a:spcAft>
              <a:buClr>
                <a:schemeClr val="accent1"/>
              </a:buClr>
              <a:buSzPts val="900"/>
              <a:buNone/>
              <a:defRPr sz="900">
                <a:solidFill>
                  <a:schemeClr val="accent1"/>
                </a:solidFill>
              </a:defRPr>
            </a:lvl5pPr>
            <a:lvl6pPr lvl="5" algn="r" rtl="0">
              <a:lnSpc>
                <a:spcPct val="100000"/>
              </a:lnSpc>
              <a:spcBef>
                <a:spcPts val="0"/>
              </a:spcBef>
              <a:spcAft>
                <a:spcPts val="0"/>
              </a:spcAft>
              <a:buClr>
                <a:schemeClr val="accent1"/>
              </a:buClr>
              <a:buSzPts val="900"/>
              <a:buNone/>
              <a:defRPr sz="900">
                <a:solidFill>
                  <a:schemeClr val="accent1"/>
                </a:solidFill>
              </a:defRPr>
            </a:lvl6pPr>
            <a:lvl7pPr lvl="6" algn="r" rtl="0">
              <a:lnSpc>
                <a:spcPct val="100000"/>
              </a:lnSpc>
              <a:spcBef>
                <a:spcPts val="0"/>
              </a:spcBef>
              <a:spcAft>
                <a:spcPts val="0"/>
              </a:spcAft>
              <a:buClr>
                <a:schemeClr val="accent1"/>
              </a:buClr>
              <a:buSzPts val="900"/>
              <a:buNone/>
              <a:defRPr sz="900">
                <a:solidFill>
                  <a:schemeClr val="accent1"/>
                </a:solidFill>
              </a:defRPr>
            </a:lvl7pPr>
            <a:lvl8pPr lvl="7" algn="r" rtl="0">
              <a:lnSpc>
                <a:spcPct val="100000"/>
              </a:lnSpc>
              <a:spcBef>
                <a:spcPts val="0"/>
              </a:spcBef>
              <a:spcAft>
                <a:spcPts val="0"/>
              </a:spcAft>
              <a:buClr>
                <a:schemeClr val="accent1"/>
              </a:buClr>
              <a:buSzPts val="900"/>
              <a:buNone/>
              <a:defRPr sz="900">
                <a:solidFill>
                  <a:schemeClr val="accent1"/>
                </a:solidFill>
              </a:defRPr>
            </a:lvl8pPr>
            <a:lvl9pPr lvl="8" algn="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Font typeface="Roboto Black"/>
              <a:buNone/>
              <a:defRPr sz="1200" b="0">
                <a:latin typeface="Roboto Black"/>
                <a:ea typeface="Roboto Black"/>
                <a:cs typeface="Roboto Black"/>
                <a:sym typeface="Roboto Black"/>
              </a:defRPr>
            </a:lvl1pPr>
            <a:lvl2pPr lvl="1" algn="r" rtl="0">
              <a:spcBef>
                <a:spcPts val="0"/>
              </a:spcBef>
              <a:spcAft>
                <a:spcPts val="0"/>
              </a:spcAft>
              <a:buSzPts val="1200"/>
              <a:buFont typeface="Roboto Black"/>
              <a:buNone/>
              <a:defRPr sz="1200" b="0">
                <a:latin typeface="Roboto Black"/>
                <a:ea typeface="Roboto Black"/>
                <a:cs typeface="Roboto Black"/>
                <a:sym typeface="Roboto Black"/>
              </a:defRPr>
            </a:lvl2pPr>
            <a:lvl3pPr lvl="2" algn="r" rtl="0">
              <a:spcBef>
                <a:spcPts val="0"/>
              </a:spcBef>
              <a:spcAft>
                <a:spcPts val="0"/>
              </a:spcAft>
              <a:buSzPts val="1200"/>
              <a:buFont typeface="Roboto Black"/>
              <a:buNone/>
              <a:defRPr sz="1200" b="0">
                <a:latin typeface="Roboto Black"/>
                <a:ea typeface="Roboto Black"/>
                <a:cs typeface="Roboto Black"/>
                <a:sym typeface="Roboto Black"/>
              </a:defRPr>
            </a:lvl3pPr>
            <a:lvl4pPr lvl="3" algn="r" rtl="0">
              <a:spcBef>
                <a:spcPts val="0"/>
              </a:spcBef>
              <a:spcAft>
                <a:spcPts val="0"/>
              </a:spcAft>
              <a:buSzPts val="1200"/>
              <a:buFont typeface="Roboto Black"/>
              <a:buNone/>
              <a:defRPr sz="1200" b="0">
                <a:latin typeface="Roboto Black"/>
                <a:ea typeface="Roboto Black"/>
                <a:cs typeface="Roboto Black"/>
                <a:sym typeface="Roboto Black"/>
              </a:defRPr>
            </a:lvl4pPr>
            <a:lvl5pPr lvl="4" algn="r" rtl="0">
              <a:spcBef>
                <a:spcPts val="0"/>
              </a:spcBef>
              <a:spcAft>
                <a:spcPts val="0"/>
              </a:spcAft>
              <a:buSzPts val="1200"/>
              <a:buFont typeface="Roboto Black"/>
              <a:buNone/>
              <a:defRPr sz="1200" b="0">
                <a:latin typeface="Roboto Black"/>
                <a:ea typeface="Roboto Black"/>
                <a:cs typeface="Roboto Black"/>
                <a:sym typeface="Roboto Black"/>
              </a:defRPr>
            </a:lvl5pPr>
            <a:lvl6pPr lvl="5" algn="r" rtl="0">
              <a:spcBef>
                <a:spcPts val="0"/>
              </a:spcBef>
              <a:spcAft>
                <a:spcPts val="0"/>
              </a:spcAft>
              <a:buSzPts val="1200"/>
              <a:buFont typeface="Roboto Black"/>
              <a:buNone/>
              <a:defRPr sz="1200" b="0">
                <a:latin typeface="Roboto Black"/>
                <a:ea typeface="Roboto Black"/>
                <a:cs typeface="Roboto Black"/>
                <a:sym typeface="Roboto Black"/>
              </a:defRPr>
            </a:lvl6pPr>
            <a:lvl7pPr lvl="6" algn="r" rtl="0">
              <a:spcBef>
                <a:spcPts val="0"/>
              </a:spcBef>
              <a:spcAft>
                <a:spcPts val="0"/>
              </a:spcAft>
              <a:buSzPts val="1200"/>
              <a:buFont typeface="Roboto Black"/>
              <a:buNone/>
              <a:defRPr sz="1200" b="0">
                <a:latin typeface="Roboto Black"/>
                <a:ea typeface="Roboto Black"/>
                <a:cs typeface="Roboto Black"/>
                <a:sym typeface="Roboto Black"/>
              </a:defRPr>
            </a:lvl7pPr>
            <a:lvl8pPr lvl="7" algn="r" rtl="0">
              <a:spcBef>
                <a:spcPts val="0"/>
              </a:spcBef>
              <a:spcAft>
                <a:spcPts val="0"/>
              </a:spcAft>
              <a:buSzPts val="1200"/>
              <a:buFont typeface="Roboto Black"/>
              <a:buNone/>
              <a:defRPr sz="1200" b="0">
                <a:latin typeface="Roboto Black"/>
                <a:ea typeface="Roboto Black"/>
                <a:cs typeface="Roboto Black"/>
                <a:sym typeface="Roboto Black"/>
              </a:defRPr>
            </a:lvl8pPr>
            <a:lvl9pPr lvl="8" algn="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Font typeface="Roboto Black"/>
              <a:buNone/>
              <a:defRPr sz="1200" b="0">
                <a:latin typeface="Roboto Black"/>
                <a:ea typeface="Roboto Black"/>
                <a:cs typeface="Roboto Black"/>
                <a:sym typeface="Roboto Black"/>
              </a:defRPr>
            </a:lvl1pPr>
            <a:lvl2pPr lvl="1" algn="r" rtl="0">
              <a:spcBef>
                <a:spcPts val="0"/>
              </a:spcBef>
              <a:spcAft>
                <a:spcPts val="0"/>
              </a:spcAft>
              <a:buSzPts val="1200"/>
              <a:buFont typeface="Roboto Black"/>
              <a:buNone/>
              <a:defRPr sz="1200" b="0">
                <a:latin typeface="Roboto Black"/>
                <a:ea typeface="Roboto Black"/>
                <a:cs typeface="Roboto Black"/>
                <a:sym typeface="Roboto Black"/>
              </a:defRPr>
            </a:lvl2pPr>
            <a:lvl3pPr lvl="2" algn="r" rtl="0">
              <a:spcBef>
                <a:spcPts val="0"/>
              </a:spcBef>
              <a:spcAft>
                <a:spcPts val="0"/>
              </a:spcAft>
              <a:buSzPts val="1200"/>
              <a:buFont typeface="Roboto Black"/>
              <a:buNone/>
              <a:defRPr sz="1200" b="0">
                <a:latin typeface="Roboto Black"/>
                <a:ea typeface="Roboto Black"/>
                <a:cs typeface="Roboto Black"/>
                <a:sym typeface="Roboto Black"/>
              </a:defRPr>
            </a:lvl3pPr>
            <a:lvl4pPr lvl="3" algn="r" rtl="0">
              <a:spcBef>
                <a:spcPts val="0"/>
              </a:spcBef>
              <a:spcAft>
                <a:spcPts val="0"/>
              </a:spcAft>
              <a:buSzPts val="1200"/>
              <a:buFont typeface="Roboto Black"/>
              <a:buNone/>
              <a:defRPr sz="1200" b="0">
                <a:latin typeface="Roboto Black"/>
                <a:ea typeface="Roboto Black"/>
                <a:cs typeface="Roboto Black"/>
                <a:sym typeface="Roboto Black"/>
              </a:defRPr>
            </a:lvl4pPr>
            <a:lvl5pPr lvl="4" algn="r" rtl="0">
              <a:spcBef>
                <a:spcPts val="0"/>
              </a:spcBef>
              <a:spcAft>
                <a:spcPts val="0"/>
              </a:spcAft>
              <a:buSzPts val="1200"/>
              <a:buFont typeface="Roboto Black"/>
              <a:buNone/>
              <a:defRPr sz="1200" b="0">
                <a:latin typeface="Roboto Black"/>
                <a:ea typeface="Roboto Black"/>
                <a:cs typeface="Roboto Black"/>
                <a:sym typeface="Roboto Black"/>
              </a:defRPr>
            </a:lvl5pPr>
            <a:lvl6pPr lvl="5" algn="r" rtl="0">
              <a:spcBef>
                <a:spcPts val="0"/>
              </a:spcBef>
              <a:spcAft>
                <a:spcPts val="0"/>
              </a:spcAft>
              <a:buSzPts val="1200"/>
              <a:buFont typeface="Roboto Black"/>
              <a:buNone/>
              <a:defRPr sz="1200" b="0">
                <a:latin typeface="Roboto Black"/>
                <a:ea typeface="Roboto Black"/>
                <a:cs typeface="Roboto Black"/>
                <a:sym typeface="Roboto Black"/>
              </a:defRPr>
            </a:lvl6pPr>
            <a:lvl7pPr lvl="6" algn="r" rtl="0">
              <a:spcBef>
                <a:spcPts val="0"/>
              </a:spcBef>
              <a:spcAft>
                <a:spcPts val="0"/>
              </a:spcAft>
              <a:buSzPts val="1200"/>
              <a:buFont typeface="Roboto Black"/>
              <a:buNone/>
              <a:defRPr sz="1200" b="0">
                <a:latin typeface="Roboto Black"/>
                <a:ea typeface="Roboto Black"/>
                <a:cs typeface="Roboto Black"/>
                <a:sym typeface="Roboto Black"/>
              </a:defRPr>
            </a:lvl7pPr>
            <a:lvl8pPr lvl="7" algn="r" rtl="0">
              <a:spcBef>
                <a:spcPts val="0"/>
              </a:spcBef>
              <a:spcAft>
                <a:spcPts val="0"/>
              </a:spcAft>
              <a:buSzPts val="1200"/>
              <a:buFont typeface="Roboto Black"/>
              <a:buNone/>
              <a:defRPr sz="1200" b="0">
                <a:latin typeface="Roboto Black"/>
                <a:ea typeface="Roboto Black"/>
                <a:cs typeface="Roboto Black"/>
                <a:sym typeface="Roboto Black"/>
              </a:defRPr>
            </a:lvl8pPr>
            <a:lvl9pPr lvl="8" algn="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Font typeface="Roboto Black"/>
              <a:buNone/>
              <a:defRPr sz="1200" b="0">
                <a:latin typeface="Roboto Black"/>
                <a:ea typeface="Roboto Black"/>
                <a:cs typeface="Roboto Black"/>
                <a:sym typeface="Roboto Black"/>
              </a:defRPr>
            </a:lvl1pPr>
            <a:lvl2pPr lvl="1" algn="r" rtl="0">
              <a:spcBef>
                <a:spcPts val="0"/>
              </a:spcBef>
              <a:spcAft>
                <a:spcPts val="0"/>
              </a:spcAft>
              <a:buSzPts val="1200"/>
              <a:buFont typeface="Roboto Black"/>
              <a:buNone/>
              <a:defRPr sz="1200" b="0">
                <a:latin typeface="Roboto Black"/>
                <a:ea typeface="Roboto Black"/>
                <a:cs typeface="Roboto Black"/>
                <a:sym typeface="Roboto Black"/>
              </a:defRPr>
            </a:lvl2pPr>
            <a:lvl3pPr lvl="2" algn="r" rtl="0">
              <a:spcBef>
                <a:spcPts val="0"/>
              </a:spcBef>
              <a:spcAft>
                <a:spcPts val="0"/>
              </a:spcAft>
              <a:buSzPts val="1200"/>
              <a:buFont typeface="Roboto Black"/>
              <a:buNone/>
              <a:defRPr sz="1200" b="0">
                <a:latin typeface="Roboto Black"/>
                <a:ea typeface="Roboto Black"/>
                <a:cs typeface="Roboto Black"/>
                <a:sym typeface="Roboto Black"/>
              </a:defRPr>
            </a:lvl3pPr>
            <a:lvl4pPr lvl="3" algn="r" rtl="0">
              <a:spcBef>
                <a:spcPts val="0"/>
              </a:spcBef>
              <a:spcAft>
                <a:spcPts val="0"/>
              </a:spcAft>
              <a:buSzPts val="1200"/>
              <a:buFont typeface="Roboto Black"/>
              <a:buNone/>
              <a:defRPr sz="1200" b="0">
                <a:latin typeface="Roboto Black"/>
                <a:ea typeface="Roboto Black"/>
                <a:cs typeface="Roboto Black"/>
                <a:sym typeface="Roboto Black"/>
              </a:defRPr>
            </a:lvl4pPr>
            <a:lvl5pPr lvl="4" algn="r" rtl="0">
              <a:spcBef>
                <a:spcPts val="0"/>
              </a:spcBef>
              <a:spcAft>
                <a:spcPts val="0"/>
              </a:spcAft>
              <a:buSzPts val="1200"/>
              <a:buFont typeface="Roboto Black"/>
              <a:buNone/>
              <a:defRPr sz="1200" b="0">
                <a:latin typeface="Roboto Black"/>
                <a:ea typeface="Roboto Black"/>
                <a:cs typeface="Roboto Black"/>
                <a:sym typeface="Roboto Black"/>
              </a:defRPr>
            </a:lvl5pPr>
            <a:lvl6pPr lvl="5" algn="r" rtl="0">
              <a:spcBef>
                <a:spcPts val="0"/>
              </a:spcBef>
              <a:spcAft>
                <a:spcPts val="0"/>
              </a:spcAft>
              <a:buSzPts val="1200"/>
              <a:buFont typeface="Roboto Black"/>
              <a:buNone/>
              <a:defRPr sz="1200" b="0">
                <a:latin typeface="Roboto Black"/>
                <a:ea typeface="Roboto Black"/>
                <a:cs typeface="Roboto Black"/>
                <a:sym typeface="Roboto Black"/>
              </a:defRPr>
            </a:lvl6pPr>
            <a:lvl7pPr lvl="6" algn="r" rtl="0">
              <a:spcBef>
                <a:spcPts val="0"/>
              </a:spcBef>
              <a:spcAft>
                <a:spcPts val="0"/>
              </a:spcAft>
              <a:buSzPts val="1200"/>
              <a:buFont typeface="Roboto Black"/>
              <a:buNone/>
              <a:defRPr sz="1200" b="0">
                <a:latin typeface="Roboto Black"/>
                <a:ea typeface="Roboto Black"/>
                <a:cs typeface="Roboto Black"/>
                <a:sym typeface="Roboto Black"/>
              </a:defRPr>
            </a:lvl7pPr>
            <a:lvl8pPr lvl="7" algn="r" rtl="0">
              <a:spcBef>
                <a:spcPts val="0"/>
              </a:spcBef>
              <a:spcAft>
                <a:spcPts val="0"/>
              </a:spcAft>
              <a:buSzPts val="1200"/>
              <a:buFont typeface="Roboto Black"/>
              <a:buNone/>
              <a:defRPr sz="1200" b="0">
                <a:latin typeface="Roboto Black"/>
                <a:ea typeface="Roboto Black"/>
                <a:cs typeface="Roboto Black"/>
                <a:sym typeface="Roboto Black"/>
              </a:defRPr>
            </a:lvl8pPr>
            <a:lvl9pPr lvl="8" algn="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Roboto Black"/>
              <a:buNone/>
              <a:defRPr sz="1200" b="0">
                <a:latin typeface="Roboto Black"/>
                <a:ea typeface="Roboto Black"/>
                <a:cs typeface="Roboto Black"/>
                <a:sym typeface="Roboto Black"/>
              </a:defRPr>
            </a:lvl1pPr>
            <a:lvl2pPr lvl="1" rtl="0">
              <a:spcBef>
                <a:spcPts val="0"/>
              </a:spcBef>
              <a:spcAft>
                <a:spcPts val="0"/>
              </a:spcAft>
              <a:buSzPts val="1200"/>
              <a:buFont typeface="Roboto Black"/>
              <a:buNone/>
              <a:defRPr sz="1200" b="0">
                <a:latin typeface="Roboto Black"/>
                <a:ea typeface="Roboto Black"/>
                <a:cs typeface="Roboto Black"/>
                <a:sym typeface="Roboto Black"/>
              </a:defRPr>
            </a:lvl2pPr>
            <a:lvl3pPr lvl="2" rtl="0">
              <a:spcBef>
                <a:spcPts val="0"/>
              </a:spcBef>
              <a:spcAft>
                <a:spcPts val="0"/>
              </a:spcAft>
              <a:buSzPts val="1200"/>
              <a:buFont typeface="Roboto Black"/>
              <a:buNone/>
              <a:defRPr sz="1200" b="0">
                <a:latin typeface="Roboto Black"/>
                <a:ea typeface="Roboto Black"/>
                <a:cs typeface="Roboto Black"/>
                <a:sym typeface="Roboto Black"/>
              </a:defRPr>
            </a:lvl3pPr>
            <a:lvl4pPr lvl="3" rtl="0">
              <a:spcBef>
                <a:spcPts val="0"/>
              </a:spcBef>
              <a:spcAft>
                <a:spcPts val="0"/>
              </a:spcAft>
              <a:buSzPts val="1200"/>
              <a:buFont typeface="Roboto Black"/>
              <a:buNone/>
              <a:defRPr sz="1200" b="0">
                <a:latin typeface="Roboto Black"/>
                <a:ea typeface="Roboto Black"/>
                <a:cs typeface="Roboto Black"/>
                <a:sym typeface="Roboto Black"/>
              </a:defRPr>
            </a:lvl4pPr>
            <a:lvl5pPr lvl="4" rtl="0">
              <a:spcBef>
                <a:spcPts val="0"/>
              </a:spcBef>
              <a:spcAft>
                <a:spcPts val="0"/>
              </a:spcAft>
              <a:buSzPts val="1200"/>
              <a:buFont typeface="Roboto Black"/>
              <a:buNone/>
              <a:defRPr sz="1200" b="0">
                <a:latin typeface="Roboto Black"/>
                <a:ea typeface="Roboto Black"/>
                <a:cs typeface="Roboto Black"/>
                <a:sym typeface="Roboto Black"/>
              </a:defRPr>
            </a:lvl5pPr>
            <a:lvl6pPr lvl="5" rtl="0">
              <a:spcBef>
                <a:spcPts val="0"/>
              </a:spcBef>
              <a:spcAft>
                <a:spcPts val="0"/>
              </a:spcAft>
              <a:buSzPts val="1200"/>
              <a:buFont typeface="Roboto Black"/>
              <a:buNone/>
              <a:defRPr sz="1200" b="0">
                <a:latin typeface="Roboto Black"/>
                <a:ea typeface="Roboto Black"/>
                <a:cs typeface="Roboto Black"/>
                <a:sym typeface="Roboto Black"/>
              </a:defRPr>
            </a:lvl6pPr>
            <a:lvl7pPr lvl="6" rtl="0">
              <a:spcBef>
                <a:spcPts val="0"/>
              </a:spcBef>
              <a:spcAft>
                <a:spcPts val="0"/>
              </a:spcAft>
              <a:buSzPts val="1200"/>
              <a:buFont typeface="Roboto Black"/>
              <a:buNone/>
              <a:defRPr sz="1200" b="0">
                <a:latin typeface="Roboto Black"/>
                <a:ea typeface="Roboto Black"/>
                <a:cs typeface="Roboto Black"/>
                <a:sym typeface="Roboto Black"/>
              </a:defRPr>
            </a:lvl7pPr>
            <a:lvl8pPr lvl="7" rtl="0">
              <a:spcBef>
                <a:spcPts val="0"/>
              </a:spcBef>
              <a:spcAft>
                <a:spcPts val="0"/>
              </a:spcAft>
              <a:buSzPts val="1200"/>
              <a:buFont typeface="Roboto Black"/>
              <a:buNone/>
              <a:defRPr sz="1200" b="0">
                <a:latin typeface="Roboto Black"/>
                <a:ea typeface="Roboto Black"/>
                <a:cs typeface="Roboto Black"/>
                <a:sym typeface="Roboto Black"/>
              </a:defRPr>
            </a:lvl8pPr>
            <a:lvl9pPr lvl="8"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Roboto Black"/>
              <a:buNone/>
              <a:defRPr sz="1200" b="0">
                <a:latin typeface="Roboto Black"/>
                <a:ea typeface="Roboto Black"/>
                <a:cs typeface="Roboto Black"/>
                <a:sym typeface="Roboto Black"/>
              </a:defRPr>
            </a:lvl1pPr>
            <a:lvl2pPr lvl="1" rtl="0">
              <a:spcBef>
                <a:spcPts val="0"/>
              </a:spcBef>
              <a:spcAft>
                <a:spcPts val="0"/>
              </a:spcAft>
              <a:buSzPts val="1200"/>
              <a:buFont typeface="Roboto Black"/>
              <a:buNone/>
              <a:defRPr sz="1200" b="0">
                <a:latin typeface="Roboto Black"/>
                <a:ea typeface="Roboto Black"/>
                <a:cs typeface="Roboto Black"/>
                <a:sym typeface="Roboto Black"/>
              </a:defRPr>
            </a:lvl2pPr>
            <a:lvl3pPr lvl="2" rtl="0">
              <a:spcBef>
                <a:spcPts val="0"/>
              </a:spcBef>
              <a:spcAft>
                <a:spcPts val="0"/>
              </a:spcAft>
              <a:buSzPts val="1200"/>
              <a:buFont typeface="Roboto Black"/>
              <a:buNone/>
              <a:defRPr sz="1200" b="0">
                <a:latin typeface="Roboto Black"/>
                <a:ea typeface="Roboto Black"/>
                <a:cs typeface="Roboto Black"/>
                <a:sym typeface="Roboto Black"/>
              </a:defRPr>
            </a:lvl3pPr>
            <a:lvl4pPr lvl="3" rtl="0">
              <a:spcBef>
                <a:spcPts val="0"/>
              </a:spcBef>
              <a:spcAft>
                <a:spcPts val="0"/>
              </a:spcAft>
              <a:buSzPts val="1200"/>
              <a:buFont typeface="Roboto Black"/>
              <a:buNone/>
              <a:defRPr sz="1200" b="0">
                <a:latin typeface="Roboto Black"/>
                <a:ea typeface="Roboto Black"/>
                <a:cs typeface="Roboto Black"/>
                <a:sym typeface="Roboto Black"/>
              </a:defRPr>
            </a:lvl4pPr>
            <a:lvl5pPr lvl="4" rtl="0">
              <a:spcBef>
                <a:spcPts val="0"/>
              </a:spcBef>
              <a:spcAft>
                <a:spcPts val="0"/>
              </a:spcAft>
              <a:buSzPts val="1200"/>
              <a:buFont typeface="Roboto Black"/>
              <a:buNone/>
              <a:defRPr sz="1200" b="0">
                <a:latin typeface="Roboto Black"/>
                <a:ea typeface="Roboto Black"/>
                <a:cs typeface="Roboto Black"/>
                <a:sym typeface="Roboto Black"/>
              </a:defRPr>
            </a:lvl5pPr>
            <a:lvl6pPr lvl="5" rtl="0">
              <a:spcBef>
                <a:spcPts val="0"/>
              </a:spcBef>
              <a:spcAft>
                <a:spcPts val="0"/>
              </a:spcAft>
              <a:buSzPts val="1200"/>
              <a:buFont typeface="Roboto Black"/>
              <a:buNone/>
              <a:defRPr sz="1200" b="0">
                <a:latin typeface="Roboto Black"/>
                <a:ea typeface="Roboto Black"/>
                <a:cs typeface="Roboto Black"/>
                <a:sym typeface="Roboto Black"/>
              </a:defRPr>
            </a:lvl6pPr>
            <a:lvl7pPr lvl="6" rtl="0">
              <a:spcBef>
                <a:spcPts val="0"/>
              </a:spcBef>
              <a:spcAft>
                <a:spcPts val="0"/>
              </a:spcAft>
              <a:buSzPts val="1200"/>
              <a:buFont typeface="Roboto Black"/>
              <a:buNone/>
              <a:defRPr sz="1200" b="0">
                <a:latin typeface="Roboto Black"/>
                <a:ea typeface="Roboto Black"/>
                <a:cs typeface="Roboto Black"/>
                <a:sym typeface="Roboto Black"/>
              </a:defRPr>
            </a:lvl7pPr>
            <a:lvl8pPr lvl="7" rtl="0">
              <a:spcBef>
                <a:spcPts val="0"/>
              </a:spcBef>
              <a:spcAft>
                <a:spcPts val="0"/>
              </a:spcAft>
              <a:buSzPts val="1200"/>
              <a:buFont typeface="Roboto Black"/>
              <a:buNone/>
              <a:defRPr sz="1200" b="0">
                <a:latin typeface="Roboto Black"/>
                <a:ea typeface="Roboto Black"/>
                <a:cs typeface="Roboto Black"/>
                <a:sym typeface="Roboto Black"/>
              </a:defRPr>
            </a:lvl8pPr>
            <a:lvl9pPr lvl="8"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Roboto Black"/>
              <a:buNone/>
              <a:defRPr sz="1200" b="0">
                <a:latin typeface="Roboto Black"/>
                <a:ea typeface="Roboto Black"/>
                <a:cs typeface="Roboto Black"/>
                <a:sym typeface="Roboto Black"/>
              </a:defRPr>
            </a:lvl1pPr>
            <a:lvl2pPr lvl="1" rtl="0">
              <a:spcBef>
                <a:spcPts val="0"/>
              </a:spcBef>
              <a:spcAft>
                <a:spcPts val="0"/>
              </a:spcAft>
              <a:buSzPts val="1200"/>
              <a:buFont typeface="Roboto Black"/>
              <a:buNone/>
              <a:defRPr sz="1200" b="0">
                <a:latin typeface="Roboto Black"/>
                <a:ea typeface="Roboto Black"/>
                <a:cs typeface="Roboto Black"/>
                <a:sym typeface="Roboto Black"/>
              </a:defRPr>
            </a:lvl2pPr>
            <a:lvl3pPr lvl="2" rtl="0">
              <a:spcBef>
                <a:spcPts val="0"/>
              </a:spcBef>
              <a:spcAft>
                <a:spcPts val="0"/>
              </a:spcAft>
              <a:buSzPts val="1200"/>
              <a:buFont typeface="Roboto Black"/>
              <a:buNone/>
              <a:defRPr sz="1200" b="0">
                <a:latin typeface="Roboto Black"/>
                <a:ea typeface="Roboto Black"/>
                <a:cs typeface="Roboto Black"/>
                <a:sym typeface="Roboto Black"/>
              </a:defRPr>
            </a:lvl3pPr>
            <a:lvl4pPr lvl="3" rtl="0">
              <a:spcBef>
                <a:spcPts val="0"/>
              </a:spcBef>
              <a:spcAft>
                <a:spcPts val="0"/>
              </a:spcAft>
              <a:buSzPts val="1200"/>
              <a:buFont typeface="Roboto Black"/>
              <a:buNone/>
              <a:defRPr sz="1200" b="0">
                <a:latin typeface="Roboto Black"/>
                <a:ea typeface="Roboto Black"/>
                <a:cs typeface="Roboto Black"/>
                <a:sym typeface="Roboto Black"/>
              </a:defRPr>
            </a:lvl4pPr>
            <a:lvl5pPr lvl="4" rtl="0">
              <a:spcBef>
                <a:spcPts val="0"/>
              </a:spcBef>
              <a:spcAft>
                <a:spcPts val="0"/>
              </a:spcAft>
              <a:buSzPts val="1200"/>
              <a:buFont typeface="Roboto Black"/>
              <a:buNone/>
              <a:defRPr sz="1200" b="0">
                <a:latin typeface="Roboto Black"/>
                <a:ea typeface="Roboto Black"/>
                <a:cs typeface="Roboto Black"/>
                <a:sym typeface="Roboto Black"/>
              </a:defRPr>
            </a:lvl5pPr>
            <a:lvl6pPr lvl="5" rtl="0">
              <a:spcBef>
                <a:spcPts val="0"/>
              </a:spcBef>
              <a:spcAft>
                <a:spcPts val="0"/>
              </a:spcAft>
              <a:buSzPts val="1200"/>
              <a:buFont typeface="Roboto Black"/>
              <a:buNone/>
              <a:defRPr sz="1200" b="0">
                <a:latin typeface="Roboto Black"/>
                <a:ea typeface="Roboto Black"/>
                <a:cs typeface="Roboto Black"/>
                <a:sym typeface="Roboto Black"/>
              </a:defRPr>
            </a:lvl6pPr>
            <a:lvl7pPr lvl="6" rtl="0">
              <a:spcBef>
                <a:spcPts val="0"/>
              </a:spcBef>
              <a:spcAft>
                <a:spcPts val="0"/>
              </a:spcAft>
              <a:buSzPts val="1200"/>
              <a:buFont typeface="Roboto Black"/>
              <a:buNone/>
              <a:defRPr sz="1200" b="0">
                <a:latin typeface="Roboto Black"/>
                <a:ea typeface="Roboto Black"/>
                <a:cs typeface="Roboto Black"/>
                <a:sym typeface="Roboto Black"/>
              </a:defRPr>
            </a:lvl7pPr>
            <a:lvl8pPr lvl="7" rtl="0">
              <a:spcBef>
                <a:spcPts val="0"/>
              </a:spcBef>
              <a:spcAft>
                <a:spcPts val="0"/>
              </a:spcAft>
              <a:buSzPts val="1200"/>
              <a:buFont typeface="Roboto Black"/>
              <a:buNone/>
              <a:defRPr sz="1200" b="0">
                <a:latin typeface="Roboto Black"/>
                <a:ea typeface="Roboto Black"/>
                <a:cs typeface="Roboto Black"/>
                <a:sym typeface="Roboto Black"/>
              </a:defRPr>
            </a:lvl8pPr>
            <a:lvl9pPr lvl="8"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Roboto Black"/>
              <a:buNone/>
              <a:defRPr sz="3600" b="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2pPr>
            <a:lvl3pPr lvl="2"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3pPr>
            <a:lvl4pPr lvl="3"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4pPr>
            <a:lvl5pPr lvl="4"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5pPr>
            <a:lvl6pPr lvl="5"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6pPr>
            <a:lvl7pPr lvl="6"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7pPr>
            <a:lvl8pPr lvl="7"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8pPr>
            <a:lvl9pPr lvl="8"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Roboto Black"/>
              <a:buNone/>
              <a:defRPr sz="1200" b="0">
                <a:latin typeface="Roboto Black"/>
                <a:ea typeface="Roboto Black"/>
                <a:cs typeface="Roboto Black"/>
                <a:sym typeface="Roboto Black"/>
              </a:defRPr>
            </a:lvl1pPr>
            <a:lvl2pPr lvl="1" algn="ctr" rtl="0">
              <a:spcBef>
                <a:spcPts val="0"/>
              </a:spcBef>
              <a:spcAft>
                <a:spcPts val="0"/>
              </a:spcAft>
              <a:buSzPts val="1200"/>
              <a:buFont typeface="Roboto Black"/>
              <a:buNone/>
              <a:defRPr sz="1200" b="0">
                <a:latin typeface="Roboto Black"/>
                <a:ea typeface="Roboto Black"/>
                <a:cs typeface="Roboto Black"/>
                <a:sym typeface="Roboto Black"/>
              </a:defRPr>
            </a:lvl2pPr>
            <a:lvl3pPr lvl="2" algn="ctr" rtl="0">
              <a:spcBef>
                <a:spcPts val="0"/>
              </a:spcBef>
              <a:spcAft>
                <a:spcPts val="0"/>
              </a:spcAft>
              <a:buSzPts val="1200"/>
              <a:buFont typeface="Roboto Black"/>
              <a:buNone/>
              <a:defRPr sz="1200" b="0">
                <a:latin typeface="Roboto Black"/>
                <a:ea typeface="Roboto Black"/>
                <a:cs typeface="Roboto Black"/>
                <a:sym typeface="Roboto Black"/>
              </a:defRPr>
            </a:lvl3pPr>
            <a:lvl4pPr lvl="3" algn="ctr" rtl="0">
              <a:spcBef>
                <a:spcPts val="0"/>
              </a:spcBef>
              <a:spcAft>
                <a:spcPts val="0"/>
              </a:spcAft>
              <a:buSzPts val="1200"/>
              <a:buFont typeface="Roboto Black"/>
              <a:buNone/>
              <a:defRPr sz="1200" b="0">
                <a:latin typeface="Roboto Black"/>
                <a:ea typeface="Roboto Black"/>
                <a:cs typeface="Roboto Black"/>
                <a:sym typeface="Roboto Black"/>
              </a:defRPr>
            </a:lvl4pPr>
            <a:lvl5pPr lvl="4" algn="ctr" rtl="0">
              <a:spcBef>
                <a:spcPts val="0"/>
              </a:spcBef>
              <a:spcAft>
                <a:spcPts val="0"/>
              </a:spcAft>
              <a:buSzPts val="1200"/>
              <a:buFont typeface="Roboto Black"/>
              <a:buNone/>
              <a:defRPr sz="1200" b="0">
                <a:latin typeface="Roboto Black"/>
                <a:ea typeface="Roboto Black"/>
                <a:cs typeface="Roboto Black"/>
                <a:sym typeface="Roboto Black"/>
              </a:defRPr>
            </a:lvl5pPr>
            <a:lvl6pPr lvl="5" algn="ctr" rtl="0">
              <a:spcBef>
                <a:spcPts val="0"/>
              </a:spcBef>
              <a:spcAft>
                <a:spcPts val="0"/>
              </a:spcAft>
              <a:buSzPts val="1200"/>
              <a:buFont typeface="Roboto Black"/>
              <a:buNone/>
              <a:defRPr sz="1200" b="0">
                <a:latin typeface="Roboto Black"/>
                <a:ea typeface="Roboto Black"/>
                <a:cs typeface="Roboto Black"/>
                <a:sym typeface="Roboto Black"/>
              </a:defRPr>
            </a:lvl6pPr>
            <a:lvl7pPr lvl="6" algn="ctr" rtl="0">
              <a:spcBef>
                <a:spcPts val="0"/>
              </a:spcBef>
              <a:spcAft>
                <a:spcPts val="0"/>
              </a:spcAft>
              <a:buSzPts val="1200"/>
              <a:buFont typeface="Roboto Black"/>
              <a:buNone/>
              <a:defRPr sz="1200" b="0">
                <a:latin typeface="Roboto Black"/>
                <a:ea typeface="Roboto Black"/>
                <a:cs typeface="Roboto Black"/>
                <a:sym typeface="Roboto Black"/>
              </a:defRPr>
            </a:lvl7pPr>
            <a:lvl8pPr lvl="7" algn="ctr" rtl="0">
              <a:spcBef>
                <a:spcPts val="0"/>
              </a:spcBef>
              <a:spcAft>
                <a:spcPts val="0"/>
              </a:spcAft>
              <a:buSzPts val="1200"/>
              <a:buFont typeface="Roboto Black"/>
              <a:buNone/>
              <a:defRPr sz="1200" b="0">
                <a:latin typeface="Roboto Black"/>
                <a:ea typeface="Roboto Black"/>
                <a:cs typeface="Roboto Black"/>
                <a:sym typeface="Roboto Black"/>
              </a:defRPr>
            </a:lvl8pPr>
            <a:lvl9pPr lvl="8" algn="ct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Roboto Black"/>
              <a:buNone/>
              <a:defRPr sz="1200" b="0">
                <a:latin typeface="Roboto Black"/>
                <a:ea typeface="Roboto Black"/>
                <a:cs typeface="Roboto Black"/>
                <a:sym typeface="Roboto Black"/>
              </a:defRPr>
            </a:lvl1pPr>
            <a:lvl2pPr lvl="1" algn="ctr" rtl="0">
              <a:spcBef>
                <a:spcPts val="0"/>
              </a:spcBef>
              <a:spcAft>
                <a:spcPts val="0"/>
              </a:spcAft>
              <a:buSzPts val="1200"/>
              <a:buFont typeface="Roboto Black"/>
              <a:buNone/>
              <a:defRPr sz="1200" b="0">
                <a:latin typeface="Roboto Black"/>
                <a:ea typeface="Roboto Black"/>
                <a:cs typeface="Roboto Black"/>
                <a:sym typeface="Roboto Black"/>
              </a:defRPr>
            </a:lvl2pPr>
            <a:lvl3pPr lvl="2" algn="ctr" rtl="0">
              <a:spcBef>
                <a:spcPts val="0"/>
              </a:spcBef>
              <a:spcAft>
                <a:spcPts val="0"/>
              </a:spcAft>
              <a:buSzPts val="1200"/>
              <a:buFont typeface="Roboto Black"/>
              <a:buNone/>
              <a:defRPr sz="1200" b="0">
                <a:latin typeface="Roboto Black"/>
                <a:ea typeface="Roboto Black"/>
                <a:cs typeface="Roboto Black"/>
                <a:sym typeface="Roboto Black"/>
              </a:defRPr>
            </a:lvl3pPr>
            <a:lvl4pPr lvl="3" algn="ctr" rtl="0">
              <a:spcBef>
                <a:spcPts val="0"/>
              </a:spcBef>
              <a:spcAft>
                <a:spcPts val="0"/>
              </a:spcAft>
              <a:buSzPts val="1200"/>
              <a:buFont typeface="Roboto Black"/>
              <a:buNone/>
              <a:defRPr sz="1200" b="0">
                <a:latin typeface="Roboto Black"/>
                <a:ea typeface="Roboto Black"/>
                <a:cs typeface="Roboto Black"/>
                <a:sym typeface="Roboto Black"/>
              </a:defRPr>
            </a:lvl4pPr>
            <a:lvl5pPr lvl="4" algn="ctr" rtl="0">
              <a:spcBef>
                <a:spcPts val="0"/>
              </a:spcBef>
              <a:spcAft>
                <a:spcPts val="0"/>
              </a:spcAft>
              <a:buSzPts val="1200"/>
              <a:buFont typeface="Roboto Black"/>
              <a:buNone/>
              <a:defRPr sz="1200" b="0">
                <a:latin typeface="Roboto Black"/>
                <a:ea typeface="Roboto Black"/>
                <a:cs typeface="Roboto Black"/>
                <a:sym typeface="Roboto Black"/>
              </a:defRPr>
            </a:lvl5pPr>
            <a:lvl6pPr lvl="5" algn="ctr" rtl="0">
              <a:spcBef>
                <a:spcPts val="0"/>
              </a:spcBef>
              <a:spcAft>
                <a:spcPts val="0"/>
              </a:spcAft>
              <a:buSzPts val="1200"/>
              <a:buFont typeface="Roboto Black"/>
              <a:buNone/>
              <a:defRPr sz="1200" b="0">
                <a:latin typeface="Roboto Black"/>
                <a:ea typeface="Roboto Black"/>
                <a:cs typeface="Roboto Black"/>
                <a:sym typeface="Roboto Black"/>
              </a:defRPr>
            </a:lvl6pPr>
            <a:lvl7pPr lvl="6" algn="ctr" rtl="0">
              <a:spcBef>
                <a:spcPts val="0"/>
              </a:spcBef>
              <a:spcAft>
                <a:spcPts val="0"/>
              </a:spcAft>
              <a:buSzPts val="1200"/>
              <a:buFont typeface="Roboto Black"/>
              <a:buNone/>
              <a:defRPr sz="1200" b="0">
                <a:latin typeface="Roboto Black"/>
                <a:ea typeface="Roboto Black"/>
                <a:cs typeface="Roboto Black"/>
                <a:sym typeface="Roboto Black"/>
              </a:defRPr>
            </a:lvl7pPr>
            <a:lvl8pPr lvl="7" algn="ctr" rtl="0">
              <a:spcBef>
                <a:spcPts val="0"/>
              </a:spcBef>
              <a:spcAft>
                <a:spcPts val="0"/>
              </a:spcAft>
              <a:buSzPts val="1200"/>
              <a:buFont typeface="Roboto Black"/>
              <a:buNone/>
              <a:defRPr sz="1200" b="0">
                <a:latin typeface="Roboto Black"/>
                <a:ea typeface="Roboto Black"/>
                <a:cs typeface="Roboto Black"/>
                <a:sym typeface="Roboto Black"/>
              </a:defRPr>
            </a:lvl8pPr>
            <a:lvl9pPr lvl="8" algn="ct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Roboto Black"/>
              <a:buNone/>
              <a:defRPr sz="1200" b="0">
                <a:latin typeface="Roboto Black"/>
                <a:ea typeface="Roboto Black"/>
                <a:cs typeface="Roboto Black"/>
                <a:sym typeface="Roboto Black"/>
              </a:defRPr>
            </a:lvl1pPr>
            <a:lvl2pPr lvl="1" algn="ctr" rtl="0">
              <a:spcBef>
                <a:spcPts val="0"/>
              </a:spcBef>
              <a:spcAft>
                <a:spcPts val="0"/>
              </a:spcAft>
              <a:buSzPts val="1200"/>
              <a:buFont typeface="Roboto Black"/>
              <a:buNone/>
              <a:defRPr sz="1200" b="0">
                <a:latin typeface="Roboto Black"/>
                <a:ea typeface="Roboto Black"/>
                <a:cs typeface="Roboto Black"/>
                <a:sym typeface="Roboto Black"/>
              </a:defRPr>
            </a:lvl2pPr>
            <a:lvl3pPr lvl="2" algn="ctr" rtl="0">
              <a:spcBef>
                <a:spcPts val="0"/>
              </a:spcBef>
              <a:spcAft>
                <a:spcPts val="0"/>
              </a:spcAft>
              <a:buSzPts val="1200"/>
              <a:buFont typeface="Roboto Black"/>
              <a:buNone/>
              <a:defRPr sz="1200" b="0">
                <a:latin typeface="Roboto Black"/>
                <a:ea typeface="Roboto Black"/>
                <a:cs typeface="Roboto Black"/>
                <a:sym typeface="Roboto Black"/>
              </a:defRPr>
            </a:lvl3pPr>
            <a:lvl4pPr lvl="3" algn="ctr" rtl="0">
              <a:spcBef>
                <a:spcPts val="0"/>
              </a:spcBef>
              <a:spcAft>
                <a:spcPts val="0"/>
              </a:spcAft>
              <a:buSzPts val="1200"/>
              <a:buFont typeface="Roboto Black"/>
              <a:buNone/>
              <a:defRPr sz="1200" b="0">
                <a:latin typeface="Roboto Black"/>
                <a:ea typeface="Roboto Black"/>
                <a:cs typeface="Roboto Black"/>
                <a:sym typeface="Roboto Black"/>
              </a:defRPr>
            </a:lvl4pPr>
            <a:lvl5pPr lvl="4" algn="ctr" rtl="0">
              <a:spcBef>
                <a:spcPts val="0"/>
              </a:spcBef>
              <a:spcAft>
                <a:spcPts val="0"/>
              </a:spcAft>
              <a:buSzPts val="1200"/>
              <a:buFont typeface="Roboto Black"/>
              <a:buNone/>
              <a:defRPr sz="1200" b="0">
                <a:latin typeface="Roboto Black"/>
                <a:ea typeface="Roboto Black"/>
                <a:cs typeface="Roboto Black"/>
                <a:sym typeface="Roboto Black"/>
              </a:defRPr>
            </a:lvl5pPr>
            <a:lvl6pPr lvl="5" algn="ctr" rtl="0">
              <a:spcBef>
                <a:spcPts val="0"/>
              </a:spcBef>
              <a:spcAft>
                <a:spcPts val="0"/>
              </a:spcAft>
              <a:buSzPts val="1200"/>
              <a:buFont typeface="Roboto Black"/>
              <a:buNone/>
              <a:defRPr sz="1200" b="0">
                <a:latin typeface="Roboto Black"/>
                <a:ea typeface="Roboto Black"/>
                <a:cs typeface="Roboto Black"/>
                <a:sym typeface="Roboto Black"/>
              </a:defRPr>
            </a:lvl6pPr>
            <a:lvl7pPr lvl="6" algn="ctr" rtl="0">
              <a:spcBef>
                <a:spcPts val="0"/>
              </a:spcBef>
              <a:spcAft>
                <a:spcPts val="0"/>
              </a:spcAft>
              <a:buSzPts val="1200"/>
              <a:buFont typeface="Roboto Black"/>
              <a:buNone/>
              <a:defRPr sz="1200" b="0">
                <a:latin typeface="Roboto Black"/>
                <a:ea typeface="Roboto Black"/>
                <a:cs typeface="Roboto Black"/>
                <a:sym typeface="Roboto Black"/>
              </a:defRPr>
            </a:lvl7pPr>
            <a:lvl8pPr lvl="7" algn="ctr" rtl="0">
              <a:spcBef>
                <a:spcPts val="0"/>
              </a:spcBef>
              <a:spcAft>
                <a:spcPts val="0"/>
              </a:spcAft>
              <a:buSzPts val="1200"/>
              <a:buFont typeface="Roboto Black"/>
              <a:buNone/>
              <a:defRPr sz="1200" b="0">
                <a:latin typeface="Roboto Black"/>
                <a:ea typeface="Roboto Black"/>
                <a:cs typeface="Roboto Black"/>
                <a:sym typeface="Roboto Black"/>
              </a:defRPr>
            </a:lvl8pPr>
            <a:lvl9pPr lvl="8" algn="ct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Roboto Black"/>
              <a:buNone/>
              <a:defRPr sz="3000" b="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Font typeface="Roboto Black"/>
              <a:buNone/>
              <a:defRPr sz="3000" b="0">
                <a:latin typeface="Roboto Black"/>
                <a:ea typeface="Roboto Black"/>
                <a:cs typeface="Roboto Black"/>
                <a:sym typeface="Roboto Black"/>
              </a:defRPr>
            </a:lvl1pPr>
            <a:lvl2pPr lvl="1" rtl="0">
              <a:spcBef>
                <a:spcPts val="0"/>
              </a:spcBef>
              <a:spcAft>
                <a:spcPts val="0"/>
              </a:spcAft>
              <a:buClr>
                <a:schemeClr val="accent1"/>
              </a:buClr>
              <a:buSzPts val="5200"/>
              <a:buNone/>
              <a:defRPr sz="5200">
                <a:solidFill>
                  <a:schemeClr val="accent1"/>
                </a:solidFill>
              </a:defRPr>
            </a:lvl2pPr>
            <a:lvl3pPr lvl="2" rtl="0">
              <a:spcBef>
                <a:spcPts val="0"/>
              </a:spcBef>
              <a:spcAft>
                <a:spcPts val="0"/>
              </a:spcAft>
              <a:buClr>
                <a:schemeClr val="accent1"/>
              </a:buClr>
              <a:buSzPts val="5200"/>
              <a:buNone/>
              <a:defRPr sz="5200">
                <a:solidFill>
                  <a:schemeClr val="accent1"/>
                </a:solidFill>
              </a:defRPr>
            </a:lvl3pPr>
            <a:lvl4pPr lvl="3" rtl="0">
              <a:spcBef>
                <a:spcPts val="0"/>
              </a:spcBef>
              <a:spcAft>
                <a:spcPts val="0"/>
              </a:spcAft>
              <a:buClr>
                <a:schemeClr val="accent1"/>
              </a:buClr>
              <a:buSzPts val="5200"/>
              <a:buNone/>
              <a:defRPr sz="5200">
                <a:solidFill>
                  <a:schemeClr val="accent1"/>
                </a:solidFill>
              </a:defRPr>
            </a:lvl4pPr>
            <a:lvl5pPr lvl="4" rtl="0">
              <a:spcBef>
                <a:spcPts val="0"/>
              </a:spcBef>
              <a:spcAft>
                <a:spcPts val="0"/>
              </a:spcAft>
              <a:buClr>
                <a:schemeClr val="accent1"/>
              </a:buClr>
              <a:buSzPts val="5200"/>
              <a:buNone/>
              <a:defRPr sz="5200">
                <a:solidFill>
                  <a:schemeClr val="accent1"/>
                </a:solidFill>
              </a:defRPr>
            </a:lvl5pPr>
            <a:lvl6pPr lvl="5" rtl="0">
              <a:spcBef>
                <a:spcPts val="0"/>
              </a:spcBef>
              <a:spcAft>
                <a:spcPts val="0"/>
              </a:spcAft>
              <a:buClr>
                <a:schemeClr val="accent1"/>
              </a:buClr>
              <a:buSzPts val="5200"/>
              <a:buNone/>
              <a:defRPr sz="5200">
                <a:solidFill>
                  <a:schemeClr val="accent1"/>
                </a:solidFill>
              </a:defRPr>
            </a:lvl6pPr>
            <a:lvl7pPr lvl="6" rtl="0">
              <a:spcBef>
                <a:spcPts val="0"/>
              </a:spcBef>
              <a:spcAft>
                <a:spcPts val="0"/>
              </a:spcAft>
              <a:buClr>
                <a:schemeClr val="accent1"/>
              </a:buClr>
              <a:buSzPts val="5200"/>
              <a:buNone/>
              <a:defRPr sz="5200">
                <a:solidFill>
                  <a:schemeClr val="accent1"/>
                </a:solidFill>
              </a:defRPr>
            </a:lvl7pPr>
            <a:lvl8pPr lvl="7" rtl="0">
              <a:spcBef>
                <a:spcPts val="0"/>
              </a:spcBef>
              <a:spcAft>
                <a:spcPts val="0"/>
              </a:spcAft>
              <a:buClr>
                <a:schemeClr val="accent1"/>
              </a:buClr>
              <a:buSzPts val="5200"/>
              <a:buNone/>
              <a:defRPr sz="5200">
                <a:solidFill>
                  <a:schemeClr val="accent1"/>
                </a:solidFill>
              </a:defRPr>
            </a:lvl8pPr>
            <a:lvl9pPr lvl="8" rtl="0">
              <a:spcBef>
                <a:spcPts val="0"/>
              </a:spcBef>
              <a:spcAft>
                <a:spcPts val="0"/>
              </a:spcAft>
              <a:buClr>
                <a:schemeClr val="accent1"/>
              </a:buClr>
              <a:buSzPts val="5200"/>
              <a:buNone/>
              <a:defRPr sz="5200">
                <a:solidFill>
                  <a:schemeClr val="accen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Font typeface="Roboto Black"/>
              <a:buNone/>
              <a:defRPr sz="3000" b="0">
                <a:latin typeface="Roboto Black"/>
                <a:ea typeface="Roboto Black"/>
                <a:cs typeface="Roboto Black"/>
                <a:sym typeface="Roboto Black"/>
              </a:defRPr>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
              <a:buFont typeface="Roboto Black"/>
              <a:buNone/>
              <a:defRPr sz="1000" b="0">
                <a:latin typeface="Roboto Black"/>
                <a:ea typeface="Roboto Black"/>
                <a:cs typeface="Roboto Black"/>
                <a:sym typeface="Roboto Black"/>
              </a:defRPr>
            </a:lvl1pPr>
            <a:lvl2pPr lvl="1" algn="ctr" rtl="0">
              <a:spcBef>
                <a:spcPts val="0"/>
              </a:spcBef>
              <a:spcAft>
                <a:spcPts val="0"/>
              </a:spcAft>
              <a:buSzPts val="1000"/>
              <a:buFont typeface="Roboto Black"/>
              <a:buNone/>
              <a:defRPr sz="1000" b="0">
                <a:latin typeface="Roboto Black"/>
                <a:ea typeface="Roboto Black"/>
                <a:cs typeface="Roboto Black"/>
                <a:sym typeface="Roboto Black"/>
              </a:defRPr>
            </a:lvl2pPr>
            <a:lvl3pPr lvl="2" algn="ctr" rtl="0">
              <a:spcBef>
                <a:spcPts val="0"/>
              </a:spcBef>
              <a:spcAft>
                <a:spcPts val="0"/>
              </a:spcAft>
              <a:buSzPts val="1000"/>
              <a:buFont typeface="Roboto Black"/>
              <a:buNone/>
              <a:defRPr sz="1000" b="0">
                <a:latin typeface="Roboto Black"/>
                <a:ea typeface="Roboto Black"/>
                <a:cs typeface="Roboto Black"/>
                <a:sym typeface="Roboto Black"/>
              </a:defRPr>
            </a:lvl3pPr>
            <a:lvl4pPr lvl="3" algn="ctr" rtl="0">
              <a:spcBef>
                <a:spcPts val="0"/>
              </a:spcBef>
              <a:spcAft>
                <a:spcPts val="0"/>
              </a:spcAft>
              <a:buSzPts val="1000"/>
              <a:buFont typeface="Roboto Black"/>
              <a:buNone/>
              <a:defRPr sz="1000" b="0">
                <a:latin typeface="Roboto Black"/>
                <a:ea typeface="Roboto Black"/>
                <a:cs typeface="Roboto Black"/>
                <a:sym typeface="Roboto Black"/>
              </a:defRPr>
            </a:lvl4pPr>
            <a:lvl5pPr lvl="4" algn="ctr" rtl="0">
              <a:spcBef>
                <a:spcPts val="0"/>
              </a:spcBef>
              <a:spcAft>
                <a:spcPts val="0"/>
              </a:spcAft>
              <a:buSzPts val="1000"/>
              <a:buFont typeface="Roboto Black"/>
              <a:buNone/>
              <a:defRPr sz="1000" b="0">
                <a:latin typeface="Roboto Black"/>
                <a:ea typeface="Roboto Black"/>
                <a:cs typeface="Roboto Black"/>
                <a:sym typeface="Roboto Black"/>
              </a:defRPr>
            </a:lvl5pPr>
            <a:lvl6pPr lvl="5" algn="ctr" rtl="0">
              <a:spcBef>
                <a:spcPts val="0"/>
              </a:spcBef>
              <a:spcAft>
                <a:spcPts val="0"/>
              </a:spcAft>
              <a:buSzPts val="1000"/>
              <a:buFont typeface="Roboto Black"/>
              <a:buNone/>
              <a:defRPr sz="1000" b="0">
                <a:latin typeface="Roboto Black"/>
                <a:ea typeface="Roboto Black"/>
                <a:cs typeface="Roboto Black"/>
                <a:sym typeface="Roboto Black"/>
              </a:defRPr>
            </a:lvl6pPr>
            <a:lvl7pPr lvl="6" algn="ctr" rtl="0">
              <a:spcBef>
                <a:spcPts val="0"/>
              </a:spcBef>
              <a:spcAft>
                <a:spcPts val="0"/>
              </a:spcAft>
              <a:buSzPts val="1000"/>
              <a:buFont typeface="Roboto Black"/>
              <a:buNone/>
              <a:defRPr sz="1000" b="0">
                <a:latin typeface="Roboto Black"/>
                <a:ea typeface="Roboto Black"/>
                <a:cs typeface="Roboto Black"/>
                <a:sym typeface="Roboto Black"/>
              </a:defRPr>
            </a:lvl7pPr>
            <a:lvl8pPr lvl="7" algn="ctr" rtl="0">
              <a:spcBef>
                <a:spcPts val="0"/>
              </a:spcBef>
              <a:spcAft>
                <a:spcPts val="0"/>
              </a:spcAft>
              <a:buSzPts val="1000"/>
              <a:buFont typeface="Roboto Black"/>
              <a:buNone/>
              <a:defRPr sz="1000" b="0">
                <a:latin typeface="Roboto Black"/>
                <a:ea typeface="Roboto Black"/>
                <a:cs typeface="Roboto Black"/>
                <a:sym typeface="Roboto Black"/>
              </a:defRPr>
            </a:lvl8pPr>
            <a:lvl9pPr lvl="8" algn="ctr" rtl="0">
              <a:spcBef>
                <a:spcPts val="0"/>
              </a:spcBef>
              <a:spcAft>
                <a:spcPts val="0"/>
              </a:spcAft>
              <a:buSzPts val="1000"/>
              <a:buFont typeface="Roboto Black"/>
              <a:buNone/>
              <a:defRPr sz="1000" b="0">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
              <a:buFont typeface="Roboto Black"/>
              <a:buNone/>
              <a:defRPr sz="1000" b="0">
                <a:latin typeface="Roboto Black"/>
                <a:ea typeface="Roboto Black"/>
                <a:cs typeface="Roboto Black"/>
                <a:sym typeface="Roboto Black"/>
              </a:defRPr>
            </a:lvl1pPr>
            <a:lvl2pPr lvl="1" algn="ctr" rtl="0">
              <a:spcBef>
                <a:spcPts val="0"/>
              </a:spcBef>
              <a:spcAft>
                <a:spcPts val="0"/>
              </a:spcAft>
              <a:buSzPts val="1000"/>
              <a:buFont typeface="Roboto Black"/>
              <a:buNone/>
              <a:defRPr sz="1000" b="0">
                <a:latin typeface="Roboto Black"/>
                <a:ea typeface="Roboto Black"/>
                <a:cs typeface="Roboto Black"/>
                <a:sym typeface="Roboto Black"/>
              </a:defRPr>
            </a:lvl2pPr>
            <a:lvl3pPr lvl="2" algn="ctr" rtl="0">
              <a:spcBef>
                <a:spcPts val="0"/>
              </a:spcBef>
              <a:spcAft>
                <a:spcPts val="0"/>
              </a:spcAft>
              <a:buSzPts val="1000"/>
              <a:buFont typeface="Roboto Black"/>
              <a:buNone/>
              <a:defRPr sz="1000" b="0">
                <a:latin typeface="Roboto Black"/>
                <a:ea typeface="Roboto Black"/>
                <a:cs typeface="Roboto Black"/>
                <a:sym typeface="Roboto Black"/>
              </a:defRPr>
            </a:lvl3pPr>
            <a:lvl4pPr lvl="3" algn="ctr" rtl="0">
              <a:spcBef>
                <a:spcPts val="0"/>
              </a:spcBef>
              <a:spcAft>
                <a:spcPts val="0"/>
              </a:spcAft>
              <a:buSzPts val="1000"/>
              <a:buFont typeface="Roboto Black"/>
              <a:buNone/>
              <a:defRPr sz="1000" b="0">
                <a:latin typeface="Roboto Black"/>
                <a:ea typeface="Roboto Black"/>
                <a:cs typeface="Roboto Black"/>
                <a:sym typeface="Roboto Black"/>
              </a:defRPr>
            </a:lvl4pPr>
            <a:lvl5pPr lvl="4" algn="ctr" rtl="0">
              <a:spcBef>
                <a:spcPts val="0"/>
              </a:spcBef>
              <a:spcAft>
                <a:spcPts val="0"/>
              </a:spcAft>
              <a:buSzPts val="1000"/>
              <a:buFont typeface="Roboto Black"/>
              <a:buNone/>
              <a:defRPr sz="1000" b="0">
                <a:latin typeface="Roboto Black"/>
                <a:ea typeface="Roboto Black"/>
                <a:cs typeface="Roboto Black"/>
                <a:sym typeface="Roboto Black"/>
              </a:defRPr>
            </a:lvl5pPr>
            <a:lvl6pPr lvl="5" algn="ctr" rtl="0">
              <a:spcBef>
                <a:spcPts val="0"/>
              </a:spcBef>
              <a:spcAft>
                <a:spcPts val="0"/>
              </a:spcAft>
              <a:buSzPts val="1000"/>
              <a:buFont typeface="Roboto Black"/>
              <a:buNone/>
              <a:defRPr sz="1000" b="0">
                <a:latin typeface="Roboto Black"/>
                <a:ea typeface="Roboto Black"/>
                <a:cs typeface="Roboto Black"/>
                <a:sym typeface="Roboto Black"/>
              </a:defRPr>
            </a:lvl6pPr>
            <a:lvl7pPr lvl="6" algn="ctr" rtl="0">
              <a:spcBef>
                <a:spcPts val="0"/>
              </a:spcBef>
              <a:spcAft>
                <a:spcPts val="0"/>
              </a:spcAft>
              <a:buSzPts val="1000"/>
              <a:buFont typeface="Roboto Black"/>
              <a:buNone/>
              <a:defRPr sz="1000" b="0">
                <a:latin typeface="Roboto Black"/>
                <a:ea typeface="Roboto Black"/>
                <a:cs typeface="Roboto Black"/>
                <a:sym typeface="Roboto Black"/>
              </a:defRPr>
            </a:lvl7pPr>
            <a:lvl8pPr lvl="7" algn="ctr" rtl="0">
              <a:spcBef>
                <a:spcPts val="0"/>
              </a:spcBef>
              <a:spcAft>
                <a:spcPts val="0"/>
              </a:spcAft>
              <a:buSzPts val="1000"/>
              <a:buFont typeface="Roboto Black"/>
              <a:buNone/>
              <a:defRPr sz="1000" b="0">
                <a:latin typeface="Roboto Black"/>
                <a:ea typeface="Roboto Black"/>
                <a:cs typeface="Roboto Black"/>
                <a:sym typeface="Roboto Black"/>
              </a:defRPr>
            </a:lvl8pPr>
            <a:lvl9pPr lvl="8" algn="ctr" rtl="0">
              <a:spcBef>
                <a:spcPts val="0"/>
              </a:spcBef>
              <a:spcAft>
                <a:spcPts val="0"/>
              </a:spcAft>
              <a:buSzPts val="1000"/>
              <a:buFont typeface="Roboto Black"/>
              <a:buNone/>
              <a:defRPr sz="1000" b="0">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
              <a:buFont typeface="Roboto Black"/>
              <a:buNone/>
              <a:defRPr sz="1000" b="0">
                <a:latin typeface="Roboto Black"/>
                <a:ea typeface="Roboto Black"/>
                <a:cs typeface="Roboto Black"/>
                <a:sym typeface="Roboto Black"/>
              </a:defRPr>
            </a:lvl1pPr>
            <a:lvl2pPr lvl="1" algn="ctr" rtl="0">
              <a:spcBef>
                <a:spcPts val="0"/>
              </a:spcBef>
              <a:spcAft>
                <a:spcPts val="0"/>
              </a:spcAft>
              <a:buSzPts val="1000"/>
              <a:buFont typeface="Roboto Black"/>
              <a:buNone/>
              <a:defRPr sz="1000" b="0">
                <a:latin typeface="Roboto Black"/>
                <a:ea typeface="Roboto Black"/>
                <a:cs typeface="Roboto Black"/>
                <a:sym typeface="Roboto Black"/>
              </a:defRPr>
            </a:lvl2pPr>
            <a:lvl3pPr lvl="2" algn="ctr" rtl="0">
              <a:spcBef>
                <a:spcPts val="0"/>
              </a:spcBef>
              <a:spcAft>
                <a:spcPts val="0"/>
              </a:spcAft>
              <a:buSzPts val="1000"/>
              <a:buFont typeface="Roboto Black"/>
              <a:buNone/>
              <a:defRPr sz="1000" b="0">
                <a:latin typeface="Roboto Black"/>
                <a:ea typeface="Roboto Black"/>
                <a:cs typeface="Roboto Black"/>
                <a:sym typeface="Roboto Black"/>
              </a:defRPr>
            </a:lvl3pPr>
            <a:lvl4pPr lvl="3" algn="ctr" rtl="0">
              <a:spcBef>
                <a:spcPts val="0"/>
              </a:spcBef>
              <a:spcAft>
                <a:spcPts val="0"/>
              </a:spcAft>
              <a:buSzPts val="1000"/>
              <a:buFont typeface="Roboto Black"/>
              <a:buNone/>
              <a:defRPr sz="1000" b="0">
                <a:latin typeface="Roboto Black"/>
                <a:ea typeface="Roboto Black"/>
                <a:cs typeface="Roboto Black"/>
                <a:sym typeface="Roboto Black"/>
              </a:defRPr>
            </a:lvl4pPr>
            <a:lvl5pPr lvl="4" algn="ctr" rtl="0">
              <a:spcBef>
                <a:spcPts val="0"/>
              </a:spcBef>
              <a:spcAft>
                <a:spcPts val="0"/>
              </a:spcAft>
              <a:buSzPts val="1000"/>
              <a:buFont typeface="Roboto Black"/>
              <a:buNone/>
              <a:defRPr sz="1000" b="0">
                <a:latin typeface="Roboto Black"/>
                <a:ea typeface="Roboto Black"/>
                <a:cs typeface="Roboto Black"/>
                <a:sym typeface="Roboto Black"/>
              </a:defRPr>
            </a:lvl5pPr>
            <a:lvl6pPr lvl="5" algn="ctr" rtl="0">
              <a:spcBef>
                <a:spcPts val="0"/>
              </a:spcBef>
              <a:spcAft>
                <a:spcPts val="0"/>
              </a:spcAft>
              <a:buSzPts val="1000"/>
              <a:buFont typeface="Roboto Black"/>
              <a:buNone/>
              <a:defRPr sz="1000" b="0">
                <a:latin typeface="Roboto Black"/>
                <a:ea typeface="Roboto Black"/>
                <a:cs typeface="Roboto Black"/>
                <a:sym typeface="Roboto Black"/>
              </a:defRPr>
            </a:lvl6pPr>
            <a:lvl7pPr lvl="6" algn="ctr" rtl="0">
              <a:spcBef>
                <a:spcPts val="0"/>
              </a:spcBef>
              <a:spcAft>
                <a:spcPts val="0"/>
              </a:spcAft>
              <a:buSzPts val="1000"/>
              <a:buFont typeface="Roboto Black"/>
              <a:buNone/>
              <a:defRPr sz="1000" b="0">
                <a:latin typeface="Roboto Black"/>
                <a:ea typeface="Roboto Black"/>
                <a:cs typeface="Roboto Black"/>
                <a:sym typeface="Roboto Black"/>
              </a:defRPr>
            </a:lvl7pPr>
            <a:lvl8pPr lvl="7" algn="ctr" rtl="0">
              <a:spcBef>
                <a:spcPts val="0"/>
              </a:spcBef>
              <a:spcAft>
                <a:spcPts val="0"/>
              </a:spcAft>
              <a:buSzPts val="1000"/>
              <a:buFont typeface="Roboto Black"/>
              <a:buNone/>
              <a:defRPr sz="1000" b="0">
                <a:latin typeface="Roboto Black"/>
                <a:ea typeface="Roboto Black"/>
                <a:cs typeface="Roboto Black"/>
                <a:sym typeface="Roboto Black"/>
              </a:defRPr>
            </a:lvl8pPr>
            <a:lvl9pPr lvl="8" algn="ctr" rtl="0">
              <a:spcBef>
                <a:spcPts val="0"/>
              </a:spcBef>
              <a:spcAft>
                <a:spcPts val="0"/>
              </a:spcAft>
              <a:buSzPts val="1000"/>
              <a:buFont typeface="Roboto Black"/>
              <a:buNone/>
              <a:defRPr sz="1000" b="0">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Roboto Black"/>
              <a:buNone/>
              <a:defRPr sz="3000" b="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Roboto Black"/>
              <a:buNone/>
              <a:defRPr sz="3000" b="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Roboto Black"/>
              <a:buNone/>
              <a:defRPr sz="2800">
                <a:solidFill>
                  <a:schemeClr val="lt1"/>
                </a:solidFill>
                <a:latin typeface="Roboto Black"/>
                <a:ea typeface="Roboto Black"/>
                <a:cs typeface="Roboto Black"/>
                <a:sym typeface="Roboto Black"/>
              </a:defRPr>
            </a:lvl1pPr>
            <a:lvl2pPr lvl="1" rtl="0">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2pPr>
            <a:lvl3pPr lvl="2" rtl="0">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3pPr>
            <a:lvl4pPr lvl="3" rtl="0">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4pPr>
            <a:lvl5pPr lvl="4" rtl="0">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5pPr>
            <a:lvl6pPr lvl="5" rtl="0">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6pPr>
            <a:lvl7pPr lvl="6" rtl="0">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7pPr>
            <a:lvl8pPr lvl="7" rtl="0">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8pPr>
            <a:lvl9pPr lvl="8" rtl="0">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marL="914400" lvl="1" indent="-317500" rtl="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marL="1371600" lvl="2" indent="-317500" rtl="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marL="1828800" lvl="3" indent="-317500" rtl="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marL="2286000" lvl="4" indent="-317500" rtl="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marL="2743200" lvl="5" indent="-317500" rtl="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marL="3200400" lvl="6" indent="-317500" rtl="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marL="3657600" lvl="7" indent="-317500" rtl="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marL="4114800" lvl="8" indent="-317500" rtl="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www.youtube.com/watch?v=92BfuxHn2XE"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hyperlink" Target="https://joaoarthurbm.github.io/eda/posts/selection-sort/" TargetMode="External"/><Relationship Id="rId3" Type="http://schemas.openxmlformats.org/officeDocument/2006/relationships/hyperlink" Target="http://www.universidadejava.com.br/pesquisa_ordenacao/bubble-sort/" TargetMode="External"/><Relationship Id="rId7" Type="http://schemas.openxmlformats.org/officeDocument/2006/relationships/hyperlink" Target="https://www.ime.usp.br/~pf/algoritmos/aulas/hpsrt.html" TargetMode="External"/><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hyperlink" Target="https://www.cos.ufrj.br/~rfarias/cos121/aula_09.html" TargetMode="External"/><Relationship Id="rId5" Type="http://schemas.openxmlformats.org/officeDocument/2006/relationships/hyperlink" Target="https://pt.khanacademy.org/computing/computer-science/algorithms/quick-sort/a/overview-of-quicksort" TargetMode="External"/><Relationship Id="rId4" Type="http://schemas.openxmlformats.org/officeDocument/2006/relationships/hyperlink" Target="https://www.devmedia.com.br/entendendo-o-algoritmo-bubble-sort-em-java/24812" TargetMode="External"/><Relationship Id="rId9" Type="http://schemas.openxmlformats.org/officeDocument/2006/relationships/hyperlink" Target="https://slideplayer.com.br/slide/295654/"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ocs.google.com/document/d/1kqEl7L7R79UgpqB0yx-cOZLe-ZzaWehZoNQ9uwR_JKs/edit?usp=sharing"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100"/>
        <p:cNvGrpSpPr/>
        <p:nvPr/>
      </p:nvGrpSpPr>
      <p:grpSpPr>
        <a:xfrm>
          <a:off x="0" y="0"/>
          <a:ext cx="0" cy="0"/>
          <a:chOff x="0" y="0"/>
          <a:chExt cx="0" cy="0"/>
        </a:xfrm>
      </p:grpSpPr>
      <p:sp>
        <p:nvSpPr>
          <p:cNvPr id="101" name="Google Shape;101;p18"/>
          <p:cNvSpPr txBox="1"/>
          <p:nvPr/>
        </p:nvSpPr>
        <p:spPr>
          <a:xfrm>
            <a:off x="4103625" y="1616163"/>
            <a:ext cx="4801800" cy="1782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pt-BR" sz="4800">
                <a:solidFill>
                  <a:srgbClr val="05214A"/>
                </a:solidFill>
                <a:latin typeface="Exo 2 Regular"/>
                <a:ea typeface="Exo 2 Regular"/>
                <a:cs typeface="Exo 2 Regular"/>
                <a:sym typeface="Exo 2 Regular"/>
              </a:rPr>
              <a:t>AeG4</a:t>
            </a:r>
            <a:r>
              <a:rPr lang="pt-BR" sz="4800" b="1">
                <a:solidFill>
                  <a:srgbClr val="05214A"/>
                </a:solidFill>
                <a:latin typeface="Exo 2"/>
                <a:ea typeface="Exo 2"/>
                <a:cs typeface="Exo 2"/>
                <a:sym typeface="Exo 2"/>
              </a:rPr>
              <a:t> </a:t>
            </a:r>
            <a:endParaRPr sz="4800">
              <a:solidFill>
                <a:srgbClr val="05214A"/>
              </a:solidFill>
              <a:latin typeface="Exo 2 Regular"/>
              <a:ea typeface="Exo 2 Regular"/>
              <a:cs typeface="Exo 2 Regular"/>
              <a:sym typeface="Exo 2 Regular"/>
            </a:endParaRPr>
          </a:p>
          <a:p>
            <a:pPr marL="0" lvl="0" indent="0" algn="r" rtl="0">
              <a:spcBef>
                <a:spcPts val="0"/>
              </a:spcBef>
              <a:spcAft>
                <a:spcPts val="0"/>
              </a:spcAft>
              <a:buNone/>
            </a:pPr>
            <a:r>
              <a:rPr lang="pt-BR" sz="4800">
                <a:solidFill>
                  <a:srgbClr val="05214A"/>
                </a:solidFill>
                <a:latin typeface="Exo 2 Regular"/>
                <a:ea typeface="Exo 2 Regular"/>
                <a:cs typeface="Exo 2 Regular"/>
                <a:sym typeface="Exo 2 Regular"/>
              </a:rPr>
              <a:t>Troca e Seleção</a:t>
            </a:r>
            <a:endParaRPr sz="4800">
              <a:solidFill>
                <a:srgbClr val="05214A"/>
              </a:solidFill>
              <a:latin typeface="Exo 2 Regular"/>
              <a:ea typeface="Exo 2 Regular"/>
              <a:cs typeface="Exo 2 Regular"/>
              <a:sym typeface="Exo 2 Regular"/>
            </a:endParaRPr>
          </a:p>
        </p:txBody>
      </p:sp>
      <p:sp>
        <p:nvSpPr>
          <p:cNvPr id="102" name="Google Shape;102;p18"/>
          <p:cNvSpPr txBox="1"/>
          <p:nvPr/>
        </p:nvSpPr>
        <p:spPr>
          <a:xfrm>
            <a:off x="3177000" y="4588475"/>
            <a:ext cx="5967000" cy="477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pt-BR" sz="1300">
                <a:latin typeface="Roboto Light"/>
                <a:ea typeface="Roboto Light"/>
                <a:cs typeface="Roboto Light"/>
                <a:sym typeface="Roboto Light"/>
              </a:rPr>
              <a:t>                       Integrantes : Daniel Oliveira de Freitas, Cassio Ceolin Junior, </a:t>
            </a:r>
            <a:endParaRPr sz="1300">
              <a:latin typeface="Roboto Light"/>
              <a:ea typeface="Roboto Light"/>
              <a:cs typeface="Roboto Light"/>
              <a:sym typeface="Roboto Light"/>
            </a:endParaRPr>
          </a:p>
          <a:p>
            <a:pPr marL="0" lvl="0" indent="0" algn="just" rtl="0">
              <a:spcBef>
                <a:spcPts val="0"/>
              </a:spcBef>
              <a:spcAft>
                <a:spcPts val="0"/>
              </a:spcAft>
              <a:buNone/>
            </a:pPr>
            <a:r>
              <a:rPr lang="pt-BR" sz="1300">
                <a:latin typeface="Roboto Light"/>
                <a:ea typeface="Roboto Light"/>
                <a:cs typeface="Roboto Light"/>
                <a:sym typeface="Roboto Light"/>
              </a:rPr>
              <a:t>           Leonardo Gonçalves da Silva, Emanuelle Leães Alves, Guilherme Gonzalez</a:t>
            </a:r>
            <a:endParaRPr sz="1300">
              <a:latin typeface="Roboto Light"/>
              <a:ea typeface="Roboto Light"/>
              <a:cs typeface="Roboto Light"/>
              <a:sym typeface="Roboto Light"/>
            </a:endParaRPr>
          </a:p>
        </p:txBody>
      </p:sp>
      <p:sp>
        <p:nvSpPr>
          <p:cNvPr id="103" name="Google Shape;103;p18"/>
          <p:cNvSpPr/>
          <p:nvPr/>
        </p:nvSpPr>
        <p:spPr>
          <a:xfrm>
            <a:off x="364034" y="1281791"/>
            <a:ext cx="3604899"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0B539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60000"/>
              </a:solidFill>
            </a:endParaRPr>
          </a:p>
        </p:txBody>
      </p:sp>
      <p:sp>
        <p:nvSpPr>
          <p:cNvPr id="104" name="Google Shape;104;p18"/>
          <p:cNvSpPr/>
          <p:nvPr/>
        </p:nvSpPr>
        <p:spPr>
          <a:xfrm>
            <a:off x="623584" y="3047473"/>
            <a:ext cx="980703"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0B539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p:nvPr/>
        </p:nvSpPr>
        <p:spPr>
          <a:xfrm>
            <a:off x="2315045" y="3114730"/>
            <a:ext cx="25" cy="24"/>
          </a:xfrm>
          <a:custGeom>
            <a:avLst/>
            <a:gdLst/>
            <a:ahLst/>
            <a:cxnLst/>
            <a:rect l="l" t="t" r="r" b="b"/>
            <a:pathLst>
              <a:path w="1" h="1" extrusionOk="0">
                <a:moveTo>
                  <a:pt x="1" y="0"/>
                </a:moveTo>
                <a:lnTo>
                  <a:pt x="1" y="0"/>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p:nvPr/>
        </p:nvSpPr>
        <p:spPr>
          <a:xfrm>
            <a:off x="1663376" y="2943263"/>
            <a:ext cx="699607"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0B539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p:nvPr/>
        </p:nvSpPr>
        <p:spPr>
          <a:xfrm>
            <a:off x="2102126" y="2585843"/>
            <a:ext cx="314679"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p:nvPr/>
        </p:nvSpPr>
        <p:spPr>
          <a:xfrm>
            <a:off x="645956" y="2356779"/>
            <a:ext cx="1782486" cy="38224"/>
          </a:xfrm>
          <a:custGeom>
            <a:avLst/>
            <a:gdLst/>
            <a:ahLst/>
            <a:cxnLst/>
            <a:rect l="l" t="t" r="r" b="b"/>
            <a:pathLst>
              <a:path w="71072" h="1593" extrusionOk="0">
                <a:moveTo>
                  <a:pt x="0" y="1"/>
                </a:moveTo>
                <a:lnTo>
                  <a:pt x="0" y="1593"/>
                </a:lnTo>
                <a:lnTo>
                  <a:pt x="71071" y="1593"/>
                </a:lnTo>
                <a:lnTo>
                  <a:pt x="71071"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p:nvPr/>
        </p:nvSpPr>
        <p:spPr>
          <a:xfrm>
            <a:off x="645956" y="2488199"/>
            <a:ext cx="1782486" cy="38224"/>
          </a:xfrm>
          <a:custGeom>
            <a:avLst/>
            <a:gdLst/>
            <a:ahLst/>
            <a:cxnLst/>
            <a:rect l="l" t="t" r="r" b="b"/>
            <a:pathLst>
              <a:path w="71072" h="1593" extrusionOk="0">
                <a:moveTo>
                  <a:pt x="0" y="1"/>
                </a:moveTo>
                <a:lnTo>
                  <a:pt x="0" y="1593"/>
                </a:lnTo>
                <a:lnTo>
                  <a:pt x="71071" y="1593"/>
                </a:lnTo>
                <a:lnTo>
                  <a:pt x="71071"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45956" y="2752551"/>
            <a:ext cx="1199501" cy="38248"/>
          </a:xfrm>
          <a:custGeom>
            <a:avLst/>
            <a:gdLst/>
            <a:ahLst/>
            <a:cxnLst/>
            <a:rect l="l" t="t" r="r" b="b"/>
            <a:pathLst>
              <a:path w="47827" h="1594" extrusionOk="0">
                <a:moveTo>
                  <a:pt x="0" y="1"/>
                </a:moveTo>
                <a:lnTo>
                  <a:pt x="0" y="1593"/>
                </a:lnTo>
                <a:lnTo>
                  <a:pt x="47827" y="1593"/>
                </a:lnTo>
                <a:lnTo>
                  <a:pt x="47827"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1171445" y="2090891"/>
            <a:ext cx="731533" cy="114648"/>
          </a:xfrm>
          <a:custGeom>
            <a:avLst/>
            <a:gdLst/>
            <a:ahLst/>
            <a:cxnLst/>
            <a:rect l="l" t="t" r="r" b="b"/>
            <a:pathLst>
              <a:path w="29168" h="4778" extrusionOk="0">
                <a:moveTo>
                  <a:pt x="0" y="1"/>
                </a:moveTo>
                <a:lnTo>
                  <a:pt x="0" y="4777"/>
                </a:lnTo>
                <a:lnTo>
                  <a:pt x="29167" y="4777"/>
                </a:lnTo>
                <a:lnTo>
                  <a:pt x="29167"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681665" y="1890830"/>
            <a:ext cx="244405"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0B539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3624705" y="2696444"/>
            <a:ext cx="204452"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2673463" y="2032825"/>
            <a:ext cx="974333"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3747449" y="4417025"/>
            <a:ext cx="91718"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3897500" y="982250"/>
            <a:ext cx="223638"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0B539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3832014" y="1181720"/>
            <a:ext cx="91065"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3834880" y="4542375"/>
            <a:ext cx="232692"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0B539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a:off x="0" y="4525108"/>
            <a:ext cx="323457"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0B539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425108" y="4291238"/>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334983" y="3933761"/>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333898" y="4840138"/>
            <a:ext cx="131720"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1976432" y="2032823"/>
            <a:ext cx="241219" cy="230784"/>
          </a:xfrm>
          <a:custGeom>
            <a:avLst/>
            <a:gdLst/>
            <a:ahLst/>
            <a:cxnLst/>
            <a:rect l="l" t="t" r="r" b="b"/>
            <a:pathLst>
              <a:path w="9618" h="9618" extrusionOk="0">
                <a:moveTo>
                  <a:pt x="1" y="1"/>
                </a:moveTo>
                <a:lnTo>
                  <a:pt x="1" y="9617"/>
                </a:lnTo>
                <a:lnTo>
                  <a:pt x="9617" y="9617"/>
                </a:lnTo>
                <a:lnTo>
                  <a:pt x="9617"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p:nvPr/>
        </p:nvSpPr>
        <p:spPr>
          <a:xfrm>
            <a:off x="2553621" y="2884913"/>
            <a:ext cx="474388"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0B539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2658610" y="3037828"/>
            <a:ext cx="281122" cy="38224"/>
          </a:xfrm>
          <a:custGeom>
            <a:avLst/>
            <a:gdLst/>
            <a:ahLst/>
            <a:cxnLst/>
            <a:rect l="l" t="t" r="r" b="b"/>
            <a:pathLst>
              <a:path w="11209" h="1593" extrusionOk="0">
                <a:moveTo>
                  <a:pt x="1" y="0"/>
                </a:moveTo>
                <a:lnTo>
                  <a:pt x="1" y="1592"/>
                </a:lnTo>
                <a:lnTo>
                  <a:pt x="11209" y="1592"/>
                </a:lnTo>
                <a:lnTo>
                  <a:pt x="11209" y="0"/>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2658623" y="3112406"/>
            <a:ext cx="281122" cy="38224"/>
          </a:xfrm>
          <a:custGeom>
            <a:avLst/>
            <a:gdLst/>
            <a:ahLst/>
            <a:cxnLst/>
            <a:rect l="l" t="t" r="r" b="b"/>
            <a:pathLst>
              <a:path w="11209" h="1593" extrusionOk="0">
                <a:moveTo>
                  <a:pt x="1" y="0"/>
                </a:moveTo>
                <a:lnTo>
                  <a:pt x="1" y="1592"/>
                </a:lnTo>
                <a:lnTo>
                  <a:pt x="11209" y="1592"/>
                </a:lnTo>
                <a:lnTo>
                  <a:pt x="11209" y="0"/>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2688164" y="3186972"/>
            <a:ext cx="222033" cy="38248"/>
          </a:xfrm>
          <a:custGeom>
            <a:avLst/>
            <a:gdLst/>
            <a:ahLst/>
            <a:cxnLst/>
            <a:rect l="l" t="t" r="r" b="b"/>
            <a:pathLst>
              <a:path w="8853" h="1594" extrusionOk="0">
                <a:moveTo>
                  <a:pt x="1" y="1"/>
                </a:moveTo>
                <a:lnTo>
                  <a:pt x="1" y="1593"/>
                </a:lnTo>
                <a:lnTo>
                  <a:pt x="8853" y="1593"/>
                </a:lnTo>
                <a:lnTo>
                  <a:pt x="8853"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125243" y="2075617"/>
            <a:ext cx="151759"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0B539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3240087" y="3093499"/>
            <a:ext cx="172525"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0B539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1473315" y="1843336"/>
            <a:ext cx="1518945"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133224" y="3733943"/>
            <a:ext cx="135797" cy="55588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a:off x="133224" y="2330804"/>
            <a:ext cx="135797" cy="1725589"/>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a:off x="628642" y="4700868"/>
            <a:ext cx="1234162"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0B539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a:off x="2913143" y="3604045"/>
            <a:ext cx="62133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txBox="1"/>
          <p:nvPr/>
        </p:nvSpPr>
        <p:spPr>
          <a:xfrm>
            <a:off x="2748291" y="2032831"/>
            <a:ext cx="842700" cy="477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pt-BR" sz="1900" b="1">
                <a:solidFill>
                  <a:srgbClr val="28497A"/>
                </a:solidFill>
                <a:latin typeface="Courier New"/>
                <a:ea typeface="Courier New"/>
                <a:cs typeface="Courier New"/>
                <a:sym typeface="Courier New"/>
              </a:rPr>
              <a:t>JAVA</a:t>
            </a:r>
            <a:endParaRPr sz="1900" b="1">
              <a:solidFill>
                <a:srgbClr val="28497A"/>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210"/>
        <p:cNvGrpSpPr/>
        <p:nvPr/>
      </p:nvGrpSpPr>
      <p:grpSpPr>
        <a:xfrm>
          <a:off x="0" y="0"/>
          <a:ext cx="0" cy="0"/>
          <a:chOff x="0" y="0"/>
          <a:chExt cx="0" cy="0"/>
        </a:xfrm>
      </p:grpSpPr>
      <p:sp>
        <p:nvSpPr>
          <p:cNvPr id="211" name="Google Shape;211;p28"/>
          <p:cNvSpPr txBox="1">
            <a:spLocks noGrp="1"/>
          </p:cNvSpPr>
          <p:nvPr>
            <p:ph type="ctrTitle"/>
          </p:nvPr>
        </p:nvSpPr>
        <p:spPr>
          <a:xfrm>
            <a:off x="311700" y="139450"/>
            <a:ext cx="8520600" cy="606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a:solidFill>
                  <a:schemeClr val="dk1"/>
                </a:solidFill>
              </a:rPr>
              <a:t>Quick Sort</a:t>
            </a:r>
            <a:endParaRPr>
              <a:solidFill>
                <a:schemeClr val="dk1"/>
              </a:solidFill>
            </a:endParaRPr>
          </a:p>
        </p:txBody>
      </p:sp>
      <p:pic>
        <p:nvPicPr>
          <p:cNvPr id="212" name="Google Shape;212;p28"/>
          <p:cNvPicPr preferRelativeResize="0"/>
          <p:nvPr/>
        </p:nvPicPr>
        <p:blipFill>
          <a:blip r:embed="rId3">
            <a:alphaModFix/>
          </a:blip>
          <a:stretch>
            <a:fillRect/>
          </a:stretch>
        </p:blipFill>
        <p:spPr>
          <a:xfrm>
            <a:off x="1926663" y="1393325"/>
            <a:ext cx="5290676" cy="2971600"/>
          </a:xfrm>
          <a:prstGeom prst="rect">
            <a:avLst/>
          </a:prstGeom>
          <a:noFill/>
          <a:ln>
            <a:noFill/>
          </a:ln>
        </p:spPr>
      </p:pic>
      <p:cxnSp>
        <p:nvCxnSpPr>
          <p:cNvPr id="213" name="Google Shape;213;p28"/>
          <p:cNvCxnSpPr/>
          <p:nvPr/>
        </p:nvCxnSpPr>
        <p:spPr>
          <a:xfrm>
            <a:off x="311700" y="733450"/>
            <a:ext cx="85206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217"/>
        <p:cNvGrpSpPr/>
        <p:nvPr/>
      </p:nvGrpSpPr>
      <p:grpSpPr>
        <a:xfrm>
          <a:off x="0" y="0"/>
          <a:ext cx="0" cy="0"/>
          <a:chOff x="0" y="0"/>
          <a:chExt cx="0" cy="0"/>
        </a:xfrm>
      </p:grpSpPr>
      <p:sp>
        <p:nvSpPr>
          <p:cNvPr id="218" name="Google Shape;218;p29"/>
          <p:cNvSpPr txBox="1">
            <a:spLocks noGrp="1"/>
          </p:cNvSpPr>
          <p:nvPr>
            <p:ph type="ctrTitle"/>
          </p:nvPr>
        </p:nvSpPr>
        <p:spPr>
          <a:xfrm>
            <a:off x="136325" y="61975"/>
            <a:ext cx="7944300" cy="6453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sz="3000">
                <a:solidFill>
                  <a:schemeClr val="dk1"/>
                </a:solidFill>
              </a:rPr>
              <a:t>Selection Sort - Motivação</a:t>
            </a:r>
            <a:endParaRPr sz="3000">
              <a:solidFill>
                <a:schemeClr val="dk1"/>
              </a:solidFill>
            </a:endParaRPr>
          </a:p>
        </p:txBody>
      </p:sp>
      <p:sp>
        <p:nvSpPr>
          <p:cNvPr id="219" name="Google Shape;219;p29"/>
          <p:cNvSpPr txBox="1">
            <a:spLocks noGrp="1"/>
          </p:cNvSpPr>
          <p:nvPr>
            <p:ph type="subTitle" idx="1"/>
          </p:nvPr>
        </p:nvSpPr>
        <p:spPr>
          <a:xfrm>
            <a:off x="1120425" y="1140550"/>
            <a:ext cx="7034100" cy="2997000"/>
          </a:xfrm>
          <a:prstGeom prst="rect">
            <a:avLst/>
          </a:prstGeom>
        </p:spPr>
        <p:txBody>
          <a:bodyPr spcFirstLastPara="1" wrap="square" lIns="91425" tIns="91425" rIns="91425" bIns="91425" anchor="t" anchorCtr="0">
            <a:noAutofit/>
          </a:bodyPr>
          <a:lstStyle/>
          <a:p>
            <a:pPr marL="0" lvl="0" indent="0" algn="just" rtl="0">
              <a:lnSpc>
                <a:spcPct val="115000"/>
              </a:lnSpc>
              <a:spcBef>
                <a:spcPts val="1400"/>
              </a:spcBef>
              <a:spcAft>
                <a:spcPts val="1400"/>
              </a:spcAft>
              <a:buNone/>
            </a:pPr>
            <a:r>
              <a:rPr lang="pt-BR" sz="1400">
                <a:solidFill>
                  <a:schemeClr val="dk1"/>
                </a:solidFill>
              </a:rPr>
              <a:t>  	O </a:t>
            </a:r>
            <a:r>
              <a:rPr lang="pt-BR" sz="1400" b="1">
                <a:solidFill>
                  <a:schemeClr val="dk1"/>
                </a:solidFill>
                <a:latin typeface="Roboto"/>
                <a:ea typeface="Roboto"/>
                <a:cs typeface="Roboto"/>
                <a:sym typeface="Roboto"/>
              </a:rPr>
              <a:t>Selection Sort</a:t>
            </a:r>
            <a:r>
              <a:rPr lang="pt-BR" sz="1400">
                <a:solidFill>
                  <a:schemeClr val="dk1"/>
                </a:solidFill>
              </a:rPr>
              <a:t> segue uma rotina simples e direta em que encontra o menor elemento e coloca ele na primeira posição não sendo considerado muito eficiente para grandes entradas, sendo bom para organização de vetores pequenos.</a:t>
            </a:r>
            <a:endParaRPr sz="1700">
              <a:solidFill>
                <a:schemeClr val="dk1"/>
              </a:solidFill>
            </a:endParaRPr>
          </a:p>
        </p:txBody>
      </p:sp>
      <p:cxnSp>
        <p:nvCxnSpPr>
          <p:cNvPr id="220" name="Google Shape;220;p29"/>
          <p:cNvCxnSpPr/>
          <p:nvPr/>
        </p:nvCxnSpPr>
        <p:spPr>
          <a:xfrm>
            <a:off x="235500" y="733450"/>
            <a:ext cx="85206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224"/>
        <p:cNvGrpSpPr/>
        <p:nvPr/>
      </p:nvGrpSpPr>
      <p:grpSpPr>
        <a:xfrm>
          <a:off x="0" y="0"/>
          <a:ext cx="0" cy="0"/>
          <a:chOff x="0" y="0"/>
          <a:chExt cx="0" cy="0"/>
        </a:xfrm>
      </p:grpSpPr>
      <p:sp>
        <p:nvSpPr>
          <p:cNvPr id="225" name="Google Shape;225;p30"/>
          <p:cNvSpPr txBox="1">
            <a:spLocks noGrp="1"/>
          </p:cNvSpPr>
          <p:nvPr>
            <p:ph type="ctrTitle" idx="6"/>
          </p:nvPr>
        </p:nvSpPr>
        <p:spPr>
          <a:xfrm>
            <a:off x="235500" y="101375"/>
            <a:ext cx="8520600" cy="606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a:solidFill>
                  <a:schemeClr val="dk1"/>
                </a:solidFill>
              </a:rPr>
              <a:t> Selection Sort - Funcionamento</a:t>
            </a:r>
            <a:endParaRPr>
              <a:solidFill>
                <a:schemeClr val="dk1"/>
              </a:solidFill>
            </a:endParaRPr>
          </a:p>
        </p:txBody>
      </p:sp>
      <p:cxnSp>
        <p:nvCxnSpPr>
          <p:cNvPr id="226" name="Google Shape;226;p30"/>
          <p:cNvCxnSpPr/>
          <p:nvPr/>
        </p:nvCxnSpPr>
        <p:spPr>
          <a:xfrm>
            <a:off x="311700" y="665225"/>
            <a:ext cx="8520600" cy="0"/>
          </a:xfrm>
          <a:prstGeom prst="straightConnector1">
            <a:avLst/>
          </a:prstGeom>
          <a:noFill/>
          <a:ln w="9525" cap="flat" cmpd="sng">
            <a:solidFill>
              <a:schemeClr val="dk1"/>
            </a:solidFill>
            <a:prstDash val="solid"/>
            <a:round/>
            <a:headEnd type="none" w="med" len="med"/>
            <a:tailEnd type="none" w="med" len="med"/>
          </a:ln>
        </p:spPr>
      </p:cxnSp>
      <p:sp>
        <p:nvSpPr>
          <p:cNvPr id="227" name="Google Shape;227;p30"/>
          <p:cNvSpPr txBox="1"/>
          <p:nvPr/>
        </p:nvSpPr>
        <p:spPr>
          <a:xfrm>
            <a:off x="148650" y="1489200"/>
            <a:ext cx="8846700" cy="1046700"/>
          </a:xfrm>
          <a:prstGeom prst="rect">
            <a:avLst/>
          </a:prstGeom>
          <a:noFill/>
          <a:ln>
            <a:noFill/>
          </a:ln>
        </p:spPr>
        <p:txBody>
          <a:bodyPr spcFirstLastPara="1" wrap="square" lIns="91425" tIns="91425" rIns="91425" bIns="91425" anchor="t" anchorCtr="0">
            <a:spAutoFit/>
          </a:bodyPr>
          <a:lstStyle/>
          <a:p>
            <a:pPr marL="0" lvl="0" indent="457200" algn="just" rtl="0">
              <a:spcBef>
                <a:spcPts val="0"/>
              </a:spcBef>
              <a:spcAft>
                <a:spcPts val="0"/>
              </a:spcAft>
              <a:buNone/>
            </a:pPr>
            <a:r>
              <a:rPr lang="pt-BR">
                <a:solidFill>
                  <a:schemeClr val="dk1"/>
                </a:solidFill>
                <a:latin typeface="Roboto Light"/>
                <a:ea typeface="Roboto Light"/>
                <a:cs typeface="Roboto Light"/>
                <a:sym typeface="Roboto Light"/>
              </a:rPr>
              <a:t>O Selection Sort é um algoritmo de ordenação baseado em se passar sempre o </a:t>
            </a:r>
            <a:r>
              <a:rPr lang="pt-BR">
                <a:solidFill>
                  <a:srgbClr val="274E13"/>
                </a:solidFill>
                <a:latin typeface="Roboto Light"/>
                <a:ea typeface="Roboto Light"/>
                <a:cs typeface="Roboto Light"/>
                <a:sym typeface="Roboto Light"/>
              </a:rPr>
              <a:t>menor</a:t>
            </a:r>
            <a:r>
              <a:rPr lang="pt-BR">
                <a:solidFill>
                  <a:schemeClr val="dk1"/>
                </a:solidFill>
                <a:latin typeface="Roboto Light"/>
                <a:ea typeface="Roboto Light"/>
                <a:cs typeface="Roboto Light"/>
                <a:sym typeface="Roboto Light"/>
              </a:rPr>
              <a:t> valor do vetor para a </a:t>
            </a:r>
            <a:r>
              <a:rPr lang="pt-BR">
                <a:solidFill>
                  <a:srgbClr val="274E13"/>
                </a:solidFill>
                <a:latin typeface="Roboto Light"/>
                <a:ea typeface="Roboto Light"/>
                <a:cs typeface="Roboto Light"/>
                <a:sym typeface="Roboto Light"/>
              </a:rPr>
              <a:t>primeira posição</a:t>
            </a:r>
            <a:r>
              <a:rPr lang="pt-BR">
                <a:solidFill>
                  <a:schemeClr val="dk1"/>
                </a:solidFill>
                <a:latin typeface="Roboto Light"/>
                <a:ea typeface="Roboto Light"/>
                <a:cs typeface="Roboto Light"/>
                <a:sym typeface="Roboto Light"/>
              </a:rPr>
              <a:t> (ou o maior dependendo da ordem requerida), depois o de segundo menor valor para a segunda posição, e assim é feito sucessivamente com os (n-1) elementos restantes, até os últimos dois elementos.</a:t>
            </a:r>
            <a:endParaRPr>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231"/>
        <p:cNvGrpSpPr/>
        <p:nvPr/>
      </p:nvGrpSpPr>
      <p:grpSpPr>
        <a:xfrm>
          <a:off x="0" y="0"/>
          <a:ext cx="0" cy="0"/>
          <a:chOff x="0" y="0"/>
          <a:chExt cx="0" cy="0"/>
        </a:xfrm>
      </p:grpSpPr>
      <p:sp>
        <p:nvSpPr>
          <p:cNvPr id="232" name="Google Shape;232;p31"/>
          <p:cNvSpPr txBox="1">
            <a:spLocks noGrp="1"/>
          </p:cNvSpPr>
          <p:nvPr>
            <p:ph type="ctrTitle" idx="6"/>
          </p:nvPr>
        </p:nvSpPr>
        <p:spPr>
          <a:xfrm>
            <a:off x="311700" y="122850"/>
            <a:ext cx="8520600" cy="606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a:solidFill>
                  <a:schemeClr val="dk1"/>
                </a:solidFill>
              </a:rPr>
              <a:t> Selection Sort - Pseudocódigo</a:t>
            </a:r>
            <a:endParaRPr>
              <a:solidFill>
                <a:schemeClr val="dk1"/>
              </a:solidFill>
            </a:endParaRPr>
          </a:p>
        </p:txBody>
      </p:sp>
      <p:cxnSp>
        <p:nvCxnSpPr>
          <p:cNvPr id="233" name="Google Shape;233;p31"/>
          <p:cNvCxnSpPr/>
          <p:nvPr/>
        </p:nvCxnSpPr>
        <p:spPr>
          <a:xfrm>
            <a:off x="311700" y="686700"/>
            <a:ext cx="8520600" cy="0"/>
          </a:xfrm>
          <a:prstGeom prst="straightConnector1">
            <a:avLst/>
          </a:prstGeom>
          <a:noFill/>
          <a:ln w="9525" cap="flat" cmpd="sng">
            <a:solidFill>
              <a:schemeClr val="dk1"/>
            </a:solidFill>
            <a:prstDash val="solid"/>
            <a:round/>
            <a:headEnd type="none" w="med" len="med"/>
            <a:tailEnd type="none" w="med" len="med"/>
          </a:ln>
        </p:spPr>
      </p:cxnSp>
      <p:sp>
        <p:nvSpPr>
          <p:cNvPr id="234" name="Google Shape;234;p31"/>
          <p:cNvSpPr txBox="1"/>
          <p:nvPr/>
        </p:nvSpPr>
        <p:spPr>
          <a:xfrm>
            <a:off x="2210700" y="729450"/>
            <a:ext cx="4722600" cy="370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a:latin typeface="Courier New"/>
                <a:ea typeface="Courier New"/>
                <a:cs typeface="Courier New"/>
                <a:sym typeface="Courier New"/>
              </a:rPr>
              <a:t>selectionSort(P,n)</a:t>
            </a:r>
            <a:endParaRPr>
              <a:latin typeface="Courier New"/>
              <a:ea typeface="Courier New"/>
              <a:cs typeface="Courier New"/>
              <a:sym typeface="Courier New"/>
            </a:endParaRPr>
          </a:p>
          <a:p>
            <a:pPr marL="0" lvl="0" indent="0" algn="l" rtl="0">
              <a:spcBef>
                <a:spcPts val="0"/>
              </a:spcBef>
              <a:spcAft>
                <a:spcPts val="0"/>
              </a:spcAft>
              <a:buNone/>
            </a:pPr>
            <a:r>
              <a:rPr lang="pt-BR">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None/>
            </a:pPr>
            <a:r>
              <a:rPr lang="pt-BR">
                <a:latin typeface="Courier New"/>
                <a:ea typeface="Courier New"/>
                <a:cs typeface="Courier New"/>
                <a:sym typeface="Courier New"/>
              </a:rPr>
              <a:t>para i &lt;- 0 até n-2</a:t>
            </a:r>
            <a:endParaRPr>
              <a:latin typeface="Courier New"/>
              <a:ea typeface="Courier New"/>
              <a:cs typeface="Courier New"/>
              <a:sym typeface="Courier New"/>
            </a:endParaRPr>
          </a:p>
          <a:p>
            <a:pPr marL="0" lvl="0" indent="0" algn="l" rtl="0">
              <a:spcBef>
                <a:spcPts val="0"/>
              </a:spcBef>
              <a:spcAft>
                <a:spcPts val="0"/>
              </a:spcAft>
              <a:buNone/>
            </a:pPr>
            <a:r>
              <a:rPr lang="pt-BR">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None/>
            </a:pPr>
            <a:r>
              <a:rPr lang="pt-BR">
                <a:latin typeface="Courier New"/>
                <a:ea typeface="Courier New"/>
                <a:cs typeface="Courier New"/>
                <a:sym typeface="Courier New"/>
              </a:rPr>
              <a:t>    	min &lt;- i</a:t>
            </a:r>
            <a:endParaRPr>
              <a:latin typeface="Courier New"/>
              <a:ea typeface="Courier New"/>
              <a:cs typeface="Courier New"/>
              <a:sym typeface="Courier New"/>
            </a:endParaRPr>
          </a:p>
          <a:p>
            <a:pPr marL="0" lvl="0" indent="0" algn="l" rtl="0">
              <a:spcBef>
                <a:spcPts val="0"/>
              </a:spcBef>
              <a:spcAft>
                <a:spcPts val="0"/>
              </a:spcAft>
              <a:buNone/>
            </a:pPr>
            <a:r>
              <a:rPr lang="pt-BR">
                <a:latin typeface="Courier New"/>
                <a:ea typeface="Courier New"/>
                <a:cs typeface="Courier New"/>
                <a:sym typeface="Courier New"/>
              </a:rPr>
              <a:t>    	para j &lt;- i + 1 até n - 1</a:t>
            </a:r>
            <a:endParaRPr>
              <a:latin typeface="Courier New"/>
              <a:ea typeface="Courier New"/>
              <a:cs typeface="Courier New"/>
              <a:sym typeface="Courier New"/>
            </a:endParaRPr>
          </a:p>
          <a:p>
            <a:pPr marL="0" lvl="0" indent="0" algn="l" rtl="0">
              <a:spcBef>
                <a:spcPts val="0"/>
              </a:spcBef>
              <a:spcAft>
                <a:spcPts val="0"/>
              </a:spcAft>
              <a:buNone/>
            </a:pPr>
            <a:r>
              <a:rPr lang="pt-BR">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None/>
            </a:pPr>
            <a:r>
              <a:rPr lang="pt-BR">
                <a:latin typeface="Courier New"/>
                <a:ea typeface="Courier New"/>
                <a:cs typeface="Courier New"/>
                <a:sym typeface="Courier New"/>
              </a:rPr>
              <a:t>        	se (P[j]&lt;P[min])</a:t>
            </a:r>
            <a:endParaRPr>
              <a:latin typeface="Courier New"/>
              <a:ea typeface="Courier New"/>
              <a:cs typeface="Courier New"/>
              <a:sym typeface="Courier New"/>
            </a:endParaRPr>
          </a:p>
          <a:p>
            <a:pPr marL="0" lvl="0" indent="0" algn="l" rtl="0">
              <a:spcBef>
                <a:spcPts val="0"/>
              </a:spcBef>
              <a:spcAft>
                <a:spcPts val="0"/>
              </a:spcAft>
              <a:buNone/>
            </a:pPr>
            <a:r>
              <a:rPr lang="pt-BR">
                <a:latin typeface="Courier New"/>
                <a:ea typeface="Courier New"/>
                <a:cs typeface="Courier New"/>
                <a:sym typeface="Courier New"/>
              </a:rPr>
              <a:t>            	min &lt;- j</a:t>
            </a:r>
            <a:endParaRPr>
              <a:latin typeface="Courier New"/>
              <a:ea typeface="Courier New"/>
              <a:cs typeface="Courier New"/>
              <a:sym typeface="Courier New"/>
            </a:endParaRPr>
          </a:p>
          <a:p>
            <a:pPr marL="0" lvl="0" indent="0" algn="l" rtl="0">
              <a:spcBef>
                <a:spcPts val="0"/>
              </a:spcBef>
              <a:spcAft>
                <a:spcPts val="0"/>
              </a:spcAft>
              <a:buNone/>
            </a:pPr>
            <a:r>
              <a:rPr lang="pt-BR">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None/>
            </a:pPr>
            <a:r>
              <a:rPr lang="pt-BR">
                <a:latin typeface="Courier New"/>
                <a:ea typeface="Courier New"/>
                <a:cs typeface="Courier New"/>
                <a:sym typeface="Courier New"/>
              </a:rPr>
              <a:t>   	 troca &lt;- P[i]</a:t>
            </a:r>
            <a:endParaRPr>
              <a:latin typeface="Courier New"/>
              <a:ea typeface="Courier New"/>
              <a:cs typeface="Courier New"/>
              <a:sym typeface="Courier New"/>
            </a:endParaRPr>
          </a:p>
          <a:p>
            <a:pPr marL="0" lvl="0" indent="0" algn="l" rtl="0">
              <a:spcBef>
                <a:spcPts val="0"/>
              </a:spcBef>
              <a:spcAft>
                <a:spcPts val="0"/>
              </a:spcAft>
              <a:buNone/>
            </a:pPr>
            <a:r>
              <a:rPr lang="pt-BR">
                <a:latin typeface="Courier New"/>
                <a:ea typeface="Courier New"/>
                <a:cs typeface="Courier New"/>
                <a:sym typeface="Courier New"/>
              </a:rPr>
              <a:t>   	 P[i] &lt;- P[min]</a:t>
            </a:r>
            <a:endParaRPr>
              <a:latin typeface="Courier New"/>
              <a:ea typeface="Courier New"/>
              <a:cs typeface="Courier New"/>
              <a:sym typeface="Courier New"/>
            </a:endParaRPr>
          </a:p>
          <a:p>
            <a:pPr marL="0" lvl="0" indent="0" algn="l" rtl="0">
              <a:spcBef>
                <a:spcPts val="0"/>
              </a:spcBef>
              <a:spcAft>
                <a:spcPts val="0"/>
              </a:spcAft>
              <a:buNone/>
            </a:pPr>
            <a:r>
              <a:rPr lang="pt-BR">
                <a:latin typeface="Courier New"/>
                <a:ea typeface="Courier New"/>
                <a:cs typeface="Courier New"/>
                <a:sym typeface="Courier New"/>
              </a:rPr>
              <a:t>   	 P[min] &lt;- troca</a:t>
            </a:r>
            <a:endParaRPr>
              <a:latin typeface="Courier New"/>
              <a:ea typeface="Courier New"/>
              <a:cs typeface="Courier New"/>
              <a:sym typeface="Courier New"/>
            </a:endParaRPr>
          </a:p>
          <a:p>
            <a:pPr marL="0" lvl="0" indent="0" algn="l" rtl="0">
              <a:spcBef>
                <a:spcPts val="0"/>
              </a:spcBef>
              <a:spcAft>
                <a:spcPts val="0"/>
              </a:spcAft>
              <a:buNone/>
            </a:pPr>
            <a:r>
              <a:rPr lang="pt-BR">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None/>
            </a:pPr>
            <a:r>
              <a:rPr lang="pt-BR">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None/>
            </a:pPr>
            <a:endParaRPr sz="1900" b="1">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238"/>
        <p:cNvGrpSpPr/>
        <p:nvPr/>
      </p:nvGrpSpPr>
      <p:grpSpPr>
        <a:xfrm>
          <a:off x="0" y="0"/>
          <a:ext cx="0" cy="0"/>
          <a:chOff x="0" y="0"/>
          <a:chExt cx="0" cy="0"/>
        </a:xfrm>
      </p:grpSpPr>
      <p:sp>
        <p:nvSpPr>
          <p:cNvPr id="239" name="Google Shape;239;p32"/>
          <p:cNvSpPr txBox="1">
            <a:spLocks noGrp="1"/>
          </p:cNvSpPr>
          <p:nvPr>
            <p:ph type="ctrTitle" idx="6"/>
          </p:nvPr>
        </p:nvSpPr>
        <p:spPr>
          <a:xfrm>
            <a:off x="311700" y="122850"/>
            <a:ext cx="8520600" cy="606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a:solidFill>
                  <a:schemeClr val="dk1"/>
                </a:solidFill>
              </a:rPr>
              <a:t> Selection Sort - Implementação</a:t>
            </a:r>
            <a:endParaRPr>
              <a:solidFill>
                <a:schemeClr val="dk1"/>
              </a:solidFill>
            </a:endParaRPr>
          </a:p>
        </p:txBody>
      </p:sp>
      <p:cxnSp>
        <p:nvCxnSpPr>
          <p:cNvPr id="240" name="Google Shape;240;p32"/>
          <p:cNvCxnSpPr/>
          <p:nvPr/>
        </p:nvCxnSpPr>
        <p:spPr>
          <a:xfrm>
            <a:off x="311700" y="686700"/>
            <a:ext cx="8520600" cy="0"/>
          </a:xfrm>
          <a:prstGeom prst="straightConnector1">
            <a:avLst/>
          </a:prstGeom>
          <a:noFill/>
          <a:ln w="9525" cap="flat" cmpd="sng">
            <a:solidFill>
              <a:schemeClr val="dk1"/>
            </a:solidFill>
            <a:prstDash val="solid"/>
            <a:round/>
            <a:headEnd type="none" w="med" len="med"/>
            <a:tailEnd type="none" w="med" len="med"/>
          </a:ln>
        </p:spPr>
      </p:cxnSp>
      <p:sp>
        <p:nvSpPr>
          <p:cNvPr id="241" name="Google Shape;241;p32"/>
          <p:cNvSpPr txBox="1"/>
          <p:nvPr/>
        </p:nvSpPr>
        <p:spPr>
          <a:xfrm>
            <a:off x="0" y="1119875"/>
            <a:ext cx="9087600" cy="507900"/>
          </a:xfrm>
          <a:prstGeom prst="rect">
            <a:avLst/>
          </a:prstGeom>
          <a:noFill/>
          <a:ln>
            <a:noFill/>
          </a:ln>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endParaRPr sz="2100">
              <a:latin typeface="Roboto Light"/>
              <a:ea typeface="Roboto Light"/>
              <a:cs typeface="Roboto Light"/>
              <a:sym typeface="Roboto Light"/>
            </a:endParaRPr>
          </a:p>
        </p:txBody>
      </p:sp>
      <p:pic>
        <p:nvPicPr>
          <p:cNvPr id="242" name="Google Shape;242;p32"/>
          <p:cNvPicPr preferRelativeResize="0"/>
          <p:nvPr/>
        </p:nvPicPr>
        <p:blipFill>
          <a:blip r:embed="rId3">
            <a:alphaModFix/>
          </a:blip>
          <a:stretch>
            <a:fillRect/>
          </a:stretch>
        </p:blipFill>
        <p:spPr>
          <a:xfrm>
            <a:off x="2980625" y="776225"/>
            <a:ext cx="3182757" cy="4308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246"/>
        <p:cNvGrpSpPr/>
        <p:nvPr/>
      </p:nvGrpSpPr>
      <p:grpSpPr>
        <a:xfrm>
          <a:off x="0" y="0"/>
          <a:ext cx="0" cy="0"/>
          <a:chOff x="0" y="0"/>
          <a:chExt cx="0" cy="0"/>
        </a:xfrm>
      </p:grpSpPr>
      <p:sp>
        <p:nvSpPr>
          <p:cNvPr id="247" name="Google Shape;247;p33"/>
          <p:cNvSpPr txBox="1">
            <a:spLocks noGrp="1"/>
          </p:cNvSpPr>
          <p:nvPr>
            <p:ph type="ctrTitle" idx="6"/>
          </p:nvPr>
        </p:nvSpPr>
        <p:spPr>
          <a:xfrm>
            <a:off x="311700" y="122850"/>
            <a:ext cx="8520600" cy="606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a:solidFill>
                  <a:schemeClr val="dk1"/>
                </a:solidFill>
              </a:rPr>
              <a:t> Selection Sort - Vídeo demonstrativo</a:t>
            </a:r>
            <a:endParaRPr>
              <a:solidFill>
                <a:schemeClr val="dk1"/>
              </a:solidFill>
            </a:endParaRPr>
          </a:p>
        </p:txBody>
      </p:sp>
      <p:cxnSp>
        <p:nvCxnSpPr>
          <p:cNvPr id="248" name="Google Shape;248;p33"/>
          <p:cNvCxnSpPr/>
          <p:nvPr/>
        </p:nvCxnSpPr>
        <p:spPr>
          <a:xfrm>
            <a:off x="311700" y="686700"/>
            <a:ext cx="8520600" cy="0"/>
          </a:xfrm>
          <a:prstGeom prst="straightConnector1">
            <a:avLst/>
          </a:prstGeom>
          <a:noFill/>
          <a:ln w="9525" cap="flat" cmpd="sng">
            <a:solidFill>
              <a:schemeClr val="dk1"/>
            </a:solidFill>
            <a:prstDash val="solid"/>
            <a:round/>
            <a:headEnd type="none" w="med" len="med"/>
            <a:tailEnd type="none" w="med" len="med"/>
          </a:ln>
        </p:spPr>
      </p:cxnSp>
      <p:pic>
        <p:nvPicPr>
          <p:cNvPr id="249" name="Google Shape;249;p33" descr="Visualization and &quot;audibilization&quot; of the Selection Sort algorithm.&#10;Sorts a random shuffle of the integers [1,100] using left to right selection sort.&#10;The animation is slowed down during the video to give you time to see how the algorithm works.&#10;More information on the &quot;Sound of Sorting&quot; at http://panthema.net/2013/sound-of-sorting" title="Selection Sort">
            <a:hlinkClick r:id="rId3"/>
          </p:cNvPr>
          <p:cNvPicPr preferRelativeResize="0"/>
          <p:nvPr/>
        </p:nvPicPr>
        <p:blipFill>
          <a:blip r:embed="rId4">
            <a:alphaModFix/>
          </a:blip>
          <a:stretch>
            <a:fillRect/>
          </a:stretch>
        </p:blipFill>
        <p:spPr>
          <a:xfrm>
            <a:off x="1961400" y="1011300"/>
            <a:ext cx="4984650" cy="3738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10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253"/>
        <p:cNvGrpSpPr/>
        <p:nvPr/>
      </p:nvGrpSpPr>
      <p:grpSpPr>
        <a:xfrm>
          <a:off x="0" y="0"/>
          <a:ext cx="0" cy="0"/>
          <a:chOff x="0" y="0"/>
          <a:chExt cx="0" cy="0"/>
        </a:xfrm>
      </p:grpSpPr>
      <p:sp>
        <p:nvSpPr>
          <p:cNvPr id="254" name="Google Shape;254;p34"/>
          <p:cNvSpPr txBox="1">
            <a:spLocks noGrp="1"/>
          </p:cNvSpPr>
          <p:nvPr>
            <p:ph type="ctrTitle"/>
          </p:nvPr>
        </p:nvSpPr>
        <p:spPr>
          <a:xfrm>
            <a:off x="210700" y="99150"/>
            <a:ext cx="6866400" cy="7233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sz="3000">
                <a:solidFill>
                  <a:schemeClr val="dk1"/>
                </a:solidFill>
              </a:rPr>
              <a:t>Motivação</a:t>
            </a:r>
            <a:endParaRPr sz="3000">
              <a:solidFill>
                <a:schemeClr val="dk1"/>
              </a:solidFill>
            </a:endParaRPr>
          </a:p>
        </p:txBody>
      </p:sp>
      <p:sp>
        <p:nvSpPr>
          <p:cNvPr id="255" name="Google Shape;255;p34"/>
          <p:cNvSpPr txBox="1">
            <a:spLocks noGrp="1"/>
          </p:cNvSpPr>
          <p:nvPr>
            <p:ph type="subTitle" idx="1"/>
          </p:nvPr>
        </p:nvSpPr>
        <p:spPr>
          <a:xfrm>
            <a:off x="1120425" y="1140550"/>
            <a:ext cx="7034100" cy="2997000"/>
          </a:xfrm>
          <a:prstGeom prst="rect">
            <a:avLst/>
          </a:prstGeom>
        </p:spPr>
        <p:txBody>
          <a:bodyPr spcFirstLastPara="1" wrap="square" lIns="91425" tIns="91425" rIns="91425" bIns="91425" anchor="t" anchorCtr="0">
            <a:noAutofit/>
          </a:bodyPr>
          <a:lstStyle/>
          <a:p>
            <a:pPr marL="0" lvl="0" indent="0" algn="just" rtl="0">
              <a:lnSpc>
                <a:spcPct val="115000"/>
              </a:lnSpc>
              <a:spcBef>
                <a:spcPts val="1400"/>
              </a:spcBef>
              <a:spcAft>
                <a:spcPts val="0"/>
              </a:spcAft>
              <a:buNone/>
            </a:pPr>
            <a:r>
              <a:rPr lang="pt-BR" sz="1600">
                <a:solidFill>
                  <a:schemeClr val="dk1"/>
                </a:solidFill>
              </a:rPr>
              <a:t> </a:t>
            </a:r>
            <a:r>
              <a:rPr lang="pt-BR" sz="1400">
                <a:solidFill>
                  <a:schemeClr val="dk1"/>
                </a:solidFill>
              </a:rPr>
              <a:t> 	O </a:t>
            </a:r>
            <a:r>
              <a:rPr lang="pt-BR" sz="1400" b="1">
                <a:solidFill>
                  <a:schemeClr val="dk1"/>
                </a:solidFill>
                <a:latin typeface="Roboto"/>
                <a:ea typeface="Roboto"/>
                <a:cs typeface="Roboto"/>
                <a:sym typeface="Roboto"/>
              </a:rPr>
              <a:t>Heap Sort </a:t>
            </a:r>
            <a:r>
              <a:rPr lang="pt-BR" sz="1400">
                <a:solidFill>
                  <a:schemeClr val="dk1"/>
                </a:solidFill>
              </a:rPr>
              <a:t>faz a utilização de uma estrutura denominada heap binário para ordenar os elementos ao passo que os insere na estrutura. Portanto, na parte final das inserções, os elementos podem ser continuamente removidos da raiz da heap, na ordem pretendida, possui uma complexidade O(nlogn) no pior e médio caso. </a:t>
            </a:r>
            <a:endParaRPr sz="1400">
              <a:solidFill>
                <a:schemeClr val="dk1"/>
              </a:solidFill>
            </a:endParaRPr>
          </a:p>
          <a:p>
            <a:pPr marL="0" lvl="0" indent="0" algn="just" rtl="0">
              <a:lnSpc>
                <a:spcPct val="115000"/>
              </a:lnSpc>
              <a:spcBef>
                <a:spcPts val="1400"/>
              </a:spcBef>
              <a:spcAft>
                <a:spcPts val="1400"/>
              </a:spcAft>
              <a:buNone/>
            </a:pPr>
            <a:endParaRPr sz="1600" b="1">
              <a:solidFill>
                <a:schemeClr val="dk1"/>
              </a:solidFill>
              <a:latin typeface="Roboto"/>
              <a:ea typeface="Roboto"/>
              <a:cs typeface="Roboto"/>
              <a:sym typeface="Roboto"/>
            </a:endParaRPr>
          </a:p>
        </p:txBody>
      </p:sp>
      <p:cxnSp>
        <p:nvCxnSpPr>
          <p:cNvPr id="256" name="Google Shape;256;p34"/>
          <p:cNvCxnSpPr/>
          <p:nvPr/>
        </p:nvCxnSpPr>
        <p:spPr>
          <a:xfrm>
            <a:off x="311700" y="962050"/>
            <a:ext cx="85206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260"/>
        <p:cNvGrpSpPr/>
        <p:nvPr/>
      </p:nvGrpSpPr>
      <p:grpSpPr>
        <a:xfrm>
          <a:off x="0" y="0"/>
          <a:ext cx="0" cy="0"/>
          <a:chOff x="0" y="0"/>
          <a:chExt cx="0" cy="0"/>
        </a:xfrm>
      </p:grpSpPr>
      <p:sp>
        <p:nvSpPr>
          <p:cNvPr id="261" name="Google Shape;261;p35"/>
          <p:cNvSpPr txBox="1">
            <a:spLocks noGrp="1"/>
          </p:cNvSpPr>
          <p:nvPr>
            <p:ph type="ctrTitle"/>
          </p:nvPr>
        </p:nvSpPr>
        <p:spPr>
          <a:xfrm>
            <a:off x="311700" y="135325"/>
            <a:ext cx="8520600" cy="606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a:solidFill>
                  <a:schemeClr val="dk1"/>
                </a:solidFill>
              </a:rPr>
              <a:t>Heap Sort</a:t>
            </a:r>
            <a:endParaRPr>
              <a:solidFill>
                <a:schemeClr val="dk1"/>
              </a:solidFill>
            </a:endParaRPr>
          </a:p>
        </p:txBody>
      </p:sp>
      <p:cxnSp>
        <p:nvCxnSpPr>
          <p:cNvPr id="262" name="Google Shape;262;p35"/>
          <p:cNvCxnSpPr/>
          <p:nvPr/>
        </p:nvCxnSpPr>
        <p:spPr>
          <a:xfrm>
            <a:off x="311700" y="733450"/>
            <a:ext cx="8520600" cy="0"/>
          </a:xfrm>
          <a:prstGeom prst="straightConnector1">
            <a:avLst/>
          </a:prstGeom>
          <a:noFill/>
          <a:ln w="9525" cap="flat" cmpd="sng">
            <a:solidFill>
              <a:schemeClr val="dk1"/>
            </a:solidFill>
            <a:prstDash val="solid"/>
            <a:round/>
            <a:headEnd type="none" w="med" len="med"/>
            <a:tailEnd type="none" w="med" len="med"/>
          </a:ln>
        </p:spPr>
      </p:cxnSp>
      <p:sp>
        <p:nvSpPr>
          <p:cNvPr id="263" name="Google Shape;263;p35"/>
          <p:cNvSpPr txBox="1"/>
          <p:nvPr/>
        </p:nvSpPr>
        <p:spPr>
          <a:xfrm>
            <a:off x="822950" y="1068325"/>
            <a:ext cx="75540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pt-BR">
                <a:solidFill>
                  <a:schemeClr val="dk1"/>
                </a:solidFill>
                <a:latin typeface="Roboto Light"/>
                <a:ea typeface="Roboto Light"/>
                <a:cs typeface="Roboto Light"/>
                <a:sym typeface="Roboto Light"/>
              </a:rPr>
              <a:t>Estrutura de uma árvore binária</a:t>
            </a:r>
            <a:endParaRPr sz="1700">
              <a:solidFill>
                <a:schemeClr val="dk1"/>
              </a:solidFill>
              <a:latin typeface="Roboto Light"/>
              <a:ea typeface="Roboto Light"/>
              <a:cs typeface="Roboto Light"/>
              <a:sym typeface="Roboto Light"/>
            </a:endParaRPr>
          </a:p>
        </p:txBody>
      </p:sp>
      <p:pic>
        <p:nvPicPr>
          <p:cNvPr id="264" name="Google Shape;264;p35"/>
          <p:cNvPicPr preferRelativeResize="0"/>
          <p:nvPr/>
        </p:nvPicPr>
        <p:blipFill>
          <a:blip r:embed="rId3">
            <a:alphaModFix/>
          </a:blip>
          <a:stretch>
            <a:fillRect/>
          </a:stretch>
        </p:blipFill>
        <p:spPr>
          <a:xfrm>
            <a:off x="768950" y="2226025"/>
            <a:ext cx="7606101" cy="254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268"/>
        <p:cNvGrpSpPr/>
        <p:nvPr/>
      </p:nvGrpSpPr>
      <p:grpSpPr>
        <a:xfrm>
          <a:off x="0" y="0"/>
          <a:ext cx="0" cy="0"/>
          <a:chOff x="0" y="0"/>
          <a:chExt cx="0" cy="0"/>
        </a:xfrm>
      </p:grpSpPr>
      <p:sp>
        <p:nvSpPr>
          <p:cNvPr id="269" name="Google Shape;269;p36"/>
          <p:cNvSpPr txBox="1">
            <a:spLocks noGrp="1"/>
          </p:cNvSpPr>
          <p:nvPr>
            <p:ph type="ctrTitle"/>
          </p:nvPr>
        </p:nvSpPr>
        <p:spPr>
          <a:xfrm>
            <a:off x="311700" y="135325"/>
            <a:ext cx="8520600" cy="606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a:solidFill>
                  <a:schemeClr val="dk1"/>
                </a:solidFill>
              </a:rPr>
              <a:t>Heap Sort</a:t>
            </a:r>
            <a:endParaRPr>
              <a:solidFill>
                <a:schemeClr val="dk1"/>
              </a:solidFill>
            </a:endParaRPr>
          </a:p>
        </p:txBody>
      </p:sp>
      <p:cxnSp>
        <p:nvCxnSpPr>
          <p:cNvPr id="270" name="Google Shape;270;p36"/>
          <p:cNvCxnSpPr/>
          <p:nvPr/>
        </p:nvCxnSpPr>
        <p:spPr>
          <a:xfrm>
            <a:off x="311700" y="733450"/>
            <a:ext cx="8520600" cy="0"/>
          </a:xfrm>
          <a:prstGeom prst="straightConnector1">
            <a:avLst/>
          </a:prstGeom>
          <a:noFill/>
          <a:ln w="9525" cap="flat" cmpd="sng">
            <a:solidFill>
              <a:schemeClr val="dk1"/>
            </a:solidFill>
            <a:prstDash val="solid"/>
            <a:round/>
            <a:headEnd type="none" w="med" len="med"/>
            <a:tailEnd type="none" w="med" len="med"/>
          </a:ln>
        </p:spPr>
      </p:cxnSp>
      <p:sp>
        <p:nvSpPr>
          <p:cNvPr id="271" name="Google Shape;271;p36"/>
          <p:cNvSpPr txBox="1"/>
          <p:nvPr/>
        </p:nvSpPr>
        <p:spPr>
          <a:xfrm>
            <a:off x="577475" y="808575"/>
            <a:ext cx="8061300" cy="1545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1"/>
              </a:buClr>
              <a:buSzPts val="1100"/>
              <a:buFont typeface="Arial"/>
              <a:buNone/>
            </a:pPr>
            <a:r>
              <a:rPr lang="pt-BR">
                <a:solidFill>
                  <a:schemeClr val="dk1"/>
                </a:solidFill>
                <a:latin typeface="Roboto Light"/>
                <a:ea typeface="Roboto Light"/>
                <a:cs typeface="Roboto Light"/>
                <a:sym typeface="Roboto Light"/>
              </a:rPr>
              <a:t>O Heap Sort é executado e se mantém no próprio vetor no aguardo de sua ordenação. Em uma ordenação do tipo crescente, é necessário um heap máximo, o maior elemento fica na raiz, ou seja no topo. Já em uma ordenação decrescente, o processo é inverso, com um heap mínimo (o menor elemento fica na raiz).</a:t>
            </a:r>
            <a:r>
              <a:rPr lang="pt-BR">
                <a:solidFill>
                  <a:schemeClr val="lt1"/>
                </a:solidFill>
                <a:latin typeface="Roboto Light"/>
                <a:ea typeface="Roboto Light"/>
                <a:cs typeface="Roboto Light"/>
                <a:sym typeface="Roboto Light"/>
              </a:rPr>
              <a:t> </a:t>
            </a:r>
            <a:endParaRPr>
              <a:solidFill>
                <a:schemeClr val="lt1"/>
              </a:solidFill>
              <a:latin typeface="Roboto Light"/>
              <a:ea typeface="Roboto Light"/>
              <a:cs typeface="Roboto Light"/>
              <a:sym typeface="Roboto Light"/>
            </a:endParaRPr>
          </a:p>
          <a:p>
            <a:pPr marL="0" lvl="0" indent="0" algn="l" rtl="0">
              <a:spcBef>
                <a:spcPts val="1200"/>
              </a:spcBef>
              <a:spcAft>
                <a:spcPts val="0"/>
              </a:spcAft>
              <a:buNone/>
            </a:pPr>
            <a:endParaRPr>
              <a:solidFill>
                <a:schemeClr val="lt1"/>
              </a:solidFill>
            </a:endParaRPr>
          </a:p>
        </p:txBody>
      </p:sp>
      <p:pic>
        <p:nvPicPr>
          <p:cNvPr id="272" name="Google Shape;272;p36"/>
          <p:cNvPicPr preferRelativeResize="0"/>
          <p:nvPr/>
        </p:nvPicPr>
        <p:blipFill>
          <a:blip r:embed="rId3">
            <a:alphaModFix/>
          </a:blip>
          <a:stretch>
            <a:fillRect/>
          </a:stretch>
        </p:blipFill>
        <p:spPr>
          <a:xfrm>
            <a:off x="152400" y="3560103"/>
            <a:ext cx="8839201" cy="1430997"/>
          </a:xfrm>
          <a:prstGeom prst="rect">
            <a:avLst/>
          </a:prstGeom>
          <a:noFill/>
          <a:ln>
            <a:noFill/>
          </a:ln>
        </p:spPr>
      </p:pic>
      <p:pic>
        <p:nvPicPr>
          <p:cNvPr id="273" name="Google Shape;273;p36"/>
          <p:cNvPicPr preferRelativeResize="0"/>
          <p:nvPr/>
        </p:nvPicPr>
        <p:blipFill>
          <a:blip r:embed="rId4">
            <a:alphaModFix/>
          </a:blip>
          <a:stretch>
            <a:fillRect/>
          </a:stretch>
        </p:blipFill>
        <p:spPr>
          <a:xfrm>
            <a:off x="152400" y="1942050"/>
            <a:ext cx="8839200" cy="148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277"/>
        <p:cNvGrpSpPr/>
        <p:nvPr/>
      </p:nvGrpSpPr>
      <p:grpSpPr>
        <a:xfrm>
          <a:off x="0" y="0"/>
          <a:ext cx="0" cy="0"/>
          <a:chOff x="0" y="0"/>
          <a:chExt cx="0" cy="0"/>
        </a:xfrm>
      </p:grpSpPr>
      <p:sp>
        <p:nvSpPr>
          <p:cNvPr id="278" name="Google Shape;278;p37"/>
          <p:cNvSpPr txBox="1">
            <a:spLocks noGrp="1"/>
          </p:cNvSpPr>
          <p:nvPr>
            <p:ph type="ctrTitle"/>
          </p:nvPr>
        </p:nvSpPr>
        <p:spPr>
          <a:xfrm>
            <a:off x="311700" y="135325"/>
            <a:ext cx="8520600" cy="606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a:solidFill>
                  <a:schemeClr val="dk1"/>
                </a:solidFill>
              </a:rPr>
              <a:t>Heap Sort</a:t>
            </a:r>
            <a:endParaRPr>
              <a:solidFill>
                <a:schemeClr val="dk1"/>
              </a:solidFill>
            </a:endParaRPr>
          </a:p>
        </p:txBody>
      </p:sp>
      <p:cxnSp>
        <p:nvCxnSpPr>
          <p:cNvPr id="279" name="Google Shape;279;p37"/>
          <p:cNvCxnSpPr/>
          <p:nvPr/>
        </p:nvCxnSpPr>
        <p:spPr>
          <a:xfrm>
            <a:off x="311700" y="733450"/>
            <a:ext cx="8520600" cy="0"/>
          </a:xfrm>
          <a:prstGeom prst="straightConnector1">
            <a:avLst/>
          </a:prstGeom>
          <a:noFill/>
          <a:ln w="9525" cap="flat" cmpd="sng">
            <a:solidFill>
              <a:schemeClr val="dk1"/>
            </a:solidFill>
            <a:prstDash val="solid"/>
            <a:round/>
            <a:headEnd type="none" w="med" len="med"/>
            <a:tailEnd type="none" w="med" len="med"/>
          </a:ln>
        </p:spPr>
      </p:cxnSp>
      <p:sp>
        <p:nvSpPr>
          <p:cNvPr id="280" name="Google Shape;280;p37"/>
          <p:cNvSpPr txBox="1"/>
          <p:nvPr/>
        </p:nvSpPr>
        <p:spPr>
          <a:xfrm>
            <a:off x="893550" y="741925"/>
            <a:ext cx="7356900" cy="120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pt-BR">
                <a:solidFill>
                  <a:schemeClr val="dk1"/>
                </a:solidFill>
                <a:latin typeface="Roboto Light"/>
                <a:ea typeface="Roboto Light"/>
                <a:cs typeface="Roboto Light"/>
                <a:sym typeface="Roboto Light"/>
              </a:rPr>
              <a:t>Ao ocorrer alguma alteração em algum nó pai, as subárvores serão novamente analisadas</a:t>
            </a:r>
            <a:endParaRPr>
              <a:solidFill>
                <a:schemeClr val="dk1"/>
              </a:solidFill>
              <a:latin typeface="Roboto Light"/>
              <a:ea typeface="Roboto Light"/>
              <a:cs typeface="Roboto Light"/>
              <a:sym typeface="Roboto Light"/>
            </a:endParaRPr>
          </a:p>
          <a:p>
            <a:pPr marL="0" lvl="0" indent="0" algn="l" rtl="0">
              <a:lnSpc>
                <a:spcPct val="115000"/>
              </a:lnSpc>
              <a:spcBef>
                <a:spcPts val="1200"/>
              </a:spcBef>
              <a:spcAft>
                <a:spcPts val="0"/>
              </a:spcAft>
              <a:buNone/>
            </a:pPr>
            <a:endParaRPr>
              <a:solidFill>
                <a:schemeClr val="lt1"/>
              </a:solidFill>
            </a:endParaRPr>
          </a:p>
          <a:p>
            <a:pPr marL="0" lvl="0" indent="0" algn="l" rtl="0">
              <a:spcBef>
                <a:spcPts val="1200"/>
              </a:spcBef>
              <a:spcAft>
                <a:spcPts val="0"/>
              </a:spcAft>
              <a:buNone/>
            </a:pPr>
            <a:endParaRPr>
              <a:solidFill>
                <a:schemeClr val="lt1"/>
              </a:solidFill>
            </a:endParaRPr>
          </a:p>
        </p:txBody>
      </p:sp>
      <p:pic>
        <p:nvPicPr>
          <p:cNvPr id="281" name="Google Shape;281;p37"/>
          <p:cNvPicPr preferRelativeResize="0"/>
          <p:nvPr/>
        </p:nvPicPr>
        <p:blipFill>
          <a:blip r:embed="rId3">
            <a:alphaModFix/>
          </a:blip>
          <a:stretch>
            <a:fillRect/>
          </a:stretch>
        </p:blipFill>
        <p:spPr>
          <a:xfrm>
            <a:off x="152400" y="1177450"/>
            <a:ext cx="8839201" cy="1203600"/>
          </a:xfrm>
          <a:prstGeom prst="rect">
            <a:avLst/>
          </a:prstGeom>
          <a:noFill/>
          <a:ln>
            <a:noFill/>
          </a:ln>
        </p:spPr>
      </p:pic>
      <p:pic>
        <p:nvPicPr>
          <p:cNvPr id="282" name="Google Shape;282;p37"/>
          <p:cNvPicPr preferRelativeResize="0"/>
          <p:nvPr/>
        </p:nvPicPr>
        <p:blipFill>
          <a:blip r:embed="rId4">
            <a:alphaModFix/>
          </a:blip>
          <a:stretch>
            <a:fillRect/>
          </a:stretch>
        </p:blipFill>
        <p:spPr>
          <a:xfrm>
            <a:off x="152400" y="2473424"/>
            <a:ext cx="8839199" cy="1257950"/>
          </a:xfrm>
          <a:prstGeom prst="rect">
            <a:avLst/>
          </a:prstGeom>
          <a:noFill/>
          <a:ln>
            <a:noFill/>
          </a:ln>
        </p:spPr>
      </p:pic>
      <p:pic>
        <p:nvPicPr>
          <p:cNvPr id="283" name="Google Shape;283;p37"/>
          <p:cNvPicPr preferRelativeResize="0"/>
          <p:nvPr/>
        </p:nvPicPr>
        <p:blipFill>
          <a:blip r:embed="rId5">
            <a:alphaModFix/>
          </a:blip>
          <a:stretch>
            <a:fillRect/>
          </a:stretch>
        </p:blipFill>
        <p:spPr>
          <a:xfrm>
            <a:off x="1205350" y="3823750"/>
            <a:ext cx="6733301" cy="120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146"/>
        <p:cNvGrpSpPr/>
        <p:nvPr/>
      </p:nvGrpSpPr>
      <p:grpSpPr>
        <a:xfrm>
          <a:off x="0" y="0"/>
          <a:ext cx="0" cy="0"/>
          <a:chOff x="0" y="0"/>
          <a:chExt cx="0" cy="0"/>
        </a:xfrm>
      </p:grpSpPr>
      <p:sp>
        <p:nvSpPr>
          <p:cNvPr id="147" name="Google Shape;147;p20"/>
          <p:cNvSpPr txBox="1">
            <a:spLocks noGrp="1"/>
          </p:cNvSpPr>
          <p:nvPr>
            <p:ph type="ctrTitle"/>
          </p:nvPr>
        </p:nvSpPr>
        <p:spPr>
          <a:xfrm>
            <a:off x="425150" y="212525"/>
            <a:ext cx="6070800" cy="6291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sz="3000">
                <a:solidFill>
                  <a:schemeClr val="dk1"/>
                </a:solidFill>
              </a:rPr>
              <a:t>Motivação</a:t>
            </a:r>
            <a:endParaRPr sz="3000">
              <a:solidFill>
                <a:schemeClr val="dk1"/>
              </a:solidFill>
            </a:endParaRPr>
          </a:p>
        </p:txBody>
      </p:sp>
      <p:sp>
        <p:nvSpPr>
          <p:cNvPr id="148" name="Google Shape;148;p20"/>
          <p:cNvSpPr txBox="1">
            <a:spLocks noGrp="1"/>
          </p:cNvSpPr>
          <p:nvPr>
            <p:ph type="subTitle" idx="1"/>
          </p:nvPr>
        </p:nvSpPr>
        <p:spPr>
          <a:xfrm>
            <a:off x="839325" y="1140550"/>
            <a:ext cx="7668600" cy="29970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pt-BR" sz="1400">
                <a:solidFill>
                  <a:schemeClr val="dk1"/>
                </a:solidFill>
              </a:rPr>
              <a:t>O </a:t>
            </a:r>
            <a:r>
              <a:rPr lang="pt-BR" sz="1400" b="1">
                <a:solidFill>
                  <a:schemeClr val="dk1"/>
                </a:solidFill>
                <a:latin typeface="Roboto"/>
                <a:ea typeface="Roboto"/>
                <a:cs typeface="Roboto"/>
                <a:sym typeface="Roboto"/>
              </a:rPr>
              <a:t>Bubble Sort</a:t>
            </a:r>
            <a:r>
              <a:rPr lang="pt-BR" sz="1400">
                <a:solidFill>
                  <a:schemeClr val="dk1"/>
                </a:solidFill>
              </a:rPr>
              <a:t> é um algoritmo de ordenação simples que troca elementos próximos que não estão em ordem até toda lista ficar em sequência, o Bubble Sort é uma boa escolha quando se tem um número limitado de valores podendo atingir sua melhor eficiência nesse cenário, sendo que o seu melhor tempo é na complexidade de melhor caso.</a:t>
            </a:r>
            <a:endParaRPr sz="1400">
              <a:solidFill>
                <a:schemeClr val="dk1"/>
              </a:solidFill>
            </a:endParaRPr>
          </a:p>
          <a:p>
            <a:pPr marL="0" lvl="0" indent="0" algn="just" rtl="0">
              <a:spcBef>
                <a:spcPts val="0"/>
              </a:spcBef>
              <a:spcAft>
                <a:spcPts val="0"/>
              </a:spcAft>
              <a:buNone/>
            </a:pPr>
            <a:endParaRPr sz="1400">
              <a:solidFill>
                <a:schemeClr val="dk1"/>
              </a:solidFill>
            </a:endParaRPr>
          </a:p>
          <a:p>
            <a:pPr marL="457200" lvl="0" indent="-317500" algn="just" rtl="0">
              <a:lnSpc>
                <a:spcPct val="115000"/>
              </a:lnSpc>
              <a:spcBef>
                <a:spcPts val="1400"/>
              </a:spcBef>
              <a:spcAft>
                <a:spcPts val="0"/>
              </a:spcAft>
              <a:buClr>
                <a:schemeClr val="dk1"/>
              </a:buClr>
              <a:buSzPts val="1400"/>
              <a:buFont typeface="Roboto"/>
              <a:buChar char="●"/>
            </a:pPr>
            <a:r>
              <a:rPr lang="pt-BR" sz="1400">
                <a:solidFill>
                  <a:schemeClr val="dk1"/>
                </a:solidFill>
                <a:latin typeface="Roboto"/>
                <a:ea typeface="Roboto"/>
                <a:cs typeface="Roboto"/>
                <a:sym typeface="Roboto"/>
              </a:rPr>
              <a:t>Complexidade Pior Caso: O(n²);</a:t>
            </a:r>
            <a:endParaRPr sz="1400">
              <a:solidFill>
                <a:schemeClr val="dk1"/>
              </a:solidFill>
              <a:latin typeface="Roboto"/>
              <a:ea typeface="Roboto"/>
              <a:cs typeface="Roboto"/>
              <a:sym typeface="Roboto"/>
            </a:endParaRPr>
          </a:p>
          <a:p>
            <a:pPr marL="457200" lvl="0" indent="-317500" algn="just" rtl="0">
              <a:lnSpc>
                <a:spcPct val="115000"/>
              </a:lnSpc>
              <a:spcBef>
                <a:spcPts val="0"/>
              </a:spcBef>
              <a:spcAft>
                <a:spcPts val="0"/>
              </a:spcAft>
              <a:buClr>
                <a:schemeClr val="dk1"/>
              </a:buClr>
              <a:buSzPts val="1400"/>
              <a:buFont typeface="Roboto"/>
              <a:buChar char="●"/>
            </a:pPr>
            <a:r>
              <a:rPr lang="pt-BR" sz="1400">
                <a:solidFill>
                  <a:schemeClr val="dk1"/>
                </a:solidFill>
                <a:latin typeface="Roboto"/>
                <a:ea typeface="Roboto"/>
                <a:cs typeface="Roboto"/>
                <a:sym typeface="Roboto"/>
              </a:rPr>
              <a:t>Complexidade Caso Médio: O(n²);</a:t>
            </a:r>
            <a:endParaRPr sz="1400">
              <a:solidFill>
                <a:schemeClr val="dk1"/>
              </a:solidFill>
              <a:latin typeface="Roboto"/>
              <a:ea typeface="Roboto"/>
              <a:cs typeface="Roboto"/>
              <a:sym typeface="Roboto"/>
            </a:endParaRPr>
          </a:p>
          <a:p>
            <a:pPr marL="457200" lvl="0" indent="-317500" algn="just" rtl="0">
              <a:lnSpc>
                <a:spcPct val="115000"/>
              </a:lnSpc>
              <a:spcBef>
                <a:spcPts val="0"/>
              </a:spcBef>
              <a:spcAft>
                <a:spcPts val="0"/>
              </a:spcAft>
              <a:buClr>
                <a:schemeClr val="dk1"/>
              </a:buClr>
              <a:buSzPts val="1400"/>
              <a:buFont typeface="Roboto"/>
              <a:buChar char="●"/>
            </a:pPr>
            <a:r>
              <a:rPr lang="pt-BR" sz="1400">
                <a:solidFill>
                  <a:schemeClr val="dk1"/>
                </a:solidFill>
                <a:latin typeface="Roboto"/>
                <a:ea typeface="Roboto"/>
                <a:cs typeface="Roboto"/>
                <a:sym typeface="Roboto"/>
              </a:rPr>
              <a:t>Complexidade Melhor Caso: O(n).</a:t>
            </a:r>
            <a:endParaRPr sz="1400">
              <a:solidFill>
                <a:schemeClr val="dk1"/>
              </a:solidFill>
              <a:latin typeface="Roboto"/>
              <a:ea typeface="Roboto"/>
              <a:cs typeface="Roboto"/>
              <a:sym typeface="Roboto"/>
            </a:endParaRPr>
          </a:p>
          <a:p>
            <a:pPr marL="457200" lvl="0" indent="0" algn="l" rtl="0">
              <a:spcBef>
                <a:spcPts val="1400"/>
              </a:spcBef>
              <a:spcAft>
                <a:spcPts val="0"/>
              </a:spcAft>
              <a:buNone/>
            </a:pPr>
            <a:endParaRPr sz="1350">
              <a:solidFill>
                <a:schemeClr val="dk1"/>
              </a:solidFill>
              <a:latin typeface="Georgia"/>
              <a:ea typeface="Georgia"/>
              <a:cs typeface="Georgia"/>
              <a:sym typeface="Georgia"/>
            </a:endParaRPr>
          </a:p>
        </p:txBody>
      </p:sp>
      <p:cxnSp>
        <p:nvCxnSpPr>
          <p:cNvPr id="149" name="Google Shape;149;p20"/>
          <p:cNvCxnSpPr/>
          <p:nvPr/>
        </p:nvCxnSpPr>
        <p:spPr>
          <a:xfrm rot="10800000" flipH="1">
            <a:off x="132450" y="809425"/>
            <a:ext cx="8822700" cy="14700"/>
          </a:xfrm>
          <a:prstGeom prst="straightConnector1">
            <a:avLst/>
          </a:prstGeom>
          <a:noFill/>
          <a:ln w="9525" cap="flat" cmpd="sng">
            <a:solidFill>
              <a:schemeClr val="dk1"/>
            </a:solidFill>
            <a:prstDash val="solid"/>
            <a:round/>
            <a:headEnd type="none" w="med" len="med"/>
            <a:tailEnd type="none" w="med" len="med"/>
          </a:ln>
        </p:spPr>
      </p:cxnSp>
      <p:pic>
        <p:nvPicPr>
          <p:cNvPr id="150" name="Google Shape;150;p20"/>
          <p:cNvPicPr preferRelativeResize="0"/>
          <p:nvPr/>
        </p:nvPicPr>
        <p:blipFill>
          <a:blip r:embed="rId3">
            <a:alphaModFix/>
          </a:blip>
          <a:stretch>
            <a:fillRect/>
          </a:stretch>
        </p:blipFill>
        <p:spPr>
          <a:xfrm>
            <a:off x="6114975" y="2702825"/>
            <a:ext cx="2188600" cy="2149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287"/>
        <p:cNvGrpSpPr/>
        <p:nvPr/>
      </p:nvGrpSpPr>
      <p:grpSpPr>
        <a:xfrm>
          <a:off x="0" y="0"/>
          <a:ext cx="0" cy="0"/>
          <a:chOff x="0" y="0"/>
          <a:chExt cx="0" cy="0"/>
        </a:xfrm>
      </p:grpSpPr>
      <p:sp>
        <p:nvSpPr>
          <p:cNvPr id="288" name="Google Shape;288;p38"/>
          <p:cNvSpPr txBox="1">
            <a:spLocks noGrp="1"/>
          </p:cNvSpPr>
          <p:nvPr>
            <p:ph type="ctrTitle"/>
          </p:nvPr>
        </p:nvSpPr>
        <p:spPr>
          <a:xfrm>
            <a:off x="311700" y="135325"/>
            <a:ext cx="8520600" cy="606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a:solidFill>
                  <a:schemeClr val="dk1"/>
                </a:solidFill>
              </a:rPr>
              <a:t>Heap Sort</a:t>
            </a:r>
            <a:endParaRPr>
              <a:solidFill>
                <a:schemeClr val="dk1"/>
              </a:solidFill>
            </a:endParaRPr>
          </a:p>
        </p:txBody>
      </p:sp>
      <p:cxnSp>
        <p:nvCxnSpPr>
          <p:cNvPr id="289" name="Google Shape;289;p38"/>
          <p:cNvCxnSpPr/>
          <p:nvPr/>
        </p:nvCxnSpPr>
        <p:spPr>
          <a:xfrm>
            <a:off x="311700" y="733450"/>
            <a:ext cx="8520600" cy="0"/>
          </a:xfrm>
          <a:prstGeom prst="straightConnector1">
            <a:avLst/>
          </a:prstGeom>
          <a:noFill/>
          <a:ln w="9525" cap="flat" cmpd="sng">
            <a:solidFill>
              <a:schemeClr val="dk1"/>
            </a:solidFill>
            <a:prstDash val="solid"/>
            <a:round/>
            <a:headEnd type="none" w="med" len="med"/>
            <a:tailEnd type="none" w="med" len="med"/>
          </a:ln>
        </p:spPr>
      </p:cxnSp>
      <p:sp>
        <p:nvSpPr>
          <p:cNvPr id="290" name="Google Shape;290;p38"/>
          <p:cNvSpPr txBox="1"/>
          <p:nvPr/>
        </p:nvSpPr>
        <p:spPr>
          <a:xfrm>
            <a:off x="900825" y="741925"/>
            <a:ext cx="7356900" cy="120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0"/>
              </a:spcAft>
              <a:buNone/>
            </a:pPr>
            <a:r>
              <a:rPr lang="pt-BR">
                <a:solidFill>
                  <a:schemeClr val="dk1"/>
                </a:solidFill>
                <a:latin typeface="Roboto Light"/>
                <a:ea typeface="Roboto Light"/>
                <a:cs typeface="Roboto Light"/>
                <a:sym typeface="Roboto Light"/>
              </a:rPr>
              <a:t>Continuação do processo</a:t>
            </a:r>
            <a:endParaRPr>
              <a:solidFill>
                <a:schemeClr val="dk1"/>
              </a:solidFill>
              <a:latin typeface="Roboto Light"/>
              <a:ea typeface="Roboto Light"/>
              <a:cs typeface="Roboto Light"/>
              <a:sym typeface="Roboto Light"/>
            </a:endParaRPr>
          </a:p>
          <a:p>
            <a:pPr marL="0" lvl="0" indent="0" algn="l" rtl="0">
              <a:lnSpc>
                <a:spcPct val="115000"/>
              </a:lnSpc>
              <a:spcBef>
                <a:spcPts val="1200"/>
              </a:spcBef>
              <a:spcAft>
                <a:spcPts val="0"/>
              </a:spcAft>
              <a:buNone/>
            </a:pPr>
            <a:endParaRPr>
              <a:solidFill>
                <a:schemeClr val="lt1"/>
              </a:solidFill>
            </a:endParaRPr>
          </a:p>
          <a:p>
            <a:pPr marL="0" lvl="0" indent="0" algn="l" rtl="0">
              <a:spcBef>
                <a:spcPts val="1200"/>
              </a:spcBef>
              <a:spcAft>
                <a:spcPts val="0"/>
              </a:spcAft>
              <a:buNone/>
            </a:pPr>
            <a:endParaRPr>
              <a:solidFill>
                <a:schemeClr val="lt1"/>
              </a:solidFill>
            </a:endParaRPr>
          </a:p>
        </p:txBody>
      </p:sp>
      <p:pic>
        <p:nvPicPr>
          <p:cNvPr id="291" name="Google Shape;291;p38"/>
          <p:cNvPicPr preferRelativeResize="0"/>
          <p:nvPr/>
        </p:nvPicPr>
        <p:blipFill>
          <a:blip r:embed="rId3">
            <a:alphaModFix/>
          </a:blip>
          <a:stretch>
            <a:fillRect/>
          </a:stretch>
        </p:blipFill>
        <p:spPr>
          <a:xfrm>
            <a:off x="417725" y="1170025"/>
            <a:ext cx="8323098" cy="38134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295"/>
        <p:cNvGrpSpPr/>
        <p:nvPr/>
      </p:nvGrpSpPr>
      <p:grpSpPr>
        <a:xfrm>
          <a:off x="0" y="0"/>
          <a:ext cx="0" cy="0"/>
          <a:chOff x="0" y="0"/>
          <a:chExt cx="0" cy="0"/>
        </a:xfrm>
      </p:grpSpPr>
      <p:sp>
        <p:nvSpPr>
          <p:cNvPr id="296" name="Google Shape;296;p39"/>
          <p:cNvSpPr txBox="1">
            <a:spLocks noGrp="1"/>
          </p:cNvSpPr>
          <p:nvPr>
            <p:ph type="ctrTitle"/>
          </p:nvPr>
        </p:nvSpPr>
        <p:spPr>
          <a:xfrm>
            <a:off x="311700" y="135325"/>
            <a:ext cx="8520600" cy="606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a:solidFill>
                  <a:schemeClr val="dk1"/>
                </a:solidFill>
              </a:rPr>
              <a:t>Heap Sort</a:t>
            </a:r>
            <a:endParaRPr>
              <a:solidFill>
                <a:schemeClr val="dk1"/>
              </a:solidFill>
            </a:endParaRPr>
          </a:p>
        </p:txBody>
      </p:sp>
      <p:cxnSp>
        <p:nvCxnSpPr>
          <p:cNvPr id="297" name="Google Shape;297;p39"/>
          <p:cNvCxnSpPr/>
          <p:nvPr/>
        </p:nvCxnSpPr>
        <p:spPr>
          <a:xfrm>
            <a:off x="311700" y="733450"/>
            <a:ext cx="8520600" cy="0"/>
          </a:xfrm>
          <a:prstGeom prst="straightConnector1">
            <a:avLst/>
          </a:prstGeom>
          <a:noFill/>
          <a:ln w="9525" cap="flat" cmpd="sng">
            <a:solidFill>
              <a:schemeClr val="dk1"/>
            </a:solidFill>
            <a:prstDash val="solid"/>
            <a:round/>
            <a:headEnd type="none" w="med" len="med"/>
            <a:tailEnd type="none" w="med" len="med"/>
          </a:ln>
        </p:spPr>
      </p:cxnSp>
      <p:sp>
        <p:nvSpPr>
          <p:cNvPr id="298" name="Google Shape;298;p39"/>
          <p:cNvSpPr txBox="1"/>
          <p:nvPr/>
        </p:nvSpPr>
        <p:spPr>
          <a:xfrm>
            <a:off x="893550" y="808575"/>
            <a:ext cx="7356900" cy="120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0"/>
              </a:spcAft>
              <a:buNone/>
            </a:pPr>
            <a:r>
              <a:rPr lang="pt-BR">
                <a:solidFill>
                  <a:schemeClr val="dk1"/>
                </a:solidFill>
                <a:latin typeface="Roboto Light"/>
                <a:ea typeface="Roboto Light"/>
                <a:cs typeface="Roboto Light"/>
                <a:sym typeface="Roboto Light"/>
              </a:rPr>
              <a:t>Resultado final</a:t>
            </a:r>
            <a:endParaRPr>
              <a:solidFill>
                <a:schemeClr val="dk1"/>
              </a:solidFill>
              <a:latin typeface="Roboto Light"/>
              <a:ea typeface="Roboto Light"/>
              <a:cs typeface="Roboto Light"/>
              <a:sym typeface="Roboto Light"/>
            </a:endParaRPr>
          </a:p>
          <a:p>
            <a:pPr marL="0" lvl="0" indent="0" algn="l" rtl="0">
              <a:lnSpc>
                <a:spcPct val="115000"/>
              </a:lnSpc>
              <a:spcBef>
                <a:spcPts val="1200"/>
              </a:spcBef>
              <a:spcAft>
                <a:spcPts val="0"/>
              </a:spcAft>
              <a:buNone/>
            </a:pPr>
            <a:endParaRPr>
              <a:solidFill>
                <a:schemeClr val="lt1"/>
              </a:solidFill>
            </a:endParaRPr>
          </a:p>
          <a:p>
            <a:pPr marL="0" lvl="0" indent="0" algn="l" rtl="0">
              <a:spcBef>
                <a:spcPts val="1200"/>
              </a:spcBef>
              <a:spcAft>
                <a:spcPts val="0"/>
              </a:spcAft>
              <a:buNone/>
            </a:pPr>
            <a:endParaRPr>
              <a:solidFill>
                <a:schemeClr val="lt1"/>
              </a:solidFill>
            </a:endParaRPr>
          </a:p>
        </p:txBody>
      </p:sp>
      <p:pic>
        <p:nvPicPr>
          <p:cNvPr id="299" name="Google Shape;299;p39"/>
          <p:cNvPicPr preferRelativeResize="0"/>
          <p:nvPr/>
        </p:nvPicPr>
        <p:blipFill>
          <a:blip r:embed="rId3">
            <a:alphaModFix/>
          </a:blip>
          <a:stretch>
            <a:fillRect/>
          </a:stretch>
        </p:blipFill>
        <p:spPr>
          <a:xfrm>
            <a:off x="1238250" y="1551500"/>
            <a:ext cx="6667500" cy="2247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303"/>
        <p:cNvGrpSpPr/>
        <p:nvPr/>
      </p:nvGrpSpPr>
      <p:grpSpPr>
        <a:xfrm>
          <a:off x="0" y="0"/>
          <a:ext cx="0" cy="0"/>
          <a:chOff x="0" y="0"/>
          <a:chExt cx="0" cy="0"/>
        </a:xfrm>
      </p:grpSpPr>
      <p:sp>
        <p:nvSpPr>
          <p:cNvPr id="304" name="Google Shape;304;p40"/>
          <p:cNvSpPr txBox="1">
            <a:spLocks noGrp="1"/>
          </p:cNvSpPr>
          <p:nvPr>
            <p:ph type="ctrTitle"/>
          </p:nvPr>
        </p:nvSpPr>
        <p:spPr>
          <a:xfrm>
            <a:off x="311700" y="34950"/>
            <a:ext cx="8520600" cy="606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a:solidFill>
                  <a:schemeClr val="dk1"/>
                </a:solidFill>
              </a:rPr>
              <a:t>Budget</a:t>
            </a:r>
            <a:endParaRPr>
              <a:solidFill>
                <a:schemeClr val="dk1"/>
              </a:solidFill>
            </a:endParaRPr>
          </a:p>
        </p:txBody>
      </p:sp>
      <p:sp>
        <p:nvSpPr>
          <p:cNvPr id="305" name="Google Shape;305;p40"/>
          <p:cNvSpPr txBox="1">
            <a:spLocks noGrp="1"/>
          </p:cNvSpPr>
          <p:nvPr>
            <p:ph type="title" idx="4294967295"/>
          </p:nvPr>
        </p:nvSpPr>
        <p:spPr>
          <a:xfrm>
            <a:off x="479700" y="1379275"/>
            <a:ext cx="3693300" cy="33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solidFill>
                  <a:schemeClr val="dk1"/>
                </a:solidFill>
              </a:rPr>
              <a:t>Testes BubbleSort A</a:t>
            </a:r>
            <a:endParaRPr>
              <a:solidFill>
                <a:schemeClr val="dk1"/>
              </a:solidFill>
            </a:endParaRPr>
          </a:p>
          <a:p>
            <a:pPr marL="0" lvl="0" indent="0" algn="l" rtl="0">
              <a:spcBef>
                <a:spcPts val="0"/>
              </a:spcBef>
              <a:spcAft>
                <a:spcPts val="0"/>
              </a:spcAft>
              <a:buNone/>
            </a:pPr>
            <a:endParaRPr sz="1400">
              <a:solidFill>
                <a:schemeClr val="dk1"/>
              </a:solidFill>
            </a:endParaRPr>
          </a:p>
        </p:txBody>
      </p:sp>
      <p:cxnSp>
        <p:nvCxnSpPr>
          <p:cNvPr id="306" name="Google Shape;306;p40"/>
          <p:cNvCxnSpPr/>
          <p:nvPr/>
        </p:nvCxnSpPr>
        <p:spPr>
          <a:xfrm>
            <a:off x="311700" y="670900"/>
            <a:ext cx="8520600" cy="0"/>
          </a:xfrm>
          <a:prstGeom prst="straightConnector1">
            <a:avLst/>
          </a:prstGeom>
          <a:noFill/>
          <a:ln w="9525" cap="flat" cmpd="sng">
            <a:solidFill>
              <a:schemeClr val="dk1"/>
            </a:solidFill>
            <a:prstDash val="solid"/>
            <a:round/>
            <a:headEnd type="none" w="med" len="med"/>
            <a:tailEnd type="none" w="med" len="med"/>
          </a:ln>
        </p:spPr>
      </p:cxnSp>
      <p:sp>
        <p:nvSpPr>
          <p:cNvPr id="307" name="Google Shape;307;p40"/>
          <p:cNvSpPr txBox="1">
            <a:spLocks noGrp="1"/>
          </p:cNvSpPr>
          <p:nvPr>
            <p:ph type="title" idx="4294967295"/>
          </p:nvPr>
        </p:nvSpPr>
        <p:spPr>
          <a:xfrm>
            <a:off x="4773650" y="1379275"/>
            <a:ext cx="3804900" cy="33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solidFill>
                  <a:schemeClr val="dk1"/>
                </a:solidFill>
              </a:rPr>
              <a:t>Testes BubbleSort B</a:t>
            </a:r>
            <a:endParaRPr>
              <a:solidFill>
                <a:schemeClr val="dk1"/>
              </a:solidFill>
            </a:endParaRPr>
          </a:p>
        </p:txBody>
      </p:sp>
      <p:graphicFrame>
        <p:nvGraphicFramePr>
          <p:cNvPr id="308" name="Google Shape;308;p40"/>
          <p:cNvGraphicFramePr/>
          <p:nvPr/>
        </p:nvGraphicFramePr>
        <p:xfrm>
          <a:off x="479700" y="2113010"/>
          <a:ext cx="3000000" cy="3000000"/>
        </p:xfrm>
        <a:graphic>
          <a:graphicData uri="http://schemas.openxmlformats.org/drawingml/2006/table">
            <a:tbl>
              <a:tblPr>
                <a:noFill/>
                <a:tableStyleId>{8B0C31B6-3EB4-42B5-B681-A764AADA6A35}</a:tableStyleId>
              </a:tblPr>
              <a:tblGrid>
                <a:gridCol w="711625">
                  <a:extLst>
                    <a:ext uri="{9D8B030D-6E8A-4147-A177-3AD203B41FA5}">
                      <a16:colId xmlns:a16="http://schemas.microsoft.com/office/drawing/2014/main" val="20000"/>
                    </a:ext>
                  </a:extLst>
                </a:gridCol>
                <a:gridCol w="711625">
                  <a:extLst>
                    <a:ext uri="{9D8B030D-6E8A-4147-A177-3AD203B41FA5}">
                      <a16:colId xmlns:a16="http://schemas.microsoft.com/office/drawing/2014/main" val="20001"/>
                    </a:ext>
                  </a:extLst>
                </a:gridCol>
                <a:gridCol w="711625">
                  <a:extLst>
                    <a:ext uri="{9D8B030D-6E8A-4147-A177-3AD203B41FA5}">
                      <a16:colId xmlns:a16="http://schemas.microsoft.com/office/drawing/2014/main" val="20002"/>
                    </a:ext>
                  </a:extLst>
                </a:gridCol>
                <a:gridCol w="711625">
                  <a:extLst>
                    <a:ext uri="{9D8B030D-6E8A-4147-A177-3AD203B41FA5}">
                      <a16:colId xmlns:a16="http://schemas.microsoft.com/office/drawing/2014/main" val="20003"/>
                    </a:ext>
                  </a:extLst>
                </a:gridCol>
                <a:gridCol w="711625">
                  <a:extLst>
                    <a:ext uri="{9D8B030D-6E8A-4147-A177-3AD203B41FA5}">
                      <a16:colId xmlns:a16="http://schemas.microsoft.com/office/drawing/2014/main" val="20004"/>
                    </a:ext>
                  </a:extLst>
                </a:gridCol>
              </a:tblGrid>
              <a:tr h="511200">
                <a:tc gridSpan="2">
                  <a:txBody>
                    <a:bodyPr/>
                    <a:lstStyle/>
                    <a:p>
                      <a:pPr marL="0" lvl="0" indent="0" algn="ctr" rtl="0">
                        <a:spcBef>
                          <a:spcPts val="0"/>
                        </a:spcBef>
                        <a:spcAft>
                          <a:spcPts val="0"/>
                        </a:spcAft>
                        <a:buNone/>
                      </a:pPr>
                      <a:r>
                        <a:rPr lang="pt-BR"/>
                        <a:t>Tamanho Vetor</a:t>
                      </a:r>
                      <a:endParaRPr/>
                    </a:p>
                  </a:txBody>
                  <a:tcPr marL="91425" marR="91425" marT="91425" marB="91425"/>
                </a:tc>
                <a:tc hMerge="1">
                  <a:txBody>
                    <a:bodyPr/>
                    <a:lstStyle/>
                    <a:p>
                      <a:endParaRPr lang="pt-BR"/>
                    </a:p>
                  </a:txBody>
                  <a:tcPr/>
                </a:tc>
                <a:tc gridSpan="3">
                  <a:txBody>
                    <a:bodyPr/>
                    <a:lstStyle/>
                    <a:p>
                      <a:pPr marL="0" lvl="0" indent="0" algn="ctr" rtl="0">
                        <a:spcBef>
                          <a:spcPts val="0"/>
                        </a:spcBef>
                        <a:spcAft>
                          <a:spcPts val="0"/>
                        </a:spcAft>
                        <a:buNone/>
                      </a:pPr>
                      <a:r>
                        <a:rPr lang="pt-BR"/>
                        <a:t>Tempo de execução</a:t>
                      </a:r>
                      <a:endParaRPr/>
                    </a:p>
                  </a:txBody>
                  <a:tcPr marL="91425" marR="91425" marT="91425" marB="91425"/>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0"/>
                  </a:ext>
                </a:extLst>
              </a:tr>
              <a:tr h="540050">
                <a:tc gridSpan="2">
                  <a:txBody>
                    <a:bodyPr/>
                    <a:lstStyle/>
                    <a:p>
                      <a:pPr marL="0" lvl="0" indent="0" algn="l" rtl="0">
                        <a:spcBef>
                          <a:spcPts val="0"/>
                        </a:spcBef>
                        <a:spcAft>
                          <a:spcPts val="0"/>
                        </a:spcAft>
                        <a:buNone/>
                      </a:pPr>
                      <a:r>
                        <a:rPr lang="pt-BR"/>
                        <a:t>1000</a:t>
                      </a:r>
                      <a:endParaRPr/>
                    </a:p>
                  </a:txBody>
                  <a:tcPr marL="91425" marR="91425" marT="91425" marB="91425"/>
                </a:tc>
                <a:tc hMerge="1">
                  <a:txBody>
                    <a:bodyPr/>
                    <a:lstStyle/>
                    <a:p>
                      <a:endParaRPr lang="pt-BR"/>
                    </a:p>
                  </a:txBody>
                  <a:tcPr/>
                </a:tc>
                <a:tc gridSpan="3">
                  <a:txBody>
                    <a:bodyPr/>
                    <a:lstStyle/>
                    <a:p>
                      <a:pPr marL="0" lvl="0" indent="0" algn="l" rtl="0">
                        <a:spcBef>
                          <a:spcPts val="0"/>
                        </a:spcBef>
                        <a:spcAft>
                          <a:spcPts val="0"/>
                        </a:spcAft>
                        <a:buNone/>
                      </a:pPr>
                      <a:r>
                        <a:rPr lang="pt-BR"/>
                        <a:t> 10 ms</a:t>
                      </a:r>
                      <a:endParaRPr/>
                    </a:p>
                  </a:txBody>
                  <a:tcPr marL="91425" marR="91425" marT="91425" marB="91425"/>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1"/>
                  </a:ext>
                </a:extLst>
              </a:tr>
              <a:tr h="443425">
                <a:tc gridSpan="2">
                  <a:txBody>
                    <a:bodyPr/>
                    <a:lstStyle/>
                    <a:p>
                      <a:pPr marL="0" lvl="0" indent="0" algn="l" rtl="0">
                        <a:spcBef>
                          <a:spcPts val="0"/>
                        </a:spcBef>
                        <a:spcAft>
                          <a:spcPts val="0"/>
                        </a:spcAft>
                        <a:buNone/>
                      </a:pPr>
                      <a:r>
                        <a:rPr lang="pt-BR"/>
                        <a:t>10000</a:t>
                      </a:r>
                      <a:endParaRPr/>
                    </a:p>
                  </a:txBody>
                  <a:tcPr marL="91425" marR="91425" marT="91425" marB="91425"/>
                </a:tc>
                <a:tc hMerge="1">
                  <a:txBody>
                    <a:bodyPr/>
                    <a:lstStyle/>
                    <a:p>
                      <a:endParaRPr lang="pt-BR"/>
                    </a:p>
                  </a:txBody>
                  <a:tcPr/>
                </a:tc>
                <a:tc gridSpan="3">
                  <a:txBody>
                    <a:bodyPr/>
                    <a:lstStyle/>
                    <a:p>
                      <a:pPr marL="0" lvl="0" indent="0" algn="l" rtl="0">
                        <a:spcBef>
                          <a:spcPts val="0"/>
                        </a:spcBef>
                        <a:spcAft>
                          <a:spcPts val="0"/>
                        </a:spcAft>
                        <a:buNone/>
                      </a:pPr>
                      <a:r>
                        <a:rPr lang="pt-BR"/>
                        <a:t>190 ms</a:t>
                      </a:r>
                      <a:endParaRPr/>
                    </a:p>
                  </a:txBody>
                  <a:tcPr marL="91425" marR="91425" marT="91425" marB="91425"/>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2"/>
                  </a:ext>
                </a:extLst>
              </a:tr>
              <a:tr h="438625">
                <a:tc gridSpan="2">
                  <a:txBody>
                    <a:bodyPr/>
                    <a:lstStyle/>
                    <a:p>
                      <a:pPr marL="0" lvl="0" indent="0" algn="l" rtl="0">
                        <a:spcBef>
                          <a:spcPts val="0"/>
                        </a:spcBef>
                        <a:spcAft>
                          <a:spcPts val="0"/>
                        </a:spcAft>
                        <a:buNone/>
                      </a:pPr>
                      <a:r>
                        <a:rPr lang="pt-BR"/>
                        <a:t>100000</a:t>
                      </a:r>
                      <a:endParaRPr/>
                    </a:p>
                  </a:txBody>
                  <a:tcPr marL="91425" marR="91425" marT="91425" marB="91425"/>
                </a:tc>
                <a:tc hMerge="1">
                  <a:txBody>
                    <a:bodyPr/>
                    <a:lstStyle/>
                    <a:p>
                      <a:endParaRPr lang="pt-BR"/>
                    </a:p>
                  </a:txBody>
                  <a:tcPr/>
                </a:tc>
                <a:tc gridSpan="3">
                  <a:txBody>
                    <a:bodyPr/>
                    <a:lstStyle/>
                    <a:p>
                      <a:pPr marL="0" lvl="0" indent="0" algn="l" rtl="0">
                        <a:spcBef>
                          <a:spcPts val="0"/>
                        </a:spcBef>
                        <a:spcAft>
                          <a:spcPts val="0"/>
                        </a:spcAft>
                        <a:buNone/>
                      </a:pPr>
                      <a:r>
                        <a:rPr lang="pt-BR"/>
                        <a:t>21035 ms</a:t>
                      </a:r>
                      <a:endParaRPr/>
                    </a:p>
                  </a:txBody>
                  <a:tcPr marL="91425" marR="91425" marT="91425" marB="91425"/>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3"/>
                  </a:ext>
                </a:extLst>
              </a:tr>
              <a:tr h="540050">
                <a:tc gridSpan="2">
                  <a:txBody>
                    <a:bodyPr/>
                    <a:lstStyle/>
                    <a:p>
                      <a:pPr marL="0" lvl="0" indent="0" algn="l" rtl="0">
                        <a:spcBef>
                          <a:spcPts val="0"/>
                        </a:spcBef>
                        <a:spcAft>
                          <a:spcPts val="0"/>
                        </a:spcAft>
                        <a:buNone/>
                      </a:pPr>
                      <a:r>
                        <a:rPr lang="pt-BR"/>
                        <a:t>1000000</a:t>
                      </a:r>
                      <a:endParaRPr/>
                    </a:p>
                  </a:txBody>
                  <a:tcPr marL="91425" marR="91425" marT="91425" marB="91425"/>
                </a:tc>
                <a:tc hMerge="1">
                  <a:txBody>
                    <a:bodyPr/>
                    <a:lstStyle/>
                    <a:p>
                      <a:endParaRPr lang="pt-BR"/>
                    </a:p>
                  </a:txBody>
                  <a:tcPr/>
                </a:tc>
                <a:tc gridSpan="3">
                  <a:txBody>
                    <a:bodyPr/>
                    <a:lstStyle/>
                    <a:p>
                      <a:pPr marL="0" lvl="0" indent="0" algn="l" rtl="0">
                        <a:spcBef>
                          <a:spcPts val="0"/>
                        </a:spcBef>
                        <a:spcAft>
                          <a:spcPts val="0"/>
                        </a:spcAft>
                        <a:buNone/>
                      </a:pPr>
                      <a:r>
                        <a:rPr lang="pt-BR"/>
                        <a:t>1864602 ms</a:t>
                      </a:r>
                      <a:endParaRPr/>
                    </a:p>
                  </a:txBody>
                  <a:tcPr marL="91425" marR="91425" marT="91425" marB="91425"/>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4"/>
                  </a:ext>
                </a:extLst>
              </a:tr>
            </a:tbl>
          </a:graphicData>
        </a:graphic>
      </p:graphicFrame>
      <p:graphicFrame>
        <p:nvGraphicFramePr>
          <p:cNvPr id="309" name="Google Shape;309;p40"/>
          <p:cNvGraphicFramePr/>
          <p:nvPr/>
        </p:nvGraphicFramePr>
        <p:xfrm>
          <a:off x="4847350" y="2113010"/>
          <a:ext cx="3000000" cy="3000000"/>
        </p:xfrm>
        <a:graphic>
          <a:graphicData uri="http://schemas.openxmlformats.org/drawingml/2006/table">
            <a:tbl>
              <a:tblPr>
                <a:noFill/>
                <a:tableStyleId>{8B0C31B6-3EB4-42B5-B681-A764AADA6A35}</a:tableStyleId>
              </a:tblPr>
              <a:tblGrid>
                <a:gridCol w="711625">
                  <a:extLst>
                    <a:ext uri="{9D8B030D-6E8A-4147-A177-3AD203B41FA5}">
                      <a16:colId xmlns:a16="http://schemas.microsoft.com/office/drawing/2014/main" val="20000"/>
                    </a:ext>
                  </a:extLst>
                </a:gridCol>
                <a:gridCol w="711625">
                  <a:extLst>
                    <a:ext uri="{9D8B030D-6E8A-4147-A177-3AD203B41FA5}">
                      <a16:colId xmlns:a16="http://schemas.microsoft.com/office/drawing/2014/main" val="20001"/>
                    </a:ext>
                  </a:extLst>
                </a:gridCol>
                <a:gridCol w="711625">
                  <a:extLst>
                    <a:ext uri="{9D8B030D-6E8A-4147-A177-3AD203B41FA5}">
                      <a16:colId xmlns:a16="http://schemas.microsoft.com/office/drawing/2014/main" val="20002"/>
                    </a:ext>
                  </a:extLst>
                </a:gridCol>
                <a:gridCol w="711625">
                  <a:extLst>
                    <a:ext uri="{9D8B030D-6E8A-4147-A177-3AD203B41FA5}">
                      <a16:colId xmlns:a16="http://schemas.microsoft.com/office/drawing/2014/main" val="20003"/>
                    </a:ext>
                  </a:extLst>
                </a:gridCol>
                <a:gridCol w="711625">
                  <a:extLst>
                    <a:ext uri="{9D8B030D-6E8A-4147-A177-3AD203B41FA5}">
                      <a16:colId xmlns:a16="http://schemas.microsoft.com/office/drawing/2014/main" val="20004"/>
                    </a:ext>
                  </a:extLst>
                </a:gridCol>
              </a:tblGrid>
              <a:tr h="531175">
                <a:tc gridSpan="2">
                  <a:txBody>
                    <a:bodyPr/>
                    <a:lstStyle/>
                    <a:p>
                      <a:pPr marL="0" lvl="0" indent="0" algn="ctr" rtl="0">
                        <a:spcBef>
                          <a:spcPts val="0"/>
                        </a:spcBef>
                        <a:spcAft>
                          <a:spcPts val="0"/>
                        </a:spcAft>
                        <a:buNone/>
                      </a:pPr>
                      <a:r>
                        <a:rPr lang="pt-BR"/>
                        <a:t>Tamanho Vetor</a:t>
                      </a:r>
                      <a:endParaRPr/>
                    </a:p>
                  </a:txBody>
                  <a:tcPr marL="91425" marR="91425" marT="91425" marB="91425"/>
                </a:tc>
                <a:tc hMerge="1">
                  <a:txBody>
                    <a:bodyPr/>
                    <a:lstStyle/>
                    <a:p>
                      <a:endParaRPr lang="pt-BR"/>
                    </a:p>
                  </a:txBody>
                  <a:tcPr/>
                </a:tc>
                <a:tc gridSpan="3">
                  <a:txBody>
                    <a:bodyPr/>
                    <a:lstStyle/>
                    <a:p>
                      <a:pPr marL="0" lvl="0" indent="0" algn="ctr" rtl="0">
                        <a:spcBef>
                          <a:spcPts val="0"/>
                        </a:spcBef>
                        <a:spcAft>
                          <a:spcPts val="0"/>
                        </a:spcAft>
                        <a:buNone/>
                      </a:pPr>
                      <a:r>
                        <a:rPr lang="pt-BR"/>
                        <a:t>Tempo de execução</a:t>
                      </a:r>
                      <a:endParaRPr/>
                    </a:p>
                  </a:txBody>
                  <a:tcPr marL="91425" marR="91425" marT="91425" marB="91425"/>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0"/>
                  </a:ext>
                </a:extLst>
              </a:tr>
              <a:tr h="479175">
                <a:tc gridSpan="2">
                  <a:txBody>
                    <a:bodyPr/>
                    <a:lstStyle/>
                    <a:p>
                      <a:pPr marL="0" lvl="0" indent="0" algn="l" rtl="0">
                        <a:spcBef>
                          <a:spcPts val="0"/>
                        </a:spcBef>
                        <a:spcAft>
                          <a:spcPts val="0"/>
                        </a:spcAft>
                        <a:buNone/>
                      </a:pPr>
                      <a:r>
                        <a:rPr lang="pt-BR"/>
                        <a:t>1000</a:t>
                      </a:r>
                      <a:endParaRPr/>
                    </a:p>
                  </a:txBody>
                  <a:tcPr marL="91425" marR="91425" marT="91425" marB="91425"/>
                </a:tc>
                <a:tc hMerge="1">
                  <a:txBody>
                    <a:bodyPr/>
                    <a:lstStyle/>
                    <a:p>
                      <a:endParaRPr lang="pt-BR"/>
                    </a:p>
                  </a:txBody>
                  <a:tcPr/>
                </a:tc>
                <a:tc gridSpan="3">
                  <a:txBody>
                    <a:bodyPr/>
                    <a:lstStyle/>
                    <a:p>
                      <a:pPr marL="0" lvl="0" indent="0" algn="l" rtl="0">
                        <a:spcBef>
                          <a:spcPts val="0"/>
                        </a:spcBef>
                        <a:spcAft>
                          <a:spcPts val="0"/>
                        </a:spcAft>
                        <a:buNone/>
                      </a:pPr>
                      <a:r>
                        <a:rPr lang="pt-BR"/>
                        <a:t>3 ms</a:t>
                      </a:r>
                      <a:endParaRPr/>
                    </a:p>
                  </a:txBody>
                  <a:tcPr marL="91425" marR="91425" marT="91425" marB="91425"/>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1"/>
                  </a:ext>
                </a:extLst>
              </a:tr>
              <a:tr h="460750">
                <a:tc gridSpan="2">
                  <a:txBody>
                    <a:bodyPr/>
                    <a:lstStyle/>
                    <a:p>
                      <a:pPr marL="0" lvl="0" indent="0" algn="l" rtl="0">
                        <a:spcBef>
                          <a:spcPts val="0"/>
                        </a:spcBef>
                        <a:spcAft>
                          <a:spcPts val="0"/>
                        </a:spcAft>
                        <a:buNone/>
                      </a:pPr>
                      <a:r>
                        <a:rPr lang="pt-BR"/>
                        <a:t>10000</a:t>
                      </a:r>
                      <a:endParaRPr/>
                    </a:p>
                  </a:txBody>
                  <a:tcPr marL="91425" marR="91425" marT="91425" marB="91425"/>
                </a:tc>
                <a:tc hMerge="1">
                  <a:txBody>
                    <a:bodyPr/>
                    <a:lstStyle/>
                    <a:p>
                      <a:endParaRPr lang="pt-BR"/>
                    </a:p>
                  </a:txBody>
                  <a:tcPr/>
                </a:tc>
                <a:tc gridSpan="3">
                  <a:txBody>
                    <a:bodyPr/>
                    <a:lstStyle/>
                    <a:p>
                      <a:pPr marL="0" lvl="0" indent="0" algn="l" rtl="0">
                        <a:spcBef>
                          <a:spcPts val="0"/>
                        </a:spcBef>
                        <a:spcAft>
                          <a:spcPts val="0"/>
                        </a:spcAft>
                        <a:buNone/>
                      </a:pPr>
                      <a:r>
                        <a:rPr lang="pt-BR"/>
                        <a:t>28 ms</a:t>
                      </a:r>
                      <a:endParaRPr/>
                    </a:p>
                  </a:txBody>
                  <a:tcPr marL="91425" marR="91425" marT="91425" marB="91425"/>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2"/>
                  </a:ext>
                </a:extLst>
              </a:tr>
              <a:tr h="441125">
                <a:tc gridSpan="2">
                  <a:txBody>
                    <a:bodyPr/>
                    <a:lstStyle/>
                    <a:p>
                      <a:pPr marL="0" lvl="0" indent="0" algn="l" rtl="0">
                        <a:spcBef>
                          <a:spcPts val="0"/>
                        </a:spcBef>
                        <a:spcAft>
                          <a:spcPts val="0"/>
                        </a:spcAft>
                        <a:buNone/>
                      </a:pPr>
                      <a:r>
                        <a:rPr lang="pt-BR"/>
                        <a:t>100000</a:t>
                      </a:r>
                      <a:endParaRPr/>
                    </a:p>
                  </a:txBody>
                  <a:tcPr marL="91425" marR="91425" marT="91425" marB="91425"/>
                </a:tc>
                <a:tc hMerge="1">
                  <a:txBody>
                    <a:bodyPr/>
                    <a:lstStyle/>
                    <a:p>
                      <a:endParaRPr lang="pt-BR"/>
                    </a:p>
                  </a:txBody>
                  <a:tcPr/>
                </a:tc>
                <a:tc gridSpan="3">
                  <a:txBody>
                    <a:bodyPr/>
                    <a:lstStyle/>
                    <a:p>
                      <a:pPr marL="0" lvl="0" indent="0" algn="l" rtl="0">
                        <a:spcBef>
                          <a:spcPts val="0"/>
                        </a:spcBef>
                        <a:spcAft>
                          <a:spcPts val="0"/>
                        </a:spcAft>
                        <a:buNone/>
                      </a:pPr>
                      <a:r>
                        <a:rPr lang="pt-BR"/>
                        <a:t>1944 ms</a:t>
                      </a:r>
                      <a:endParaRPr/>
                    </a:p>
                  </a:txBody>
                  <a:tcPr marL="91425" marR="91425" marT="91425" marB="91425"/>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3"/>
                  </a:ext>
                </a:extLst>
              </a:tr>
              <a:tr h="561125">
                <a:tc gridSpan="2">
                  <a:txBody>
                    <a:bodyPr/>
                    <a:lstStyle/>
                    <a:p>
                      <a:pPr marL="0" lvl="0" indent="0" algn="l" rtl="0">
                        <a:spcBef>
                          <a:spcPts val="0"/>
                        </a:spcBef>
                        <a:spcAft>
                          <a:spcPts val="0"/>
                        </a:spcAft>
                        <a:buNone/>
                      </a:pPr>
                      <a:r>
                        <a:rPr lang="pt-BR"/>
                        <a:t>1000000</a:t>
                      </a:r>
                      <a:endParaRPr/>
                    </a:p>
                  </a:txBody>
                  <a:tcPr marL="91425" marR="91425" marT="91425" marB="91425"/>
                </a:tc>
                <a:tc hMerge="1">
                  <a:txBody>
                    <a:bodyPr/>
                    <a:lstStyle/>
                    <a:p>
                      <a:endParaRPr lang="pt-BR"/>
                    </a:p>
                  </a:txBody>
                  <a:tcPr/>
                </a:tc>
                <a:tc gridSpan="3">
                  <a:txBody>
                    <a:bodyPr/>
                    <a:lstStyle/>
                    <a:p>
                      <a:pPr marL="0" lvl="0" indent="0" algn="l" rtl="0">
                        <a:spcBef>
                          <a:spcPts val="0"/>
                        </a:spcBef>
                        <a:spcAft>
                          <a:spcPts val="0"/>
                        </a:spcAft>
                        <a:buNone/>
                      </a:pPr>
                      <a:r>
                        <a:rPr lang="pt-BR"/>
                        <a:t>195020 ms</a:t>
                      </a:r>
                      <a:endParaRPr/>
                    </a:p>
                  </a:txBody>
                  <a:tcPr marL="91425" marR="91425" marT="91425" marB="91425"/>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313"/>
        <p:cNvGrpSpPr/>
        <p:nvPr/>
      </p:nvGrpSpPr>
      <p:grpSpPr>
        <a:xfrm>
          <a:off x="0" y="0"/>
          <a:ext cx="0" cy="0"/>
          <a:chOff x="0" y="0"/>
          <a:chExt cx="0" cy="0"/>
        </a:xfrm>
      </p:grpSpPr>
      <p:sp>
        <p:nvSpPr>
          <p:cNvPr id="314" name="Google Shape;314;p41"/>
          <p:cNvSpPr txBox="1">
            <a:spLocks noGrp="1"/>
          </p:cNvSpPr>
          <p:nvPr>
            <p:ph type="ctrTitle"/>
          </p:nvPr>
        </p:nvSpPr>
        <p:spPr>
          <a:xfrm>
            <a:off x="311700" y="111150"/>
            <a:ext cx="8520600" cy="606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a:solidFill>
                  <a:schemeClr val="dk1"/>
                </a:solidFill>
              </a:rPr>
              <a:t>Gráfico de execução</a:t>
            </a:r>
            <a:endParaRPr>
              <a:solidFill>
                <a:schemeClr val="dk1"/>
              </a:solidFill>
            </a:endParaRPr>
          </a:p>
        </p:txBody>
      </p:sp>
      <p:cxnSp>
        <p:nvCxnSpPr>
          <p:cNvPr id="315" name="Google Shape;315;p41"/>
          <p:cNvCxnSpPr/>
          <p:nvPr/>
        </p:nvCxnSpPr>
        <p:spPr>
          <a:xfrm>
            <a:off x="311700" y="734500"/>
            <a:ext cx="8520600" cy="0"/>
          </a:xfrm>
          <a:prstGeom prst="straightConnector1">
            <a:avLst/>
          </a:prstGeom>
          <a:noFill/>
          <a:ln w="9525" cap="flat" cmpd="sng">
            <a:solidFill>
              <a:schemeClr val="dk1"/>
            </a:solidFill>
            <a:prstDash val="solid"/>
            <a:round/>
            <a:headEnd type="none" w="med" len="med"/>
            <a:tailEnd type="none" w="med" len="med"/>
          </a:ln>
        </p:spPr>
      </p:cxnSp>
      <p:pic>
        <p:nvPicPr>
          <p:cNvPr id="316" name="Google Shape;316;p41" title="Points scored"/>
          <p:cNvPicPr preferRelativeResize="0"/>
          <p:nvPr/>
        </p:nvPicPr>
        <p:blipFill>
          <a:blip r:embed="rId3">
            <a:alphaModFix/>
          </a:blip>
          <a:stretch>
            <a:fillRect/>
          </a:stretch>
        </p:blipFill>
        <p:spPr>
          <a:xfrm>
            <a:off x="1565200" y="1086150"/>
            <a:ext cx="5801967" cy="3587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320"/>
        <p:cNvGrpSpPr/>
        <p:nvPr/>
      </p:nvGrpSpPr>
      <p:grpSpPr>
        <a:xfrm>
          <a:off x="0" y="0"/>
          <a:ext cx="0" cy="0"/>
          <a:chOff x="0" y="0"/>
          <a:chExt cx="0" cy="0"/>
        </a:xfrm>
      </p:grpSpPr>
      <p:sp>
        <p:nvSpPr>
          <p:cNvPr id="321" name="Google Shape;321;p42"/>
          <p:cNvSpPr txBox="1">
            <a:spLocks noGrp="1"/>
          </p:cNvSpPr>
          <p:nvPr>
            <p:ph type="ctrTitle"/>
          </p:nvPr>
        </p:nvSpPr>
        <p:spPr>
          <a:xfrm>
            <a:off x="355850" y="96925"/>
            <a:ext cx="8520600" cy="606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a:solidFill>
                  <a:schemeClr val="dk1"/>
                </a:solidFill>
              </a:rPr>
              <a:t>Budget</a:t>
            </a:r>
            <a:endParaRPr>
              <a:solidFill>
                <a:schemeClr val="dk1"/>
              </a:solidFill>
            </a:endParaRPr>
          </a:p>
        </p:txBody>
      </p:sp>
      <p:sp>
        <p:nvSpPr>
          <p:cNvPr id="322" name="Google Shape;322;p42"/>
          <p:cNvSpPr txBox="1">
            <a:spLocks noGrp="1"/>
          </p:cNvSpPr>
          <p:nvPr>
            <p:ph type="title" idx="4294967295"/>
          </p:nvPr>
        </p:nvSpPr>
        <p:spPr>
          <a:xfrm>
            <a:off x="479700" y="1379275"/>
            <a:ext cx="3693300" cy="33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solidFill>
                  <a:schemeClr val="dk1"/>
                </a:solidFill>
              </a:rPr>
              <a:t>Testes QuickSort A</a:t>
            </a:r>
            <a:endParaRPr>
              <a:solidFill>
                <a:schemeClr val="dk1"/>
              </a:solidFill>
            </a:endParaRPr>
          </a:p>
          <a:p>
            <a:pPr marL="0" lvl="0" indent="0" algn="l" rtl="0">
              <a:spcBef>
                <a:spcPts val="0"/>
              </a:spcBef>
              <a:spcAft>
                <a:spcPts val="0"/>
              </a:spcAft>
              <a:buNone/>
            </a:pPr>
            <a:endParaRPr sz="1400">
              <a:solidFill>
                <a:schemeClr val="dk1"/>
              </a:solidFill>
            </a:endParaRPr>
          </a:p>
        </p:txBody>
      </p:sp>
      <p:cxnSp>
        <p:nvCxnSpPr>
          <p:cNvPr id="323" name="Google Shape;323;p42"/>
          <p:cNvCxnSpPr/>
          <p:nvPr/>
        </p:nvCxnSpPr>
        <p:spPr>
          <a:xfrm>
            <a:off x="355850" y="602525"/>
            <a:ext cx="8520600" cy="0"/>
          </a:xfrm>
          <a:prstGeom prst="straightConnector1">
            <a:avLst/>
          </a:prstGeom>
          <a:noFill/>
          <a:ln w="9525" cap="flat" cmpd="sng">
            <a:solidFill>
              <a:schemeClr val="dk1"/>
            </a:solidFill>
            <a:prstDash val="solid"/>
            <a:round/>
            <a:headEnd type="none" w="med" len="med"/>
            <a:tailEnd type="none" w="med" len="med"/>
          </a:ln>
        </p:spPr>
      </p:cxnSp>
      <p:sp>
        <p:nvSpPr>
          <p:cNvPr id="324" name="Google Shape;324;p42"/>
          <p:cNvSpPr txBox="1">
            <a:spLocks noGrp="1"/>
          </p:cNvSpPr>
          <p:nvPr>
            <p:ph type="title" idx="4294967295"/>
          </p:nvPr>
        </p:nvSpPr>
        <p:spPr>
          <a:xfrm>
            <a:off x="4773650" y="1379275"/>
            <a:ext cx="3804900" cy="347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solidFill>
                  <a:schemeClr val="dk1"/>
                </a:solidFill>
              </a:rPr>
              <a:t>Testes QuickSort  B</a:t>
            </a:r>
            <a:endParaRPr>
              <a:solidFill>
                <a:schemeClr val="dk1"/>
              </a:solidFill>
            </a:endParaRPr>
          </a:p>
        </p:txBody>
      </p:sp>
      <p:graphicFrame>
        <p:nvGraphicFramePr>
          <p:cNvPr id="325" name="Google Shape;325;p42"/>
          <p:cNvGraphicFramePr/>
          <p:nvPr/>
        </p:nvGraphicFramePr>
        <p:xfrm>
          <a:off x="479700" y="2113010"/>
          <a:ext cx="3000000" cy="3000000"/>
        </p:xfrm>
        <a:graphic>
          <a:graphicData uri="http://schemas.openxmlformats.org/drawingml/2006/table">
            <a:tbl>
              <a:tblPr>
                <a:noFill/>
                <a:tableStyleId>{8B0C31B6-3EB4-42B5-B681-A764AADA6A35}</a:tableStyleId>
              </a:tblPr>
              <a:tblGrid>
                <a:gridCol w="691750">
                  <a:extLst>
                    <a:ext uri="{9D8B030D-6E8A-4147-A177-3AD203B41FA5}">
                      <a16:colId xmlns:a16="http://schemas.microsoft.com/office/drawing/2014/main" val="20000"/>
                    </a:ext>
                  </a:extLst>
                </a:gridCol>
                <a:gridCol w="691750">
                  <a:extLst>
                    <a:ext uri="{9D8B030D-6E8A-4147-A177-3AD203B41FA5}">
                      <a16:colId xmlns:a16="http://schemas.microsoft.com/office/drawing/2014/main" val="20001"/>
                    </a:ext>
                  </a:extLst>
                </a:gridCol>
                <a:gridCol w="691750">
                  <a:extLst>
                    <a:ext uri="{9D8B030D-6E8A-4147-A177-3AD203B41FA5}">
                      <a16:colId xmlns:a16="http://schemas.microsoft.com/office/drawing/2014/main" val="20002"/>
                    </a:ext>
                  </a:extLst>
                </a:gridCol>
                <a:gridCol w="691750">
                  <a:extLst>
                    <a:ext uri="{9D8B030D-6E8A-4147-A177-3AD203B41FA5}">
                      <a16:colId xmlns:a16="http://schemas.microsoft.com/office/drawing/2014/main" val="20003"/>
                    </a:ext>
                  </a:extLst>
                </a:gridCol>
                <a:gridCol w="691750">
                  <a:extLst>
                    <a:ext uri="{9D8B030D-6E8A-4147-A177-3AD203B41FA5}">
                      <a16:colId xmlns:a16="http://schemas.microsoft.com/office/drawing/2014/main" val="20004"/>
                    </a:ext>
                  </a:extLst>
                </a:gridCol>
              </a:tblGrid>
              <a:tr h="461775">
                <a:tc gridSpan="2">
                  <a:txBody>
                    <a:bodyPr/>
                    <a:lstStyle/>
                    <a:p>
                      <a:pPr marL="0" lvl="0" indent="0" algn="ctr" rtl="0">
                        <a:spcBef>
                          <a:spcPts val="0"/>
                        </a:spcBef>
                        <a:spcAft>
                          <a:spcPts val="0"/>
                        </a:spcAft>
                        <a:buNone/>
                      </a:pPr>
                      <a:r>
                        <a:rPr lang="pt-BR"/>
                        <a:t>Tamanho Vetor</a:t>
                      </a:r>
                      <a:endParaRPr/>
                    </a:p>
                  </a:txBody>
                  <a:tcPr marL="91425" marR="91425" marT="91425" marB="91425"/>
                </a:tc>
                <a:tc hMerge="1">
                  <a:txBody>
                    <a:bodyPr/>
                    <a:lstStyle/>
                    <a:p>
                      <a:endParaRPr lang="pt-BR"/>
                    </a:p>
                  </a:txBody>
                  <a:tcPr/>
                </a:tc>
                <a:tc gridSpan="3">
                  <a:txBody>
                    <a:bodyPr/>
                    <a:lstStyle/>
                    <a:p>
                      <a:pPr marL="0" lvl="0" indent="0" algn="ctr" rtl="0">
                        <a:spcBef>
                          <a:spcPts val="0"/>
                        </a:spcBef>
                        <a:spcAft>
                          <a:spcPts val="0"/>
                        </a:spcAft>
                        <a:buNone/>
                      </a:pPr>
                      <a:r>
                        <a:rPr lang="pt-BR"/>
                        <a:t>Tempo de execução</a:t>
                      </a:r>
                      <a:endParaRPr/>
                    </a:p>
                  </a:txBody>
                  <a:tcPr marL="91425" marR="91425" marT="91425" marB="91425"/>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0"/>
                  </a:ext>
                </a:extLst>
              </a:tr>
              <a:tr h="487825">
                <a:tc gridSpan="2">
                  <a:txBody>
                    <a:bodyPr/>
                    <a:lstStyle/>
                    <a:p>
                      <a:pPr marL="0" lvl="0" indent="0" algn="l" rtl="0">
                        <a:spcBef>
                          <a:spcPts val="0"/>
                        </a:spcBef>
                        <a:spcAft>
                          <a:spcPts val="0"/>
                        </a:spcAft>
                        <a:buNone/>
                      </a:pPr>
                      <a:r>
                        <a:rPr lang="pt-BR"/>
                        <a:t>1000</a:t>
                      </a:r>
                      <a:endParaRPr/>
                    </a:p>
                  </a:txBody>
                  <a:tcPr marL="91425" marR="91425" marT="91425" marB="91425"/>
                </a:tc>
                <a:tc hMerge="1">
                  <a:txBody>
                    <a:bodyPr/>
                    <a:lstStyle/>
                    <a:p>
                      <a:endParaRPr lang="pt-BR"/>
                    </a:p>
                  </a:txBody>
                  <a:tcPr/>
                </a:tc>
                <a:tc gridSpan="3">
                  <a:txBody>
                    <a:bodyPr/>
                    <a:lstStyle/>
                    <a:p>
                      <a:pPr marL="0" lvl="0" indent="0" algn="l" rtl="0">
                        <a:spcBef>
                          <a:spcPts val="0"/>
                        </a:spcBef>
                        <a:spcAft>
                          <a:spcPts val="0"/>
                        </a:spcAft>
                        <a:buNone/>
                      </a:pPr>
                      <a:r>
                        <a:rPr lang="pt-BR"/>
                        <a:t>6 ms</a:t>
                      </a:r>
                      <a:endParaRPr/>
                    </a:p>
                  </a:txBody>
                  <a:tcPr marL="91425" marR="91425" marT="91425" marB="91425"/>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1"/>
                  </a:ext>
                </a:extLst>
              </a:tr>
              <a:tr h="400550">
                <a:tc gridSpan="2">
                  <a:txBody>
                    <a:bodyPr/>
                    <a:lstStyle/>
                    <a:p>
                      <a:pPr marL="0" lvl="0" indent="0" algn="l" rtl="0">
                        <a:spcBef>
                          <a:spcPts val="0"/>
                        </a:spcBef>
                        <a:spcAft>
                          <a:spcPts val="0"/>
                        </a:spcAft>
                        <a:buNone/>
                      </a:pPr>
                      <a:r>
                        <a:rPr lang="pt-BR"/>
                        <a:t>10000</a:t>
                      </a:r>
                      <a:endParaRPr/>
                    </a:p>
                  </a:txBody>
                  <a:tcPr marL="91425" marR="91425" marT="91425" marB="91425"/>
                </a:tc>
                <a:tc hMerge="1">
                  <a:txBody>
                    <a:bodyPr/>
                    <a:lstStyle/>
                    <a:p>
                      <a:endParaRPr lang="pt-BR"/>
                    </a:p>
                  </a:txBody>
                  <a:tcPr/>
                </a:tc>
                <a:tc gridSpan="3">
                  <a:txBody>
                    <a:bodyPr/>
                    <a:lstStyle/>
                    <a:p>
                      <a:pPr marL="0" lvl="0" indent="0" algn="l" rtl="0">
                        <a:spcBef>
                          <a:spcPts val="0"/>
                        </a:spcBef>
                        <a:spcAft>
                          <a:spcPts val="0"/>
                        </a:spcAft>
                        <a:buNone/>
                      </a:pPr>
                      <a:r>
                        <a:rPr lang="pt-BR"/>
                        <a:t>52 ms</a:t>
                      </a:r>
                      <a:endParaRPr/>
                    </a:p>
                  </a:txBody>
                  <a:tcPr marL="91425" marR="91425" marT="91425" marB="91425"/>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2"/>
                  </a:ext>
                </a:extLst>
              </a:tr>
              <a:tr h="383500">
                <a:tc gridSpan="2">
                  <a:txBody>
                    <a:bodyPr/>
                    <a:lstStyle/>
                    <a:p>
                      <a:pPr marL="0" lvl="0" indent="0" algn="l" rtl="0">
                        <a:spcBef>
                          <a:spcPts val="0"/>
                        </a:spcBef>
                        <a:spcAft>
                          <a:spcPts val="0"/>
                        </a:spcAft>
                        <a:buNone/>
                      </a:pPr>
                      <a:r>
                        <a:rPr lang="pt-BR"/>
                        <a:t>100000</a:t>
                      </a:r>
                      <a:endParaRPr/>
                    </a:p>
                  </a:txBody>
                  <a:tcPr marL="91425" marR="91425" marT="91425" marB="91425"/>
                </a:tc>
                <a:tc hMerge="1">
                  <a:txBody>
                    <a:bodyPr/>
                    <a:lstStyle/>
                    <a:p>
                      <a:endParaRPr lang="pt-BR"/>
                    </a:p>
                  </a:txBody>
                  <a:tcPr/>
                </a:tc>
                <a:tc gridSpan="3">
                  <a:txBody>
                    <a:bodyPr/>
                    <a:lstStyle/>
                    <a:p>
                      <a:pPr marL="0" lvl="0" indent="0" algn="l" rtl="0">
                        <a:spcBef>
                          <a:spcPts val="0"/>
                        </a:spcBef>
                        <a:spcAft>
                          <a:spcPts val="0"/>
                        </a:spcAft>
                        <a:buNone/>
                      </a:pPr>
                      <a:r>
                        <a:rPr lang="pt-BR"/>
                        <a:t>556 ms</a:t>
                      </a:r>
                      <a:endParaRPr/>
                    </a:p>
                  </a:txBody>
                  <a:tcPr marL="91425" marR="91425" marT="91425" marB="91425"/>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3"/>
                  </a:ext>
                </a:extLst>
              </a:tr>
              <a:tr h="487825">
                <a:tc gridSpan="2">
                  <a:txBody>
                    <a:bodyPr/>
                    <a:lstStyle/>
                    <a:p>
                      <a:pPr marL="0" lvl="0" indent="0" algn="l" rtl="0">
                        <a:spcBef>
                          <a:spcPts val="0"/>
                        </a:spcBef>
                        <a:spcAft>
                          <a:spcPts val="0"/>
                        </a:spcAft>
                        <a:buNone/>
                      </a:pPr>
                      <a:r>
                        <a:rPr lang="pt-BR"/>
                        <a:t>1000000</a:t>
                      </a:r>
                      <a:endParaRPr/>
                    </a:p>
                  </a:txBody>
                  <a:tcPr marL="91425" marR="91425" marT="91425" marB="91425"/>
                </a:tc>
                <a:tc hMerge="1">
                  <a:txBody>
                    <a:bodyPr/>
                    <a:lstStyle/>
                    <a:p>
                      <a:endParaRPr lang="pt-BR"/>
                    </a:p>
                  </a:txBody>
                  <a:tcPr/>
                </a:tc>
                <a:tc gridSpan="3">
                  <a:txBody>
                    <a:bodyPr/>
                    <a:lstStyle/>
                    <a:p>
                      <a:pPr marL="0" lvl="0" indent="0" algn="l" rtl="0">
                        <a:spcBef>
                          <a:spcPts val="0"/>
                        </a:spcBef>
                        <a:spcAft>
                          <a:spcPts val="0"/>
                        </a:spcAft>
                        <a:buNone/>
                      </a:pPr>
                      <a:r>
                        <a:rPr lang="pt-BR"/>
                        <a:t>1873 ms</a:t>
                      </a:r>
                      <a:endParaRPr/>
                    </a:p>
                  </a:txBody>
                  <a:tcPr marL="91425" marR="91425" marT="91425" marB="91425"/>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4"/>
                  </a:ext>
                </a:extLst>
              </a:tr>
            </a:tbl>
          </a:graphicData>
        </a:graphic>
      </p:graphicFrame>
      <p:graphicFrame>
        <p:nvGraphicFramePr>
          <p:cNvPr id="326" name="Google Shape;326;p42"/>
          <p:cNvGraphicFramePr/>
          <p:nvPr/>
        </p:nvGraphicFramePr>
        <p:xfrm>
          <a:off x="4946725" y="2113010"/>
          <a:ext cx="3000000" cy="3000000"/>
        </p:xfrm>
        <a:graphic>
          <a:graphicData uri="http://schemas.openxmlformats.org/drawingml/2006/table">
            <a:tbl>
              <a:tblPr>
                <a:noFill/>
                <a:tableStyleId>{8B0C31B6-3EB4-42B5-B681-A764AADA6A35}</a:tableStyleId>
              </a:tblPr>
              <a:tblGrid>
                <a:gridCol w="691750">
                  <a:extLst>
                    <a:ext uri="{9D8B030D-6E8A-4147-A177-3AD203B41FA5}">
                      <a16:colId xmlns:a16="http://schemas.microsoft.com/office/drawing/2014/main" val="20000"/>
                    </a:ext>
                  </a:extLst>
                </a:gridCol>
                <a:gridCol w="691750">
                  <a:extLst>
                    <a:ext uri="{9D8B030D-6E8A-4147-A177-3AD203B41FA5}">
                      <a16:colId xmlns:a16="http://schemas.microsoft.com/office/drawing/2014/main" val="20001"/>
                    </a:ext>
                  </a:extLst>
                </a:gridCol>
                <a:gridCol w="691750">
                  <a:extLst>
                    <a:ext uri="{9D8B030D-6E8A-4147-A177-3AD203B41FA5}">
                      <a16:colId xmlns:a16="http://schemas.microsoft.com/office/drawing/2014/main" val="20002"/>
                    </a:ext>
                  </a:extLst>
                </a:gridCol>
                <a:gridCol w="691750">
                  <a:extLst>
                    <a:ext uri="{9D8B030D-6E8A-4147-A177-3AD203B41FA5}">
                      <a16:colId xmlns:a16="http://schemas.microsoft.com/office/drawing/2014/main" val="20003"/>
                    </a:ext>
                  </a:extLst>
                </a:gridCol>
                <a:gridCol w="691750">
                  <a:extLst>
                    <a:ext uri="{9D8B030D-6E8A-4147-A177-3AD203B41FA5}">
                      <a16:colId xmlns:a16="http://schemas.microsoft.com/office/drawing/2014/main" val="20004"/>
                    </a:ext>
                  </a:extLst>
                </a:gridCol>
              </a:tblGrid>
              <a:tr h="477075">
                <a:tc gridSpan="2">
                  <a:txBody>
                    <a:bodyPr/>
                    <a:lstStyle/>
                    <a:p>
                      <a:pPr marL="0" lvl="0" indent="0" algn="ctr" rtl="0">
                        <a:spcBef>
                          <a:spcPts val="0"/>
                        </a:spcBef>
                        <a:spcAft>
                          <a:spcPts val="0"/>
                        </a:spcAft>
                        <a:buNone/>
                      </a:pPr>
                      <a:r>
                        <a:rPr lang="pt-BR"/>
                        <a:t>Tamanho Vetor</a:t>
                      </a:r>
                      <a:endParaRPr/>
                    </a:p>
                  </a:txBody>
                  <a:tcPr marL="91425" marR="91425" marT="91425" marB="91425"/>
                </a:tc>
                <a:tc hMerge="1">
                  <a:txBody>
                    <a:bodyPr/>
                    <a:lstStyle/>
                    <a:p>
                      <a:endParaRPr lang="pt-BR"/>
                    </a:p>
                  </a:txBody>
                  <a:tcPr/>
                </a:tc>
                <a:tc gridSpan="3">
                  <a:txBody>
                    <a:bodyPr/>
                    <a:lstStyle/>
                    <a:p>
                      <a:pPr marL="0" lvl="0" indent="0" algn="ctr" rtl="0">
                        <a:spcBef>
                          <a:spcPts val="0"/>
                        </a:spcBef>
                        <a:spcAft>
                          <a:spcPts val="0"/>
                        </a:spcAft>
                        <a:buNone/>
                      </a:pPr>
                      <a:r>
                        <a:rPr lang="pt-BR"/>
                        <a:t>Tempo de execução</a:t>
                      </a:r>
                      <a:endParaRPr/>
                    </a:p>
                  </a:txBody>
                  <a:tcPr marL="91425" marR="91425" marT="91425" marB="91425"/>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0"/>
                  </a:ext>
                </a:extLst>
              </a:tr>
              <a:tr h="430375">
                <a:tc gridSpan="2">
                  <a:txBody>
                    <a:bodyPr/>
                    <a:lstStyle/>
                    <a:p>
                      <a:pPr marL="0" lvl="0" indent="0" algn="l" rtl="0">
                        <a:spcBef>
                          <a:spcPts val="0"/>
                        </a:spcBef>
                        <a:spcAft>
                          <a:spcPts val="0"/>
                        </a:spcAft>
                        <a:buNone/>
                      </a:pPr>
                      <a:r>
                        <a:rPr lang="pt-BR"/>
                        <a:t>1000</a:t>
                      </a:r>
                      <a:endParaRPr/>
                    </a:p>
                  </a:txBody>
                  <a:tcPr marL="91425" marR="91425" marT="91425" marB="91425"/>
                </a:tc>
                <a:tc hMerge="1">
                  <a:txBody>
                    <a:bodyPr/>
                    <a:lstStyle/>
                    <a:p>
                      <a:endParaRPr lang="pt-BR"/>
                    </a:p>
                  </a:txBody>
                  <a:tcPr/>
                </a:tc>
                <a:tc gridSpan="3">
                  <a:txBody>
                    <a:bodyPr/>
                    <a:lstStyle/>
                    <a:p>
                      <a:pPr marL="0" lvl="0" indent="0" algn="l" rtl="0">
                        <a:spcBef>
                          <a:spcPts val="0"/>
                        </a:spcBef>
                        <a:spcAft>
                          <a:spcPts val="0"/>
                        </a:spcAft>
                        <a:buNone/>
                      </a:pPr>
                      <a:r>
                        <a:rPr lang="pt-BR"/>
                        <a:t>1 ms</a:t>
                      </a:r>
                      <a:endParaRPr/>
                    </a:p>
                  </a:txBody>
                  <a:tcPr marL="91425" marR="91425" marT="91425" marB="91425"/>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1"/>
                  </a:ext>
                </a:extLst>
              </a:tr>
              <a:tr h="413825">
                <a:tc gridSpan="2">
                  <a:txBody>
                    <a:bodyPr/>
                    <a:lstStyle/>
                    <a:p>
                      <a:pPr marL="0" lvl="0" indent="0" algn="l" rtl="0">
                        <a:spcBef>
                          <a:spcPts val="0"/>
                        </a:spcBef>
                        <a:spcAft>
                          <a:spcPts val="0"/>
                        </a:spcAft>
                        <a:buNone/>
                      </a:pPr>
                      <a:r>
                        <a:rPr lang="pt-BR"/>
                        <a:t>10000</a:t>
                      </a:r>
                      <a:endParaRPr/>
                    </a:p>
                  </a:txBody>
                  <a:tcPr marL="91425" marR="91425" marT="91425" marB="91425"/>
                </a:tc>
                <a:tc hMerge="1">
                  <a:txBody>
                    <a:bodyPr/>
                    <a:lstStyle/>
                    <a:p>
                      <a:endParaRPr lang="pt-BR"/>
                    </a:p>
                  </a:txBody>
                  <a:tcPr/>
                </a:tc>
                <a:tc gridSpan="3">
                  <a:txBody>
                    <a:bodyPr/>
                    <a:lstStyle/>
                    <a:p>
                      <a:pPr marL="0" lvl="0" indent="0" algn="l" rtl="0">
                        <a:spcBef>
                          <a:spcPts val="0"/>
                        </a:spcBef>
                        <a:spcAft>
                          <a:spcPts val="0"/>
                        </a:spcAft>
                        <a:buNone/>
                      </a:pPr>
                      <a:r>
                        <a:rPr lang="pt-BR"/>
                        <a:t>4 ms </a:t>
                      </a:r>
                      <a:endParaRPr/>
                    </a:p>
                  </a:txBody>
                  <a:tcPr marL="91425" marR="91425" marT="91425" marB="91425"/>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2"/>
                  </a:ext>
                </a:extLst>
              </a:tr>
              <a:tr h="386225">
                <a:tc gridSpan="2">
                  <a:txBody>
                    <a:bodyPr/>
                    <a:lstStyle/>
                    <a:p>
                      <a:pPr marL="0" lvl="0" indent="0" algn="l" rtl="0">
                        <a:spcBef>
                          <a:spcPts val="0"/>
                        </a:spcBef>
                        <a:spcAft>
                          <a:spcPts val="0"/>
                        </a:spcAft>
                        <a:buNone/>
                      </a:pPr>
                      <a:r>
                        <a:rPr lang="pt-BR"/>
                        <a:t>100000</a:t>
                      </a:r>
                      <a:endParaRPr/>
                    </a:p>
                  </a:txBody>
                  <a:tcPr marL="91425" marR="91425" marT="91425" marB="91425"/>
                </a:tc>
                <a:tc hMerge="1">
                  <a:txBody>
                    <a:bodyPr/>
                    <a:lstStyle/>
                    <a:p>
                      <a:endParaRPr lang="pt-BR"/>
                    </a:p>
                  </a:txBody>
                  <a:tcPr/>
                </a:tc>
                <a:tc gridSpan="3">
                  <a:txBody>
                    <a:bodyPr/>
                    <a:lstStyle/>
                    <a:p>
                      <a:pPr marL="0" lvl="0" indent="0" algn="l" rtl="0">
                        <a:spcBef>
                          <a:spcPts val="0"/>
                        </a:spcBef>
                        <a:spcAft>
                          <a:spcPts val="0"/>
                        </a:spcAft>
                        <a:buNone/>
                      </a:pPr>
                      <a:r>
                        <a:rPr lang="pt-BR"/>
                        <a:t>28 ms</a:t>
                      </a:r>
                      <a:endParaRPr/>
                    </a:p>
                  </a:txBody>
                  <a:tcPr marL="91425" marR="91425" marT="91425" marB="91425"/>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3"/>
                  </a:ext>
                </a:extLst>
              </a:tr>
              <a:tr h="503975">
                <a:tc gridSpan="2">
                  <a:txBody>
                    <a:bodyPr/>
                    <a:lstStyle/>
                    <a:p>
                      <a:pPr marL="0" lvl="0" indent="0" algn="l" rtl="0">
                        <a:spcBef>
                          <a:spcPts val="0"/>
                        </a:spcBef>
                        <a:spcAft>
                          <a:spcPts val="0"/>
                        </a:spcAft>
                        <a:buNone/>
                      </a:pPr>
                      <a:r>
                        <a:rPr lang="pt-BR"/>
                        <a:t>1000000</a:t>
                      </a:r>
                      <a:endParaRPr/>
                    </a:p>
                  </a:txBody>
                  <a:tcPr marL="91425" marR="91425" marT="91425" marB="91425"/>
                </a:tc>
                <a:tc hMerge="1">
                  <a:txBody>
                    <a:bodyPr/>
                    <a:lstStyle/>
                    <a:p>
                      <a:endParaRPr lang="pt-BR"/>
                    </a:p>
                  </a:txBody>
                  <a:tcPr/>
                </a:tc>
                <a:tc gridSpan="3">
                  <a:txBody>
                    <a:bodyPr/>
                    <a:lstStyle/>
                    <a:p>
                      <a:pPr marL="0" lvl="0" indent="0" algn="l" rtl="0">
                        <a:spcBef>
                          <a:spcPts val="0"/>
                        </a:spcBef>
                        <a:spcAft>
                          <a:spcPts val="0"/>
                        </a:spcAft>
                        <a:buNone/>
                      </a:pPr>
                      <a:r>
                        <a:rPr lang="pt-BR"/>
                        <a:t>163 ms</a:t>
                      </a:r>
                      <a:endParaRPr/>
                    </a:p>
                  </a:txBody>
                  <a:tcPr marL="91425" marR="91425" marT="91425" marB="91425"/>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330"/>
        <p:cNvGrpSpPr/>
        <p:nvPr/>
      </p:nvGrpSpPr>
      <p:grpSpPr>
        <a:xfrm>
          <a:off x="0" y="0"/>
          <a:ext cx="0" cy="0"/>
          <a:chOff x="0" y="0"/>
          <a:chExt cx="0" cy="0"/>
        </a:xfrm>
      </p:grpSpPr>
      <p:sp>
        <p:nvSpPr>
          <p:cNvPr id="331" name="Google Shape;331;p43"/>
          <p:cNvSpPr txBox="1">
            <a:spLocks noGrp="1"/>
          </p:cNvSpPr>
          <p:nvPr>
            <p:ph type="ctrTitle"/>
          </p:nvPr>
        </p:nvSpPr>
        <p:spPr>
          <a:xfrm>
            <a:off x="311700" y="263550"/>
            <a:ext cx="8520600" cy="606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a:solidFill>
                  <a:schemeClr val="dk1"/>
                </a:solidFill>
              </a:rPr>
              <a:t>Gráfico de execução</a:t>
            </a:r>
            <a:endParaRPr/>
          </a:p>
        </p:txBody>
      </p:sp>
      <p:pic>
        <p:nvPicPr>
          <p:cNvPr id="332" name="Google Shape;332;p43" title="Points scored"/>
          <p:cNvPicPr preferRelativeResize="0"/>
          <p:nvPr/>
        </p:nvPicPr>
        <p:blipFill>
          <a:blip r:embed="rId3">
            <a:alphaModFix/>
          </a:blip>
          <a:stretch>
            <a:fillRect/>
          </a:stretch>
        </p:blipFill>
        <p:spPr>
          <a:xfrm>
            <a:off x="1465575" y="1142075"/>
            <a:ext cx="6101625" cy="3772825"/>
          </a:xfrm>
          <a:prstGeom prst="rect">
            <a:avLst/>
          </a:prstGeom>
          <a:noFill/>
          <a:ln>
            <a:noFill/>
          </a:ln>
        </p:spPr>
      </p:pic>
      <p:cxnSp>
        <p:nvCxnSpPr>
          <p:cNvPr id="333" name="Google Shape;333;p43"/>
          <p:cNvCxnSpPr/>
          <p:nvPr/>
        </p:nvCxnSpPr>
        <p:spPr>
          <a:xfrm>
            <a:off x="387900" y="885850"/>
            <a:ext cx="85206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337"/>
        <p:cNvGrpSpPr/>
        <p:nvPr/>
      </p:nvGrpSpPr>
      <p:grpSpPr>
        <a:xfrm>
          <a:off x="0" y="0"/>
          <a:ext cx="0" cy="0"/>
          <a:chOff x="0" y="0"/>
          <a:chExt cx="0" cy="0"/>
        </a:xfrm>
      </p:grpSpPr>
      <p:sp>
        <p:nvSpPr>
          <p:cNvPr id="338" name="Google Shape;338;p44"/>
          <p:cNvSpPr txBox="1">
            <a:spLocks noGrp="1"/>
          </p:cNvSpPr>
          <p:nvPr>
            <p:ph type="ctrTitle"/>
          </p:nvPr>
        </p:nvSpPr>
        <p:spPr>
          <a:xfrm>
            <a:off x="311700" y="229725"/>
            <a:ext cx="8520600" cy="606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sz="3000">
                <a:solidFill>
                  <a:schemeClr val="dk1"/>
                </a:solidFill>
              </a:rPr>
              <a:t>Conclusão</a:t>
            </a:r>
            <a:endParaRPr sz="3000">
              <a:solidFill>
                <a:schemeClr val="dk1"/>
              </a:solidFill>
            </a:endParaRPr>
          </a:p>
        </p:txBody>
      </p:sp>
      <p:cxnSp>
        <p:nvCxnSpPr>
          <p:cNvPr id="339" name="Google Shape;339;p44"/>
          <p:cNvCxnSpPr/>
          <p:nvPr/>
        </p:nvCxnSpPr>
        <p:spPr>
          <a:xfrm>
            <a:off x="311700" y="809650"/>
            <a:ext cx="8520600" cy="0"/>
          </a:xfrm>
          <a:prstGeom prst="straightConnector1">
            <a:avLst/>
          </a:prstGeom>
          <a:noFill/>
          <a:ln w="9525" cap="flat" cmpd="sng">
            <a:solidFill>
              <a:schemeClr val="dk1"/>
            </a:solidFill>
            <a:prstDash val="solid"/>
            <a:round/>
            <a:headEnd type="none" w="med" len="med"/>
            <a:tailEnd type="none" w="med" len="med"/>
          </a:ln>
        </p:spPr>
      </p:cxnSp>
      <p:sp>
        <p:nvSpPr>
          <p:cNvPr id="340" name="Google Shape;340;p44"/>
          <p:cNvSpPr txBox="1"/>
          <p:nvPr/>
        </p:nvSpPr>
        <p:spPr>
          <a:xfrm>
            <a:off x="616200" y="1347100"/>
            <a:ext cx="7911600" cy="1862400"/>
          </a:xfrm>
          <a:prstGeom prst="rect">
            <a:avLst/>
          </a:prstGeom>
          <a:noFill/>
          <a:ln>
            <a:noFill/>
          </a:ln>
        </p:spPr>
        <p:txBody>
          <a:bodyPr spcFirstLastPara="1" wrap="square" lIns="91425" tIns="91425" rIns="91425" bIns="91425" anchor="t" anchorCtr="0">
            <a:spAutoFit/>
          </a:bodyPr>
          <a:lstStyle/>
          <a:p>
            <a:pPr marL="457200" lvl="0" indent="-349250" algn="just" rtl="0">
              <a:spcBef>
                <a:spcPts val="0"/>
              </a:spcBef>
              <a:spcAft>
                <a:spcPts val="0"/>
              </a:spcAft>
              <a:buSzPts val="1900"/>
              <a:buFont typeface="Roboto Light"/>
              <a:buChar char="-"/>
            </a:pPr>
            <a:r>
              <a:rPr lang="pt-BR" sz="1900">
                <a:latin typeface="Roboto Light"/>
                <a:ea typeface="Roboto Light"/>
                <a:cs typeface="Roboto Light"/>
                <a:sym typeface="Roboto Light"/>
              </a:rPr>
              <a:t>Apresentamos, neste trabalho, alguns dos principais algoritmos de troca e seleção. </a:t>
            </a:r>
            <a:r>
              <a:rPr lang="pt-BR" sz="1900">
                <a:solidFill>
                  <a:schemeClr val="dk1"/>
                </a:solidFill>
                <a:latin typeface="Roboto Light"/>
                <a:ea typeface="Roboto Light"/>
                <a:cs typeface="Roboto Light"/>
                <a:sym typeface="Roboto Light"/>
              </a:rPr>
              <a:t>Mostramos as características de cada um e através deste estudo, pode-se concluir que não existe um algoritmo de troca que seja eficiente para todos os casos, já que para cada situação existe um algoritmo que melhor a solucione.</a:t>
            </a:r>
            <a:endParaRPr sz="19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a:latin typeface="Roboto Light"/>
              <a:ea typeface="Roboto Light"/>
              <a:cs typeface="Roboto Light"/>
              <a:sym typeface="Roboto Light"/>
            </a:endParaRPr>
          </a:p>
        </p:txBody>
      </p:sp>
      <p:pic>
        <p:nvPicPr>
          <p:cNvPr id="341" name="Google Shape;341;p44"/>
          <p:cNvPicPr preferRelativeResize="0"/>
          <p:nvPr/>
        </p:nvPicPr>
        <p:blipFill>
          <a:blip r:embed="rId3">
            <a:alphaModFix/>
          </a:blip>
          <a:stretch>
            <a:fillRect/>
          </a:stretch>
        </p:blipFill>
        <p:spPr>
          <a:xfrm>
            <a:off x="3678225" y="3087925"/>
            <a:ext cx="1862400" cy="1862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345"/>
        <p:cNvGrpSpPr/>
        <p:nvPr/>
      </p:nvGrpSpPr>
      <p:grpSpPr>
        <a:xfrm>
          <a:off x="0" y="0"/>
          <a:ext cx="0" cy="0"/>
          <a:chOff x="0" y="0"/>
          <a:chExt cx="0" cy="0"/>
        </a:xfrm>
      </p:grpSpPr>
      <p:sp>
        <p:nvSpPr>
          <p:cNvPr id="346" name="Google Shape;346;p45"/>
          <p:cNvSpPr txBox="1">
            <a:spLocks noGrp="1"/>
          </p:cNvSpPr>
          <p:nvPr>
            <p:ph type="ctrTitle"/>
          </p:nvPr>
        </p:nvSpPr>
        <p:spPr>
          <a:xfrm>
            <a:off x="311700" y="135325"/>
            <a:ext cx="8520600" cy="606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a:solidFill>
                  <a:schemeClr val="dk1"/>
                </a:solidFill>
              </a:rPr>
              <a:t>Referências</a:t>
            </a:r>
            <a:endParaRPr>
              <a:solidFill>
                <a:schemeClr val="dk1"/>
              </a:solidFill>
            </a:endParaRPr>
          </a:p>
        </p:txBody>
      </p:sp>
      <p:cxnSp>
        <p:nvCxnSpPr>
          <p:cNvPr id="347" name="Google Shape;347;p45"/>
          <p:cNvCxnSpPr/>
          <p:nvPr/>
        </p:nvCxnSpPr>
        <p:spPr>
          <a:xfrm>
            <a:off x="311700" y="733450"/>
            <a:ext cx="8520600" cy="0"/>
          </a:xfrm>
          <a:prstGeom prst="straightConnector1">
            <a:avLst/>
          </a:prstGeom>
          <a:noFill/>
          <a:ln w="9525" cap="flat" cmpd="sng">
            <a:solidFill>
              <a:schemeClr val="dk1"/>
            </a:solidFill>
            <a:prstDash val="solid"/>
            <a:round/>
            <a:headEnd type="none" w="med" len="med"/>
            <a:tailEnd type="none" w="med" len="med"/>
          </a:ln>
        </p:spPr>
      </p:cxnSp>
      <p:sp>
        <p:nvSpPr>
          <p:cNvPr id="348" name="Google Shape;348;p45"/>
          <p:cNvSpPr txBox="1"/>
          <p:nvPr/>
        </p:nvSpPr>
        <p:spPr>
          <a:xfrm>
            <a:off x="893550" y="1141500"/>
            <a:ext cx="7356900" cy="3518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pt-BR" u="sng">
                <a:solidFill>
                  <a:schemeClr val="dk1"/>
                </a:solidFill>
                <a:latin typeface="Roboto Light"/>
                <a:ea typeface="Roboto Light"/>
                <a:cs typeface="Roboto Light"/>
                <a:sym typeface="Roboto Light"/>
                <a:hlinkClick r:id="rId3">
                  <a:extLst>
                    <a:ext uri="{A12FA001-AC4F-418D-AE19-62706E023703}">
                      <ahyp:hlinkClr xmlns:ahyp="http://schemas.microsoft.com/office/drawing/2018/hyperlinkcolor" val="tx"/>
                    </a:ext>
                  </a:extLst>
                </a:hlinkClick>
              </a:rPr>
              <a:t>http://www.universidadejava.com.br/pesquisa_ordenacao/bubble-sort/</a:t>
            </a:r>
            <a:endParaRPr>
              <a:solidFill>
                <a:schemeClr val="dk1"/>
              </a:solidFill>
              <a:latin typeface="Roboto Light"/>
              <a:ea typeface="Roboto Light"/>
              <a:cs typeface="Roboto Light"/>
              <a:sym typeface="Roboto Light"/>
            </a:endParaRPr>
          </a:p>
          <a:p>
            <a:pPr marL="0" lvl="0" indent="0" algn="just" rtl="0">
              <a:lnSpc>
                <a:spcPct val="115000"/>
              </a:lnSpc>
              <a:spcBef>
                <a:spcPts val="1200"/>
              </a:spcBef>
              <a:spcAft>
                <a:spcPts val="0"/>
              </a:spcAft>
              <a:buNone/>
            </a:pPr>
            <a:r>
              <a:rPr lang="pt-BR" u="sng">
                <a:solidFill>
                  <a:schemeClr val="dk1"/>
                </a:solidFill>
                <a:latin typeface="Roboto Light"/>
                <a:ea typeface="Roboto Light"/>
                <a:cs typeface="Roboto Light"/>
                <a:sym typeface="Roboto Light"/>
                <a:hlinkClick r:id="rId4">
                  <a:extLst>
                    <a:ext uri="{A12FA001-AC4F-418D-AE19-62706E023703}">
                      <ahyp:hlinkClr xmlns:ahyp="http://schemas.microsoft.com/office/drawing/2018/hyperlinkcolor" val="tx"/>
                    </a:ext>
                  </a:extLst>
                </a:hlinkClick>
              </a:rPr>
              <a:t>https://www.devmedia.com.br/entendendo-o-algoritmo-bubble-sort-em-java/24812</a:t>
            </a:r>
            <a:endParaRPr>
              <a:solidFill>
                <a:schemeClr val="dk1"/>
              </a:solidFill>
              <a:latin typeface="Roboto Light"/>
              <a:ea typeface="Roboto Light"/>
              <a:cs typeface="Roboto Light"/>
              <a:sym typeface="Roboto Light"/>
            </a:endParaRPr>
          </a:p>
          <a:p>
            <a:pPr marL="0" lvl="0" indent="0" algn="just" rtl="0">
              <a:lnSpc>
                <a:spcPct val="115000"/>
              </a:lnSpc>
              <a:spcBef>
                <a:spcPts val="1200"/>
              </a:spcBef>
              <a:spcAft>
                <a:spcPts val="0"/>
              </a:spcAft>
              <a:buNone/>
            </a:pPr>
            <a:r>
              <a:rPr lang="pt-BR" u="sng">
                <a:solidFill>
                  <a:schemeClr val="dk1"/>
                </a:solidFill>
                <a:latin typeface="Roboto Light"/>
                <a:ea typeface="Roboto Light"/>
                <a:cs typeface="Roboto Light"/>
                <a:sym typeface="Roboto Light"/>
                <a:hlinkClick r:id="rId5">
                  <a:extLst>
                    <a:ext uri="{A12FA001-AC4F-418D-AE19-62706E023703}">
                      <ahyp:hlinkClr xmlns:ahyp="http://schemas.microsoft.com/office/drawing/2018/hyperlinkcolor" val="tx"/>
                    </a:ext>
                  </a:extLst>
                </a:hlinkClick>
              </a:rPr>
              <a:t>https://pt.khanacademy.org/computing/computer-science/algorithms/quick-sort/a/overview-of-quicksort</a:t>
            </a:r>
            <a:r>
              <a:rPr lang="pt-BR" u="sng">
                <a:solidFill>
                  <a:schemeClr val="hlink"/>
                </a:solidFill>
                <a:latin typeface="Roboto Light"/>
                <a:ea typeface="Roboto Light"/>
                <a:cs typeface="Roboto Light"/>
                <a:sym typeface="Roboto Light"/>
                <a:hlinkClick r:id="rId5"/>
              </a:rPr>
              <a:t>  </a:t>
            </a:r>
            <a:endParaRPr>
              <a:solidFill>
                <a:schemeClr val="dk1"/>
              </a:solidFill>
              <a:latin typeface="Roboto Light"/>
              <a:ea typeface="Roboto Light"/>
              <a:cs typeface="Roboto Light"/>
              <a:sym typeface="Roboto Light"/>
            </a:endParaRPr>
          </a:p>
          <a:p>
            <a:pPr marL="0" lvl="0" indent="0" algn="just" rtl="0">
              <a:lnSpc>
                <a:spcPct val="115000"/>
              </a:lnSpc>
              <a:spcBef>
                <a:spcPts val="1200"/>
              </a:spcBef>
              <a:spcAft>
                <a:spcPts val="0"/>
              </a:spcAft>
              <a:buNone/>
            </a:pPr>
            <a:r>
              <a:rPr lang="pt-BR" u="sng">
                <a:solidFill>
                  <a:schemeClr val="dk1"/>
                </a:solidFill>
                <a:latin typeface="Roboto Light"/>
                <a:ea typeface="Roboto Light"/>
                <a:cs typeface="Roboto Light"/>
                <a:sym typeface="Roboto Light"/>
                <a:hlinkClick r:id="rId6">
                  <a:extLst>
                    <a:ext uri="{A12FA001-AC4F-418D-AE19-62706E023703}">
                      <ahyp:hlinkClr xmlns:ahyp="http://schemas.microsoft.com/office/drawing/2018/hyperlinkcolor" val="tx"/>
                    </a:ext>
                  </a:extLst>
                </a:hlinkClick>
              </a:rPr>
              <a:t>https://www.cos.ufrj.br/~rfarias/cos121/aula_09.html</a:t>
            </a:r>
            <a:endParaRPr>
              <a:solidFill>
                <a:schemeClr val="dk1"/>
              </a:solidFill>
              <a:latin typeface="Roboto Light"/>
              <a:ea typeface="Roboto Light"/>
              <a:cs typeface="Roboto Light"/>
              <a:sym typeface="Roboto Light"/>
            </a:endParaRPr>
          </a:p>
          <a:p>
            <a:pPr marL="0" lvl="0" indent="0" algn="just" rtl="0">
              <a:lnSpc>
                <a:spcPct val="115000"/>
              </a:lnSpc>
              <a:spcBef>
                <a:spcPts val="1200"/>
              </a:spcBef>
              <a:spcAft>
                <a:spcPts val="0"/>
              </a:spcAft>
              <a:buNone/>
            </a:pPr>
            <a:r>
              <a:rPr lang="pt-BR" u="sng">
                <a:solidFill>
                  <a:schemeClr val="dk1"/>
                </a:solidFill>
                <a:latin typeface="Roboto Light"/>
                <a:ea typeface="Roboto Light"/>
                <a:cs typeface="Roboto Light"/>
                <a:sym typeface="Roboto Light"/>
                <a:hlinkClick r:id="rId7">
                  <a:extLst>
                    <a:ext uri="{A12FA001-AC4F-418D-AE19-62706E023703}">
                      <ahyp:hlinkClr xmlns:ahyp="http://schemas.microsoft.com/office/drawing/2018/hyperlinkcolor" val="tx"/>
                    </a:ext>
                  </a:extLst>
                </a:hlinkClick>
              </a:rPr>
              <a:t>https://www.ime.usp.br/~pf/algoritmos/aulas/hpsrt.html</a:t>
            </a:r>
            <a:endParaRPr>
              <a:solidFill>
                <a:schemeClr val="dk1"/>
              </a:solidFill>
              <a:latin typeface="Roboto Light"/>
              <a:ea typeface="Roboto Light"/>
              <a:cs typeface="Roboto Light"/>
              <a:sym typeface="Roboto Light"/>
            </a:endParaRPr>
          </a:p>
          <a:p>
            <a:pPr marL="0" lvl="0" indent="0" algn="just" rtl="0">
              <a:lnSpc>
                <a:spcPct val="115000"/>
              </a:lnSpc>
              <a:spcBef>
                <a:spcPts val="1200"/>
              </a:spcBef>
              <a:spcAft>
                <a:spcPts val="0"/>
              </a:spcAft>
              <a:buNone/>
            </a:pPr>
            <a:r>
              <a:rPr lang="pt-BR" u="sng">
                <a:solidFill>
                  <a:schemeClr val="dk1"/>
                </a:solidFill>
                <a:latin typeface="Roboto Light"/>
                <a:ea typeface="Roboto Light"/>
                <a:cs typeface="Roboto Light"/>
                <a:sym typeface="Roboto Light"/>
                <a:hlinkClick r:id="rId8">
                  <a:extLst>
                    <a:ext uri="{A12FA001-AC4F-418D-AE19-62706E023703}">
                      <ahyp:hlinkClr xmlns:ahyp="http://schemas.microsoft.com/office/drawing/2018/hyperlinkcolor" val="tx"/>
                    </a:ext>
                  </a:extLst>
                </a:hlinkClick>
              </a:rPr>
              <a:t>https://joaoarthurbm.github.io/eda/posts/selection-sort/</a:t>
            </a:r>
            <a:endParaRPr>
              <a:solidFill>
                <a:schemeClr val="dk1"/>
              </a:solidFill>
              <a:latin typeface="Roboto Light"/>
              <a:ea typeface="Roboto Light"/>
              <a:cs typeface="Roboto Light"/>
              <a:sym typeface="Roboto Light"/>
            </a:endParaRPr>
          </a:p>
          <a:p>
            <a:pPr marL="0" lvl="0" indent="0" algn="just" rtl="0">
              <a:lnSpc>
                <a:spcPct val="115000"/>
              </a:lnSpc>
              <a:spcBef>
                <a:spcPts val="1200"/>
              </a:spcBef>
              <a:spcAft>
                <a:spcPts val="0"/>
              </a:spcAft>
              <a:buNone/>
            </a:pPr>
            <a:r>
              <a:rPr lang="pt-BR" u="sng">
                <a:solidFill>
                  <a:schemeClr val="dk1"/>
                </a:solidFill>
                <a:latin typeface="Roboto Light"/>
                <a:ea typeface="Roboto Light"/>
                <a:cs typeface="Roboto Light"/>
                <a:sym typeface="Roboto Light"/>
                <a:hlinkClick r:id="rId9">
                  <a:extLst>
                    <a:ext uri="{A12FA001-AC4F-418D-AE19-62706E023703}">
                      <ahyp:hlinkClr xmlns:ahyp="http://schemas.microsoft.com/office/drawing/2018/hyperlinkcolor" val="tx"/>
                    </a:ext>
                  </a:extLst>
                </a:hlinkClick>
              </a:rPr>
              <a:t>https://slideplayer.com.br/slide/295654/</a:t>
            </a:r>
            <a:endParaRPr>
              <a:solidFill>
                <a:schemeClr val="dk1"/>
              </a:solidFill>
              <a:latin typeface="Roboto Light"/>
              <a:ea typeface="Roboto Light"/>
              <a:cs typeface="Roboto Light"/>
              <a:sym typeface="Roboto Light"/>
            </a:endParaRPr>
          </a:p>
          <a:p>
            <a:pPr marL="0" lvl="0" indent="0" algn="just" rtl="0">
              <a:lnSpc>
                <a:spcPct val="115000"/>
              </a:lnSpc>
              <a:spcBef>
                <a:spcPts val="1200"/>
              </a:spcBef>
              <a:spcAft>
                <a:spcPts val="0"/>
              </a:spcAft>
              <a:buNone/>
            </a:pPr>
            <a:endParaRPr>
              <a:solidFill>
                <a:schemeClr val="dk1"/>
              </a:solidFill>
              <a:latin typeface="Roboto Light"/>
              <a:ea typeface="Roboto Light"/>
              <a:cs typeface="Roboto Light"/>
              <a:sym typeface="Roboto Light"/>
            </a:endParaRPr>
          </a:p>
          <a:p>
            <a:pPr marL="0" lvl="0" indent="0" algn="l" rtl="0">
              <a:lnSpc>
                <a:spcPct val="115000"/>
              </a:lnSpc>
              <a:spcBef>
                <a:spcPts val="1200"/>
              </a:spcBef>
              <a:spcAft>
                <a:spcPts val="0"/>
              </a:spcAft>
              <a:buNone/>
            </a:pPr>
            <a:endParaRPr>
              <a:solidFill>
                <a:schemeClr val="dk1"/>
              </a:solidFill>
            </a:endParaRPr>
          </a:p>
          <a:p>
            <a:pPr marL="0" lvl="0" indent="0" algn="l" rtl="0">
              <a:lnSpc>
                <a:spcPct val="115000"/>
              </a:lnSpc>
              <a:spcBef>
                <a:spcPts val="1200"/>
              </a:spcBef>
              <a:spcAft>
                <a:spcPts val="0"/>
              </a:spcAft>
              <a:buNone/>
            </a:pPr>
            <a:endParaRPr>
              <a:solidFill>
                <a:srgbClr val="0000FF"/>
              </a:solidFill>
            </a:endParaRPr>
          </a:p>
          <a:p>
            <a:pPr marL="0" lvl="0" indent="0" algn="l" rtl="0">
              <a:spcBef>
                <a:spcPts val="1200"/>
              </a:spcBef>
              <a:spcAft>
                <a:spcPts val="0"/>
              </a:spcAft>
              <a:buNone/>
            </a:pPr>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352"/>
        <p:cNvGrpSpPr/>
        <p:nvPr/>
      </p:nvGrpSpPr>
      <p:grpSpPr>
        <a:xfrm>
          <a:off x="0" y="0"/>
          <a:ext cx="0" cy="0"/>
          <a:chOff x="0" y="0"/>
          <a:chExt cx="0" cy="0"/>
        </a:xfrm>
      </p:grpSpPr>
      <p:sp>
        <p:nvSpPr>
          <p:cNvPr id="353" name="Google Shape;353;p46"/>
          <p:cNvSpPr txBox="1">
            <a:spLocks noGrp="1"/>
          </p:cNvSpPr>
          <p:nvPr>
            <p:ph type="ctrTitle"/>
          </p:nvPr>
        </p:nvSpPr>
        <p:spPr>
          <a:xfrm>
            <a:off x="156650" y="265300"/>
            <a:ext cx="8151600" cy="606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a:solidFill>
                  <a:schemeClr val="dk1"/>
                </a:solidFill>
              </a:rPr>
              <a:t>Ata do Grupo</a:t>
            </a:r>
            <a:endParaRPr>
              <a:solidFill>
                <a:schemeClr val="dk1"/>
              </a:solidFill>
            </a:endParaRPr>
          </a:p>
        </p:txBody>
      </p:sp>
      <p:sp>
        <p:nvSpPr>
          <p:cNvPr id="354" name="Google Shape;354;p46"/>
          <p:cNvSpPr txBox="1">
            <a:spLocks noGrp="1"/>
          </p:cNvSpPr>
          <p:nvPr>
            <p:ph type="subTitle" idx="1"/>
          </p:nvPr>
        </p:nvSpPr>
        <p:spPr>
          <a:xfrm>
            <a:off x="78125" y="1055025"/>
            <a:ext cx="8756400" cy="37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u="sng">
                <a:solidFill>
                  <a:srgbClr val="0000FF"/>
                </a:solidFill>
                <a:hlinkClick r:id="rId3">
                  <a:extLst>
                    <a:ext uri="{A12FA001-AC4F-418D-AE19-62706E023703}">
                      <ahyp:hlinkClr xmlns:ahyp="http://schemas.microsoft.com/office/drawing/2018/hyperlinkcolor" val="tx"/>
                    </a:ext>
                  </a:extLst>
                </a:hlinkClick>
              </a:rPr>
              <a:t>https://docs.google.com/document/d/1kqEl7L7R79UgpqB0yx-cOZLe-ZzaWehZoNQ9uwR_JKs/edit?usp=sharing</a:t>
            </a:r>
            <a:endParaRPr>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154"/>
        <p:cNvGrpSpPr/>
        <p:nvPr/>
      </p:nvGrpSpPr>
      <p:grpSpPr>
        <a:xfrm>
          <a:off x="0" y="0"/>
          <a:ext cx="0" cy="0"/>
          <a:chOff x="0" y="0"/>
          <a:chExt cx="0" cy="0"/>
        </a:xfrm>
      </p:grpSpPr>
      <p:sp>
        <p:nvSpPr>
          <p:cNvPr id="155" name="Google Shape;155;p21"/>
          <p:cNvSpPr txBox="1">
            <a:spLocks noGrp="1"/>
          </p:cNvSpPr>
          <p:nvPr>
            <p:ph type="ctrTitle"/>
          </p:nvPr>
        </p:nvSpPr>
        <p:spPr>
          <a:xfrm>
            <a:off x="470975" y="329800"/>
            <a:ext cx="5643900" cy="492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sz="3000">
                <a:solidFill>
                  <a:schemeClr val="dk1"/>
                </a:solidFill>
              </a:rPr>
              <a:t>Motivação</a:t>
            </a:r>
            <a:endParaRPr sz="3000">
              <a:solidFill>
                <a:schemeClr val="dk1"/>
              </a:solidFill>
            </a:endParaRPr>
          </a:p>
        </p:txBody>
      </p:sp>
      <p:sp>
        <p:nvSpPr>
          <p:cNvPr id="156" name="Google Shape;156;p21"/>
          <p:cNvSpPr txBox="1">
            <a:spLocks noGrp="1"/>
          </p:cNvSpPr>
          <p:nvPr>
            <p:ph type="subTitle" idx="1"/>
          </p:nvPr>
        </p:nvSpPr>
        <p:spPr>
          <a:xfrm>
            <a:off x="578550" y="1100675"/>
            <a:ext cx="4006200" cy="38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400">
                <a:solidFill>
                  <a:schemeClr val="dk1"/>
                </a:solidFill>
              </a:rPr>
              <a:t>Vantagens do </a:t>
            </a:r>
            <a:r>
              <a:rPr lang="pt-BR" sz="1400" b="1">
                <a:solidFill>
                  <a:schemeClr val="dk1"/>
                </a:solidFill>
                <a:latin typeface="Roboto"/>
                <a:ea typeface="Roboto"/>
                <a:cs typeface="Roboto"/>
                <a:sym typeface="Roboto"/>
              </a:rPr>
              <a:t>Bubble Sort:</a:t>
            </a:r>
            <a:endParaRPr sz="1400" b="1">
              <a:solidFill>
                <a:schemeClr val="dk1"/>
              </a:solidFill>
              <a:latin typeface="Roboto"/>
              <a:ea typeface="Roboto"/>
              <a:cs typeface="Roboto"/>
              <a:sym typeface="Roboto"/>
            </a:endParaRPr>
          </a:p>
          <a:p>
            <a:pPr marL="0" lvl="0" indent="0" algn="l" rtl="0">
              <a:spcBef>
                <a:spcPts val="0"/>
              </a:spcBef>
              <a:spcAft>
                <a:spcPts val="0"/>
              </a:spcAft>
              <a:buNone/>
            </a:pPr>
            <a:endParaRPr sz="1400">
              <a:solidFill>
                <a:schemeClr val="dk1"/>
              </a:solidFill>
            </a:endParaRPr>
          </a:p>
          <a:p>
            <a:pPr marL="457200" lvl="0" indent="-317500" algn="l" rtl="0">
              <a:spcBef>
                <a:spcPts val="0"/>
              </a:spcBef>
              <a:spcAft>
                <a:spcPts val="0"/>
              </a:spcAft>
              <a:buClr>
                <a:schemeClr val="dk1"/>
              </a:buClr>
              <a:buSzPts val="1400"/>
              <a:buChar char="-"/>
            </a:pPr>
            <a:r>
              <a:rPr lang="pt-BR" sz="1400">
                <a:solidFill>
                  <a:schemeClr val="dk1"/>
                </a:solidFill>
              </a:rPr>
              <a:t>A troca de elementos de lugar é feita sem utilizar de armazenamento temporário;</a:t>
            </a:r>
            <a:endParaRPr sz="1400">
              <a:solidFill>
                <a:schemeClr val="dk1"/>
              </a:solidFill>
            </a:endParaRPr>
          </a:p>
          <a:p>
            <a:pPr marL="0" lvl="0" indent="0" algn="l" rtl="0">
              <a:spcBef>
                <a:spcPts val="0"/>
              </a:spcBef>
              <a:spcAft>
                <a:spcPts val="0"/>
              </a:spcAft>
              <a:buNone/>
            </a:pPr>
            <a:endParaRPr sz="1400">
              <a:solidFill>
                <a:schemeClr val="dk1"/>
              </a:solidFill>
            </a:endParaRPr>
          </a:p>
          <a:p>
            <a:pPr marL="457200" lvl="0" indent="-317500" algn="l" rtl="0">
              <a:spcBef>
                <a:spcPts val="0"/>
              </a:spcBef>
              <a:spcAft>
                <a:spcPts val="0"/>
              </a:spcAft>
              <a:buClr>
                <a:schemeClr val="dk1"/>
              </a:buClr>
              <a:buSzPts val="1400"/>
              <a:buChar char="-"/>
            </a:pPr>
            <a:r>
              <a:rPr lang="pt-BR" sz="1400">
                <a:solidFill>
                  <a:schemeClr val="dk1"/>
                </a:solidFill>
              </a:rPr>
              <a:t>Possui uma implementação fácil.</a:t>
            </a:r>
            <a:endParaRPr sz="1800">
              <a:solidFill>
                <a:schemeClr val="dk1"/>
              </a:solidFill>
              <a:latin typeface="Roboto"/>
              <a:ea typeface="Roboto"/>
              <a:cs typeface="Roboto"/>
              <a:sym typeface="Roboto"/>
            </a:endParaRPr>
          </a:p>
        </p:txBody>
      </p:sp>
      <p:sp>
        <p:nvSpPr>
          <p:cNvPr id="157" name="Google Shape;157;p21"/>
          <p:cNvSpPr txBox="1"/>
          <p:nvPr/>
        </p:nvSpPr>
        <p:spPr>
          <a:xfrm>
            <a:off x="5115276" y="1100675"/>
            <a:ext cx="3389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a:latin typeface="Roboto Light"/>
                <a:ea typeface="Roboto Light"/>
                <a:cs typeface="Roboto Light"/>
                <a:sym typeface="Roboto Light"/>
              </a:rPr>
              <a:t>Desvantagens do </a:t>
            </a:r>
            <a:r>
              <a:rPr lang="pt-BR" b="1">
                <a:latin typeface="Roboto"/>
                <a:ea typeface="Roboto"/>
                <a:cs typeface="Roboto"/>
                <a:sym typeface="Roboto"/>
              </a:rPr>
              <a:t>Bubble Sort:</a:t>
            </a:r>
            <a:endParaRPr b="1">
              <a:latin typeface="Roboto"/>
              <a:ea typeface="Roboto"/>
              <a:cs typeface="Roboto"/>
              <a:sym typeface="Roboto"/>
            </a:endParaRPr>
          </a:p>
          <a:p>
            <a:pPr marL="0" lvl="0" indent="0" algn="l" rtl="0">
              <a:spcBef>
                <a:spcPts val="0"/>
              </a:spcBef>
              <a:spcAft>
                <a:spcPts val="0"/>
              </a:spcAft>
              <a:buNone/>
            </a:pPr>
            <a:endParaRPr>
              <a:latin typeface="Roboto Light"/>
              <a:ea typeface="Roboto Light"/>
              <a:cs typeface="Roboto Light"/>
              <a:sym typeface="Roboto Light"/>
            </a:endParaRPr>
          </a:p>
          <a:p>
            <a:pPr marL="457200" lvl="0" indent="-317500" algn="l" rtl="0">
              <a:spcBef>
                <a:spcPts val="0"/>
              </a:spcBef>
              <a:spcAft>
                <a:spcPts val="0"/>
              </a:spcAft>
              <a:buSzPts val="1400"/>
              <a:buFont typeface="Roboto Light"/>
              <a:buChar char="-"/>
            </a:pPr>
            <a:r>
              <a:rPr lang="pt-BR">
                <a:latin typeface="Roboto Light"/>
                <a:ea typeface="Roboto Light"/>
                <a:cs typeface="Roboto Light"/>
                <a:sym typeface="Roboto Light"/>
              </a:rPr>
              <a:t>Sua eficiência decae quando se utiliza uma lista com muitos itens.</a:t>
            </a:r>
            <a:endParaRPr sz="1700">
              <a:solidFill>
                <a:schemeClr val="dk2"/>
              </a:solidFill>
              <a:latin typeface="Roboto Light"/>
              <a:ea typeface="Roboto Light"/>
              <a:cs typeface="Roboto Light"/>
              <a:sym typeface="Roboto Light"/>
            </a:endParaRPr>
          </a:p>
        </p:txBody>
      </p:sp>
      <p:cxnSp>
        <p:nvCxnSpPr>
          <p:cNvPr id="158" name="Google Shape;158;p21"/>
          <p:cNvCxnSpPr/>
          <p:nvPr/>
        </p:nvCxnSpPr>
        <p:spPr>
          <a:xfrm>
            <a:off x="311700" y="885850"/>
            <a:ext cx="85206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162"/>
        <p:cNvGrpSpPr/>
        <p:nvPr/>
      </p:nvGrpSpPr>
      <p:grpSpPr>
        <a:xfrm>
          <a:off x="0" y="0"/>
          <a:ext cx="0" cy="0"/>
          <a:chOff x="0" y="0"/>
          <a:chExt cx="0" cy="0"/>
        </a:xfrm>
      </p:grpSpPr>
      <p:sp>
        <p:nvSpPr>
          <p:cNvPr id="163" name="Google Shape;163;p22"/>
          <p:cNvSpPr txBox="1">
            <a:spLocks noGrp="1"/>
          </p:cNvSpPr>
          <p:nvPr>
            <p:ph type="ctrTitle"/>
          </p:nvPr>
        </p:nvSpPr>
        <p:spPr>
          <a:xfrm>
            <a:off x="311700" y="135325"/>
            <a:ext cx="8520600" cy="606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a:solidFill>
                  <a:schemeClr val="dk1"/>
                </a:solidFill>
              </a:rPr>
              <a:t>Bubble Sort</a:t>
            </a:r>
            <a:endParaRPr>
              <a:solidFill>
                <a:schemeClr val="dk1"/>
              </a:solidFill>
            </a:endParaRPr>
          </a:p>
        </p:txBody>
      </p:sp>
      <p:cxnSp>
        <p:nvCxnSpPr>
          <p:cNvPr id="164" name="Google Shape;164;p22"/>
          <p:cNvCxnSpPr/>
          <p:nvPr/>
        </p:nvCxnSpPr>
        <p:spPr>
          <a:xfrm>
            <a:off x="311700" y="657250"/>
            <a:ext cx="8520600" cy="0"/>
          </a:xfrm>
          <a:prstGeom prst="straightConnector1">
            <a:avLst/>
          </a:prstGeom>
          <a:noFill/>
          <a:ln w="9525" cap="flat" cmpd="sng">
            <a:solidFill>
              <a:schemeClr val="dk1"/>
            </a:solidFill>
            <a:prstDash val="solid"/>
            <a:round/>
            <a:headEnd type="none" w="med" len="med"/>
            <a:tailEnd type="none" w="med" len="med"/>
          </a:ln>
        </p:spPr>
      </p:cxnSp>
      <p:sp>
        <p:nvSpPr>
          <p:cNvPr id="165" name="Google Shape;165;p22"/>
          <p:cNvSpPr txBox="1"/>
          <p:nvPr/>
        </p:nvSpPr>
        <p:spPr>
          <a:xfrm>
            <a:off x="267700" y="679625"/>
            <a:ext cx="4755000" cy="4396800"/>
          </a:xfrm>
          <a:prstGeom prst="rect">
            <a:avLst/>
          </a:prstGeom>
          <a:noFill/>
          <a:ln>
            <a:noFill/>
          </a:ln>
        </p:spPr>
        <p:txBody>
          <a:bodyPr spcFirstLastPara="1" wrap="square" lIns="91425" tIns="91425" rIns="91425" bIns="91425" anchor="t" anchorCtr="0">
            <a:noAutofit/>
          </a:bodyPr>
          <a:lstStyle/>
          <a:p>
            <a:pPr marL="0" lvl="0" indent="457200" algn="just" rtl="0">
              <a:lnSpc>
                <a:spcPct val="115000"/>
              </a:lnSpc>
              <a:spcBef>
                <a:spcPts val="1400"/>
              </a:spcBef>
              <a:spcAft>
                <a:spcPts val="0"/>
              </a:spcAft>
              <a:buClr>
                <a:schemeClr val="dk1"/>
              </a:buClr>
              <a:buSzPts val="1100"/>
              <a:buFont typeface="Arial"/>
              <a:buNone/>
            </a:pPr>
            <a:r>
              <a:rPr lang="pt-BR" sz="1350">
                <a:solidFill>
                  <a:schemeClr val="dk1"/>
                </a:solidFill>
                <a:latin typeface="Roboto Light"/>
                <a:ea typeface="Roboto Light"/>
                <a:cs typeface="Roboto Light"/>
                <a:sym typeface="Roboto Light"/>
              </a:rPr>
              <a:t>Em diversas aplicações, tanto científicas como comerciais, vamos encontrar problemas de ordenação, como por exemplo, ordenar números em ordem crescente ou decrescente, nomes em ordem alfabética, etc. Para ordenar os elementos de uma maneira eficaz é necessário o uso de um algoritmo de ordenação. Existem diversos algoritmos de ordenação, o conhecimento deles e suas aplicações é algo muito importante para um programador; conhecendo esses algoritmos, o programador poderá escolher o melhor de acordo com a necessidade, melhorando o desempenho da aplicação. Para entendermos os algoritmos de ordenação mais complexos, devemos entender primeiro os mais simples.O algoritmo </a:t>
            </a:r>
            <a:r>
              <a:rPr lang="pt-BR" sz="1350" b="1">
                <a:solidFill>
                  <a:schemeClr val="dk1"/>
                </a:solidFill>
                <a:latin typeface="Roboto"/>
                <a:ea typeface="Roboto"/>
                <a:cs typeface="Roboto"/>
                <a:sym typeface="Roboto"/>
              </a:rPr>
              <a:t>Bubble Sort</a:t>
            </a:r>
            <a:r>
              <a:rPr lang="pt-BR" sz="1350">
                <a:solidFill>
                  <a:schemeClr val="dk1"/>
                </a:solidFill>
                <a:latin typeface="Roboto Light"/>
                <a:ea typeface="Roboto Light"/>
                <a:cs typeface="Roboto Light"/>
                <a:sym typeface="Roboto Light"/>
              </a:rPr>
              <a:t> percorre todo o vetor diversas vezes, por isso, não é recomendado o uso dele para aplicações que requerem velocidade ou trabalhem com uma grande quantidade de dados. Como exemplo, vamos ordenar um vetor em ordem crescente composto pelos elementos {3, 5, 1, 2, 4}.</a:t>
            </a:r>
            <a:endParaRPr sz="1350">
              <a:solidFill>
                <a:schemeClr val="dk1"/>
              </a:solidFill>
              <a:latin typeface="Roboto Light"/>
              <a:ea typeface="Roboto Light"/>
              <a:cs typeface="Roboto Light"/>
              <a:sym typeface="Roboto Light"/>
            </a:endParaRPr>
          </a:p>
          <a:p>
            <a:pPr marL="0" lvl="0" indent="0" algn="l" rtl="0">
              <a:spcBef>
                <a:spcPts val="1400"/>
              </a:spcBef>
              <a:spcAft>
                <a:spcPts val="0"/>
              </a:spcAft>
              <a:buNone/>
            </a:pPr>
            <a:endParaRPr sz="1350">
              <a:latin typeface="Georgia"/>
              <a:ea typeface="Georgia"/>
              <a:cs typeface="Georgia"/>
              <a:sym typeface="Georgia"/>
            </a:endParaRPr>
          </a:p>
        </p:txBody>
      </p:sp>
      <p:pic>
        <p:nvPicPr>
          <p:cNvPr id="166" name="Google Shape;166;p22"/>
          <p:cNvPicPr preferRelativeResize="0"/>
          <p:nvPr/>
        </p:nvPicPr>
        <p:blipFill>
          <a:blip r:embed="rId3">
            <a:alphaModFix/>
          </a:blip>
          <a:stretch>
            <a:fillRect/>
          </a:stretch>
        </p:blipFill>
        <p:spPr>
          <a:xfrm>
            <a:off x="5344925" y="1199300"/>
            <a:ext cx="3410525" cy="3155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170"/>
        <p:cNvGrpSpPr/>
        <p:nvPr/>
      </p:nvGrpSpPr>
      <p:grpSpPr>
        <a:xfrm>
          <a:off x="0" y="0"/>
          <a:ext cx="0" cy="0"/>
          <a:chOff x="0" y="0"/>
          <a:chExt cx="0" cy="0"/>
        </a:xfrm>
      </p:grpSpPr>
      <p:sp>
        <p:nvSpPr>
          <p:cNvPr id="171" name="Google Shape;171;p23"/>
          <p:cNvSpPr txBox="1">
            <a:spLocks noGrp="1"/>
          </p:cNvSpPr>
          <p:nvPr>
            <p:ph type="ctrTitle"/>
          </p:nvPr>
        </p:nvSpPr>
        <p:spPr>
          <a:xfrm>
            <a:off x="311700" y="135325"/>
            <a:ext cx="8520600" cy="606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a:solidFill>
                  <a:schemeClr val="dk1"/>
                </a:solidFill>
              </a:rPr>
              <a:t>Bubble Sort</a:t>
            </a:r>
            <a:endParaRPr>
              <a:solidFill>
                <a:schemeClr val="dk1"/>
              </a:solidFill>
            </a:endParaRPr>
          </a:p>
        </p:txBody>
      </p:sp>
      <p:cxnSp>
        <p:nvCxnSpPr>
          <p:cNvPr id="172" name="Google Shape;172;p23"/>
          <p:cNvCxnSpPr/>
          <p:nvPr/>
        </p:nvCxnSpPr>
        <p:spPr>
          <a:xfrm>
            <a:off x="311700" y="733450"/>
            <a:ext cx="8520600" cy="0"/>
          </a:xfrm>
          <a:prstGeom prst="straightConnector1">
            <a:avLst/>
          </a:prstGeom>
          <a:noFill/>
          <a:ln w="9525" cap="flat" cmpd="sng">
            <a:solidFill>
              <a:schemeClr val="dk1"/>
            </a:solidFill>
            <a:prstDash val="solid"/>
            <a:round/>
            <a:headEnd type="none" w="med" len="med"/>
            <a:tailEnd type="none" w="med" len="med"/>
          </a:ln>
        </p:spPr>
      </p:cxnSp>
      <p:sp>
        <p:nvSpPr>
          <p:cNvPr id="173" name="Google Shape;173;p23"/>
          <p:cNvSpPr txBox="1"/>
          <p:nvPr/>
        </p:nvSpPr>
        <p:spPr>
          <a:xfrm>
            <a:off x="267700" y="832025"/>
            <a:ext cx="8520600" cy="808200"/>
          </a:xfrm>
          <a:prstGeom prst="rect">
            <a:avLst/>
          </a:prstGeom>
          <a:noFill/>
          <a:ln>
            <a:noFill/>
          </a:ln>
        </p:spPr>
        <p:txBody>
          <a:bodyPr spcFirstLastPara="1" wrap="square" lIns="91425" tIns="91425" rIns="91425" bIns="91425" anchor="t" anchorCtr="0">
            <a:spAutoFit/>
          </a:bodyPr>
          <a:lstStyle/>
          <a:p>
            <a:pPr marL="0" lvl="0" indent="457200" algn="just" rtl="0">
              <a:spcBef>
                <a:spcPts val="0"/>
              </a:spcBef>
              <a:spcAft>
                <a:spcPts val="0"/>
              </a:spcAft>
              <a:buNone/>
            </a:pPr>
            <a:r>
              <a:rPr lang="pt-BR" sz="1350">
                <a:solidFill>
                  <a:srgbClr val="313130"/>
                </a:solidFill>
                <a:latin typeface="Roboto Light"/>
                <a:ea typeface="Roboto Light"/>
                <a:cs typeface="Roboto Light"/>
                <a:sym typeface="Roboto Light"/>
              </a:rPr>
              <a:t>O </a:t>
            </a:r>
            <a:r>
              <a:rPr lang="pt-BR" sz="1350" b="1">
                <a:solidFill>
                  <a:srgbClr val="313130"/>
                </a:solidFill>
                <a:latin typeface="Roboto"/>
                <a:ea typeface="Roboto"/>
                <a:cs typeface="Roboto"/>
                <a:sym typeface="Roboto"/>
              </a:rPr>
              <a:t>Bubble-Sort</a:t>
            </a:r>
            <a:r>
              <a:rPr lang="pt-BR" sz="1350">
                <a:solidFill>
                  <a:srgbClr val="313130"/>
                </a:solidFill>
                <a:latin typeface="Roboto Light"/>
                <a:ea typeface="Roboto Light"/>
                <a:cs typeface="Roboto Light"/>
                <a:sym typeface="Roboto Light"/>
              </a:rPr>
              <a:t> é um dos algoritmos de ordenação mais simples, que consiste em percorrer os N elementos de um vetor, para cada vez percorrida, todos os elementos são comparados com o seu próximo, para verificar se estão na ordem desejada.</a:t>
            </a:r>
            <a:endParaRPr>
              <a:latin typeface="Roboto Light"/>
              <a:ea typeface="Roboto Light"/>
              <a:cs typeface="Roboto Light"/>
              <a:sym typeface="Roboto Light"/>
            </a:endParaRPr>
          </a:p>
        </p:txBody>
      </p:sp>
      <p:sp>
        <p:nvSpPr>
          <p:cNvPr id="174" name="Google Shape;174;p23"/>
          <p:cNvSpPr txBox="1"/>
          <p:nvPr/>
        </p:nvSpPr>
        <p:spPr>
          <a:xfrm>
            <a:off x="689275" y="1704950"/>
            <a:ext cx="32769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350" b="1">
                <a:solidFill>
                  <a:srgbClr val="313130"/>
                </a:solidFill>
                <a:latin typeface="Roboto"/>
                <a:ea typeface="Roboto"/>
                <a:cs typeface="Roboto"/>
                <a:sym typeface="Roboto"/>
              </a:rPr>
              <a:t>Execução do algoritmo de Bubble Sort:</a:t>
            </a:r>
            <a:endParaRPr b="1">
              <a:latin typeface="Roboto"/>
              <a:ea typeface="Roboto"/>
              <a:cs typeface="Roboto"/>
              <a:sym typeface="Roboto"/>
            </a:endParaRPr>
          </a:p>
        </p:txBody>
      </p:sp>
      <p:pic>
        <p:nvPicPr>
          <p:cNvPr id="175" name="Google Shape;175;p23"/>
          <p:cNvPicPr preferRelativeResize="0"/>
          <p:nvPr/>
        </p:nvPicPr>
        <p:blipFill>
          <a:blip r:embed="rId3">
            <a:alphaModFix/>
          </a:blip>
          <a:stretch>
            <a:fillRect/>
          </a:stretch>
        </p:blipFill>
        <p:spPr>
          <a:xfrm>
            <a:off x="5945275" y="1819500"/>
            <a:ext cx="2143125" cy="3114675"/>
          </a:xfrm>
          <a:prstGeom prst="rect">
            <a:avLst/>
          </a:prstGeom>
          <a:noFill/>
          <a:ln>
            <a:noFill/>
          </a:ln>
        </p:spPr>
      </p:pic>
      <p:sp>
        <p:nvSpPr>
          <p:cNvPr id="176" name="Google Shape;176;p23"/>
          <p:cNvSpPr txBox="1"/>
          <p:nvPr/>
        </p:nvSpPr>
        <p:spPr>
          <a:xfrm>
            <a:off x="599950" y="2165800"/>
            <a:ext cx="4458600" cy="2616000"/>
          </a:xfrm>
          <a:prstGeom prst="rect">
            <a:avLst/>
          </a:prstGeom>
          <a:noFill/>
          <a:ln>
            <a:noFill/>
          </a:ln>
        </p:spPr>
        <p:txBody>
          <a:bodyPr spcFirstLastPara="1" wrap="square" lIns="91425" tIns="91425" rIns="91425" bIns="91425" anchor="t" anchorCtr="0">
            <a:noAutofit/>
          </a:bodyPr>
          <a:lstStyle/>
          <a:p>
            <a:pPr marL="0" lvl="0" indent="457200" algn="just" rtl="0">
              <a:spcBef>
                <a:spcPts val="0"/>
              </a:spcBef>
              <a:spcAft>
                <a:spcPts val="0"/>
              </a:spcAft>
              <a:buNone/>
            </a:pPr>
            <a:r>
              <a:rPr lang="pt-BR" sz="1350">
                <a:solidFill>
                  <a:srgbClr val="313130"/>
                </a:solidFill>
                <a:latin typeface="Roboto Light"/>
                <a:ea typeface="Roboto Light"/>
                <a:cs typeface="Roboto Light"/>
                <a:sym typeface="Roboto Light"/>
              </a:rPr>
              <a:t>Na primeira iteração, é encontrado o maior elemento e o mesmo é deslocado até a última posição. Na segunda iteração, é encontrado o segundo maior elemento e o mesmo é deslocado até a penúltima posição. Continua até que todos os elementos serem ordenados.</a:t>
            </a:r>
            <a:endParaRPr sz="1350">
              <a:solidFill>
                <a:srgbClr val="313130"/>
              </a:solidFill>
              <a:latin typeface="Roboto Light"/>
              <a:ea typeface="Roboto Light"/>
              <a:cs typeface="Roboto Light"/>
              <a:sym typeface="Roboto Light"/>
            </a:endParaRPr>
          </a:p>
          <a:p>
            <a:pPr marL="0" lvl="0" indent="0" algn="just" rtl="0">
              <a:spcBef>
                <a:spcPts val="0"/>
              </a:spcBef>
              <a:spcAft>
                <a:spcPts val="0"/>
              </a:spcAft>
              <a:buNone/>
            </a:pPr>
            <a:endParaRPr sz="1350">
              <a:solidFill>
                <a:srgbClr val="313130"/>
              </a:solidFill>
              <a:latin typeface="Roboto Light"/>
              <a:ea typeface="Roboto Light"/>
              <a:cs typeface="Roboto Light"/>
              <a:sym typeface="Roboto Light"/>
            </a:endParaRPr>
          </a:p>
          <a:p>
            <a:pPr marL="0" lvl="0" indent="457200" algn="just" rtl="0">
              <a:spcBef>
                <a:spcPts val="0"/>
              </a:spcBef>
              <a:spcAft>
                <a:spcPts val="0"/>
              </a:spcAft>
              <a:buNone/>
            </a:pPr>
            <a:r>
              <a:rPr lang="pt-BR" sz="1350">
                <a:solidFill>
                  <a:srgbClr val="313130"/>
                </a:solidFill>
                <a:latin typeface="Roboto Light"/>
                <a:ea typeface="Roboto Light"/>
                <a:cs typeface="Roboto Light"/>
                <a:sym typeface="Roboto Light"/>
              </a:rPr>
              <a:t>Não é obrigatório colocar sempre o maior elemento no final do vetor, dependendo da sua lógica de programação, é possível deixar os elementos de forma decrescente.</a:t>
            </a:r>
            <a:endParaRPr sz="1350">
              <a:solidFill>
                <a:srgbClr val="313130"/>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180"/>
        <p:cNvGrpSpPr/>
        <p:nvPr/>
      </p:nvGrpSpPr>
      <p:grpSpPr>
        <a:xfrm>
          <a:off x="0" y="0"/>
          <a:ext cx="0" cy="0"/>
          <a:chOff x="0" y="0"/>
          <a:chExt cx="0" cy="0"/>
        </a:xfrm>
      </p:grpSpPr>
      <p:sp>
        <p:nvSpPr>
          <p:cNvPr id="181" name="Google Shape;181;p24"/>
          <p:cNvSpPr txBox="1">
            <a:spLocks noGrp="1"/>
          </p:cNvSpPr>
          <p:nvPr>
            <p:ph type="ctrTitle"/>
          </p:nvPr>
        </p:nvSpPr>
        <p:spPr>
          <a:xfrm>
            <a:off x="311700" y="135325"/>
            <a:ext cx="8520600" cy="606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a:solidFill>
                  <a:schemeClr val="dk1"/>
                </a:solidFill>
              </a:rPr>
              <a:t>Implementação do Bubble Sort</a:t>
            </a:r>
            <a:endParaRPr>
              <a:solidFill>
                <a:schemeClr val="dk1"/>
              </a:solidFill>
            </a:endParaRPr>
          </a:p>
        </p:txBody>
      </p:sp>
      <p:cxnSp>
        <p:nvCxnSpPr>
          <p:cNvPr id="182" name="Google Shape;182;p24"/>
          <p:cNvCxnSpPr/>
          <p:nvPr/>
        </p:nvCxnSpPr>
        <p:spPr>
          <a:xfrm>
            <a:off x="311700" y="733450"/>
            <a:ext cx="8520600" cy="0"/>
          </a:xfrm>
          <a:prstGeom prst="straightConnector1">
            <a:avLst/>
          </a:prstGeom>
          <a:noFill/>
          <a:ln w="9525" cap="flat" cmpd="sng">
            <a:solidFill>
              <a:schemeClr val="dk1"/>
            </a:solidFill>
            <a:prstDash val="solid"/>
            <a:round/>
            <a:headEnd type="none" w="med" len="med"/>
            <a:tailEnd type="none" w="med" len="med"/>
          </a:ln>
        </p:spPr>
      </p:cxnSp>
      <p:sp>
        <p:nvSpPr>
          <p:cNvPr id="183" name="Google Shape;183;p24"/>
          <p:cNvSpPr txBox="1"/>
          <p:nvPr/>
        </p:nvSpPr>
        <p:spPr>
          <a:xfrm>
            <a:off x="699050" y="707025"/>
            <a:ext cx="7705800" cy="413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350">
                <a:solidFill>
                  <a:schemeClr val="dk1"/>
                </a:solidFill>
                <a:latin typeface="Roboto Light"/>
                <a:ea typeface="Roboto Light"/>
                <a:cs typeface="Roboto Light"/>
                <a:sym typeface="Roboto Light"/>
              </a:rPr>
              <a:t> public class Bolha {</a:t>
            </a:r>
            <a:endParaRPr sz="135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pt-BR" sz="1350">
                <a:solidFill>
                  <a:schemeClr val="dk1"/>
                </a:solidFill>
                <a:latin typeface="Roboto Light"/>
                <a:ea typeface="Roboto Light"/>
                <a:cs typeface="Roboto Light"/>
                <a:sym typeface="Roboto Light"/>
              </a:rPr>
              <a:t> public static void main(String[] args) throws IOException {</a:t>
            </a:r>
            <a:endParaRPr sz="135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pt-BR" sz="1350">
                <a:solidFill>
                  <a:schemeClr val="dk1"/>
                </a:solidFill>
                <a:latin typeface="Roboto Light"/>
                <a:ea typeface="Roboto Light"/>
                <a:cs typeface="Roboto Light"/>
                <a:sym typeface="Roboto Light"/>
              </a:rPr>
              <a:t>		int quantidade = 1000;</a:t>
            </a:r>
            <a:endParaRPr sz="135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pt-BR" sz="1350">
                <a:solidFill>
                  <a:schemeClr val="dk1"/>
                </a:solidFill>
                <a:latin typeface="Roboto Light"/>
                <a:ea typeface="Roboto Light"/>
                <a:cs typeface="Roboto Light"/>
                <a:sym typeface="Roboto Light"/>
              </a:rPr>
              <a:t>		int[] vetor = new int[quantidade];</a:t>
            </a:r>
            <a:endParaRPr sz="135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pt-BR" sz="1350">
                <a:solidFill>
                  <a:schemeClr val="dk1"/>
                </a:solidFill>
                <a:latin typeface="Roboto Light"/>
                <a:ea typeface="Roboto Light"/>
                <a:cs typeface="Roboto Light"/>
                <a:sym typeface="Roboto Light"/>
              </a:rPr>
              <a:t>		for (int i = 0; i &lt; vetor.length; i++) {vetor[i] = (int) (Math.random() * quantidade);}</a:t>
            </a:r>
            <a:endParaRPr sz="135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pt-BR" sz="1350">
                <a:solidFill>
                  <a:schemeClr val="dk1"/>
                </a:solidFill>
                <a:latin typeface="Roboto Light"/>
                <a:ea typeface="Roboto Light"/>
                <a:cs typeface="Roboto Light"/>
                <a:sym typeface="Roboto Light"/>
              </a:rPr>
              <a:t>		long tempoInicial = System.currentTimeMillis();</a:t>
            </a:r>
            <a:endParaRPr sz="135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pt-BR" sz="1350">
                <a:solidFill>
                  <a:schemeClr val="dk1"/>
                </a:solidFill>
                <a:latin typeface="Roboto Light"/>
                <a:ea typeface="Roboto Light"/>
                <a:cs typeface="Roboto Light"/>
                <a:sym typeface="Roboto Light"/>
              </a:rPr>
              <a:t>		bubbleSort(vetor);</a:t>
            </a:r>
            <a:endParaRPr sz="135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pt-BR" sz="1350">
                <a:solidFill>
                  <a:schemeClr val="dk1"/>
                </a:solidFill>
                <a:latin typeface="Roboto Light"/>
                <a:ea typeface="Roboto Light"/>
                <a:cs typeface="Roboto Light"/>
                <a:sym typeface="Roboto Light"/>
              </a:rPr>
              <a:t>		long tempoFinal = System.currentTimeMillis();</a:t>
            </a:r>
            <a:endParaRPr sz="135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pt-BR" sz="1350">
                <a:solidFill>
                  <a:schemeClr val="dk1"/>
                </a:solidFill>
                <a:latin typeface="Roboto Light"/>
                <a:ea typeface="Roboto Light"/>
                <a:cs typeface="Roboto Light"/>
                <a:sym typeface="Roboto Light"/>
              </a:rPr>
              <a:t>		System.out.println("Executado em = " + (tempoFinal - tempoInicial) + " ms");}</a:t>
            </a:r>
            <a:endParaRPr sz="135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pt-BR" sz="1350">
                <a:solidFill>
                  <a:schemeClr val="dk1"/>
                </a:solidFill>
                <a:latin typeface="Roboto Light"/>
                <a:ea typeface="Roboto Light"/>
                <a:cs typeface="Roboto Light"/>
                <a:sym typeface="Roboto Light"/>
              </a:rPr>
              <a:t>	private static void bubbleSort(int vetor[]) {boolean troca = true; int aux;</a:t>
            </a:r>
            <a:endParaRPr sz="135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pt-BR" sz="1350">
                <a:solidFill>
                  <a:schemeClr val="dk1"/>
                </a:solidFill>
                <a:latin typeface="Roboto Light"/>
                <a:ea typeface="Roboto Light"/>
                <a:cs typeface="Roboto Light"/>
                <a:sym typeface="Roboto Light"/>
              </a:rPr>
              <a:t>		while (troca) {</a:t>
            </a:r>
            <a:endParaRPr sz="135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pt-BR" sz="1350">
                <a:solidFill>
                  <a:schemeClr val="dk1"/>
                </a:solidFill>
                <a:latin typeface="Roboto Light"/>
                <a:ea typeface="Roboto Light"/>
                <a:cs typeface="Roboto Light"/>
                <a:sym typeface="Roboto Light"/>
              </a:rPr>
              <a:t>			troca = false;</a:t>
            </a:r>
            <a:endParaRPr sz="135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pt-BR" sz="1350">
                <a:solidFill>
                  <a:schemeClr val="dk1"/>
                </a:solidFill>
                <a:latin typeface="Roboto Light"/>
                <a:ea typeface="Roboto Light"/>
                <a:cs typeface="Roboto Light"/>
                <a:sym typeface="Roboto Light"/>
              </a:rPr>
              <a:t>			for (int i = 0; i &lt; vetor.length - 1; i++) {</a:t>
            </a:r>
            <a:endParaRPr sz="135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pt-BR" sz="1350">
                <a:solidFill>
                  <a:schemeClr val="dk1"/>
                </a:solidFill>
                <a:latin typeface="Roboto Light"/>
                <a:ea typeface="Roboto Light"/>
                <a:cs typeface="Roboto Light"/>
                <a:sym typeface="Roboto Light"/>
              </a:rPr>
              <a:t>				if (vetor[i] &gt; vetor[i + 1]) {</a:t>
            </a:r>
            <a:endParaRPr sz="135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pt-BR" sz="1350">
                <a:solidFill>
                  <a:schemeClr val="dk1"/>
                </a:solidFill>
                <a:latin typeface="Roboto Light"/>
                <a:ea typeface="Roboto Light"/>
                <a:cs typeface="Roboto Light"/>
                <a:sym typeface="Roboto Light"/>
              </a:rPr>
              <a:t>					aux = vetor[i];</a:t>
            </a:r>
            <a:endParaRPr sz="135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pt-BR" sz="1350">
                <a:solidFill>
                  <a:schemeClr val="dk1"/>
                </a:solidFill>
                <a:latin typeface="Roboto Light"/>
                <a:ea typeface="Roboto Light"/>
                <a:cs typeface="Roboto Light"/>
                <a:sym typeface="Roboto Light"/>
              </a:rPr>
              <a:t>					vetor[i] = vetor[i + 1];</a:t>
            </a:r>
            <a:endParaRPr sz="135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pt-BR" sz="1350">
                <a:solidFill>
                  <a:schemeClr val="dk1"/>
                </a:solidFill>
                <a:latin typeface="Roboto Light"/>
                <a:ea typeface="Roboto Light"/>
                <a:cs typeface="Roboto Light"/>
                <a:sym typeface="Roboto Light"/>
              </a:rPr>
              <a:t>					vetor[i + 1] = aux;</a:t>
            </a:r>
            <a:endParaRPr sz="135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pt-BR" sz="1350">
                <a:solidFill>
                  <a:schemeClr val="dk1"/>
                </a:solidFill>
                <a:latin typeface="Roboto Light"/>
                <a:ea typeface="Roboto Light"/>
                <a:cs typeface="Roboto Light"/>
                <a:sym typeface="Roboto Light"/>
              </a:rPr>
              <a:t>					troca = true;</a:t>
            </a:r>
            <a:endParaRPr sz="135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pt-BR" sz="1350">
                <a:solidFill>
                  <a:schemeClr val="dk1"/>
                </a:solidFill>
                <a:latin typeface="Roboto Light"/>
                <a:ea typeface="Roboto Light"/>
                <a:cs typeface="Roboto Light"/>
                <a:sym typeface="Roboto Light"/>
              </a:rPr>
              <a:t>				}}}}}</a:t>
            </a:r>
            <a:endParaRPr sz="1350">
              <a:solidFill>
                <a:schemeClr val="dk1"/>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187"/>
        <p:cNvGrpSpPr/>
        <p:nvPr/>
      </p:nvGrpSpPr>
      <p:grpSpPr>
        <a:xfrm>
          <a:off x="0" y="0"/>
          <a:ext cx="0" cy="0"/>
          <a:chOff x="0" y="0"/>
          <a:chExt cx="0" cy="0"/>
        </a:xfrm>
      </p:grpSpPr>
      <p:sp>
        <p:nvSpPr>
          <p:cNvPr id="188" name="Google Shape;188;p25"/>
          <p:cNvSpPr txBox="1">
            <a:spLocks noGrp="1"/>
          </p:cNvSpPr>
          <p:nvPr>
            <p:ph type="ctrTitle"/>
          </p:nvPr>
        </p:nvSpPr>
        <p:spPr>
          <a:xfrm>
            <a:off x="314275" y="253600"/>
            <a:ext cx="5953200" cy="4722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sz="3000">
                <a:solidFill>
                  <a:schemeClr val="dk1"/>
                </a:solidFill>
              </a:rPr>
              <a:t>Motivação</a:t>
            </a:r>
            <a:endParaRPr sz="3000">
              <a:solidFill>
                <a:schemeClr val="dk1"/>
              </a:solidFill>
            </a:endParaRPr>
          </a:p>
        </p:txBody>
      </p:sp>
      <p:sp>
        <p:nvSpPr>
          <p:cNvPr id="189" name="Google Shape;189;p25"/>
          <p:cNvSpPr txBox="1">
            <a:spLocks noGrp="1"/>
          </p:cNvSpPr>
          <p:nvPr>
            <p:ph type="subTitle" idx="1"/>
          </p:nvPr>
        </p:nvSpPr>
        <p:spPr>
          <a:xfrm>
            <a:off x="1120425" y="1140550"/>
            <a:ext cx="7034100" cy="29970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pt-BR" sz="1400">
                <a:solidFill>
                  <a:schemeClr val="dk1"/>
                </a:solidFill>
              </a:rPr>
              <a:t>O </a:t>
            </a:r>
            <a:r>
              <a:rPr lang="pt-BR" sz="1400" b="1">
                <a:solidFill>
                  <a:schemeClr val="dk1"/>
                </a:solidFill>
                <a:latin typeface="Roboto"/>
                <a:ea typeface="Roboto"/>
                <a:cs typeface="Roboto"/>
                <a:sym typeface="Roboto"/>
              </a:rPr>
              <a:t>Quick Sort</a:t>
            </a:r>
            <a:r>
              <a:rPr lang="pt-BR" sz="1400">
                <a:solidFill>
                  <a:schemeClr val="dk1"/>
                </a:solidFill>
              </a:rPr>
              <a:t> tem um modo de funcionamento contrário ao Merge Sort, em que na etapa de divisão é que ocorre todo o trabalho enquanto sua etapa de combinação não faz absolutamente quase nada, o Quick Sort também pode ser considerado como um dos melhores algoritmo de ordenação pois tem grande vantagem em termo de eficiência ao processar grandes listas, pois ele ordena localmente não precisando de espaços adicionais.</a:t>
            </a:r>
            <a:endParaRPr sz="1400">
              <a:solidFill>
                <a:schemeClr val="dk1"/>
              </a:solidFill>
            </a:endParaRPr>
          </a:p>
          <a:p>
            <a:pPr marL="0" lvl="0" indent="0" algn="just" rtl="0">
              <a:spcBef>
                <a:spcPts val="0"/>
              </a:spcBef>
              <a:spcAft>
                <a:spcPts val="0"/>
              </a:spcAft>
              <a:buNone/>
            </a:pPr>
            <a:endParaRPr sz="1400">
              <a:solidFill>
                <a:schemeClr val="dk1"/>
              </a:solidFill>
            </a:endParaRPr>
          </a:p>
          <a:p>
            <a:pPr marL="457200" lvl="0" indent="-317500" algn="just" rtl="0">
              <a:lnSpc>
                <a:spcPct val="115000"/>
              </a:lnSpc>
              <a:spcBef>
                <a:spcPts val="1400"/>
              </a:spcBef>
              <a:spcAft>
                <a:spcPts val="0"/>
              </a:spcAft>
              <a:buClr>
                <a:schemeClr val="dk1"/>
              </a:buClr>
              <a:buSzPts val="1400"/>
              <a:buFont typeface="Roboto"/>
              <a:buChar char="●"/>
            </a:pPr>
            <a:r>
              <a:rPr lang="pt-BR" sz="1400">
                <a:solidFill>
                  <a:schemeClr val="dk1"/>
                </a:solidFill>
                <a:latin typeface="Roboto"/>
                <a:ea typeface="Roboto"/>
                <a:cs typeface="Roboto"/>
                <a:sym typeface="Roboto"/>
              </a:rPr>
              <a:t>Complexidade Pior Caso: O(n²);</a:t>
            </a:r>
            <a:endParaRPr sz="1400">
              <a:solidFill>
                <a:schemeClr val="dk1"/>
              </a:solidFill>
              <a:latin typeface="Roboto"/>
              <a:ea typeface="Roboto"/>
              <a:cs typeface="Roboto"/>
              <a:sym typeface="Roboto"/>
            </a:endParaRPr>
          </a:p>
          <a:p>
            <a:pPr marL="457200" lvl="0" indent="-317500" algn="just" rtl="0">
              <a:lnSpc>
                <a:spcPct val="115000"/>
              </a:lnSpc>
              <a:spcBef>
                <a:spcPts val="0"/>
              </a:spcBef>
              <a:spcAft>
                <a:spcPts val="0"/>
              </a:spcAft>
              <a:buClr>
                <a:schemeClr val="dk1"/>
              </a:buClr>
              <a:buSzPts val="1400"/>
              <a:buFont typeface="Roboto"/>
              <a:buChar char="●"/>
            </a:pPr>
            <a:r>
              <a:rPr lang="pt-BR" sz="1400">
                <a:solidFill>
                  <a:schemeClr val="dk1"/>
                </a:solidFill>
                <a:latin typeface="Roboto"/>
                <a:ea typeface="Roboto"/>
                <a:cs typeface="Roboto"/>
                <a:sym typeface="Roboto"/>
              </a:rPr>
              <a:t>Complexidade Caso Médio: (nlogn);</a:t>
            </a:r>
            <a:endParaRPr sz="1400">
              <a:solidFill>
                <a:schemeClr val="dk1"/>
              </a:solidFill>
              <a:latin typeface="Roboto"/>
              <a:ea typeface="Roboto"/>
              <a:cs typeface="Roboto"/>
              <a:sym typeface="Roboto"/>
            </a:endParaRPr>
          </a:p>
          <a:p>
            <a:pPr marL="457200" lvl="0" indent="-317500" algn="just" rtl="0">
              <a:lnSpc>
                <a:spcPct val="115000"/>
              </a:lnSpc>
              <a:spcBef>
                <a:spcPts val="0"/>
              </a:spcBef>
              <a:spcAft>
                <a:spcPts val="0"/>
              </a:spcAft>
              <a:buClr>
                <a:schemeClr val="dk1"/>
              </a:buClr>
              <a:buSzPts val="1400"/>
              <a:buFont typeface="Roboto"/>
              <a:buChar char="●"/>
            </a:pPr>
            <a:r>
              <a:rPr lang="pt-BR" sz="1400">
                <a:solidFill>
                  <a:schemeClr val="dk1"/>
                </a:solidFill>
                <a:latin typeface="Roboto"/>
                <a:ea typeface="Roboto"/>
                <a:cs typeface="Roboto"/>
                <a:sym typeface="Roboto"/>
              </a:rPr>
              <a:t>Complexidade Melhor Caso: (nlogn).</a:t>
            </a:r>
            <a:endParaRPr sz="1400">
              <a:solidFill>
                <a:schemeClr val="dk1"/>
              </a:solidFill>
              <a:latin typeface="Roboto"/>
              <a:ea typeface="Roboto"/>
              <a:cs typeface="Roboto"/>
              <a:sym typeface="Roboto"/>
            </a:endParaRPr>
          </a:p>
        </p:txBody>
      </p:sp>
      <p:cxnSp>
        <p:nvCxnSpPr>
          <p:cNvPr id="190" name="Google Shape;190;p25"/>
          <p:cNvCxnSpPr/>
          <p:nvPr/>
        </p:nvCxnSpPr>
        <p:spPr>
          <a:xfrm>
            <a:off x="330525" y="787300"/>
            <a:ext cx="8613900" cy="147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194"/>
        <p:cNvGrpSpPr/>
        <p:nvPr/>
      </p:nvGrpSpPr>
      <p:grpSpPr>
        <a:xfrm>
          <a:off x="0" y="0"/>
          <a:ext cx="0" cy="0"/>
          <a:chOff x="0" y="0"/>
          <a:chExt cx="0" cy="0"/>
        </a:xfrm>
      </p:grpSpPr>
      <p:sp>
        <p:nvSpPr>
          <p:cNvPr id="195" name="Google Shape;195;p26"/>
          <p:cNvSpPr txBox="1">
            <a:spLocks noGrp="1"/>
          </p:cNvSpPr>
          <p:nvPr>
            <p:ph type="ctrTitle"/>
          </p:nvPr>
        </p:nvSpPr>
        <p:spPr>
          <a:xfrm>
            <a:off x="304800" y="85675"/>
            <a:ext cx="6114900" cy="660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sz="3000">
                <a:solidFill>
                  <a:schemeClr val="dk1"/>
                </a:solidFill>
              </a:rPr>
              <a:t>Motivação</a:t>
            </a:r>
            <a:endParaRPr sz="3000">
              <a:solidFill>
                <a:schemeClr val="dk1"/>
              </a:solidFill>
            </a:endParaRPr>
          </a:p>
        </p:txBody>
      </p:sp>
      <p:sp>
        <p:nvSpPr>
          <p:cNvPr id="196" name="Google Shape;196;p26"/>
          <p:cNvSpPr txBox="1">
            <a:spLocks noGrp="1"/>
          </p:cNvSpPr>
          <p:nvPr>
            <p:ph type="subTitle" idx="1"/>
          </p:nvPr>
        </p:nvSpPr>
        <p:spPr>
          <a:xfrm>
            <a:off x="345850" y="1103750"/>
            <a:ext cx="4635900" cy="32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400">
                <a:solidFill>
                  <a:schemeClr val="dk1"/>
                </a:solidFill>
                <a:latin typeface="Roboto"/>
                <a:ea typeface="Roboto"/>
                <a:cs typeface="Roboto"/>
                <a:sym typeface="Roboto"/>
              </a:rPr>
              <a:t> </a:t>
            </a:r>
            <a:r>
              <a:rPr lang="pt-BR" sz="1400">
                <a:solidFill>
                  <a:schemeClr val="dk1"/>
                </a:solidFill>
              </a:rPr>
              <a:t>Vantagens do </a:t>
            </a:r>
            <a:r>
              <a:rPr lang="pt-BR" sz="1400" b="1">
                <a:solidFill>
                  <a:schemeClr val="dk1"/>
                </a:solidFill>
                <a:latin typeface="Roboto"/>
                <a:ea typeface="Roboto"/>
                <a:cs typeface="Roboto"/>
                <a:sym typeface="Roboto"/>
              </a:rPr>
              <a:t>Quick Sort</a:t>
            </a:r>
            <a:r>
              <a:rPr lang="pt-BR" sz="1400">
                <a:solidFill>
                  <a:schemeClr val="dk1"/>
                </a:solidFill>
              </a:rPr>
              <a:t>: 	</a:t>
            </a:r>
            <a:endParaRPr sz="1400">
              <a:solidFill>
                <a:schemeClr val="dk1"/>
              </a:solidFill>
            </a:endParaRPr>
          </a:p>
          <a:p>
            <a:pPr marL="0" lvl="0" indent="0" algn="l" rtl="0">
              <a:spcBef>
                <a:spcPts val="0"/>
              </a:spcBef>
              <a:spcAft>
                <a:spcPts val="0"/>
              </a:spcAft>
              <a:buNone/>
            </a:pPr>
            <a:endParaRPr sz="1400">
              <a:solidFill>
                <a:schemeClr val="dk1"/>
              </a:solidFill>
            </a:endParaRPr>
          </a:p>
          <a:p>
            <a:pPr marL="457200" lvl="0" indent="-317500" algn="l" rtl="0">
              <a:spcBef>
                <a:spcPts val="0"/>
              </a:spcBef>
              <a:spcAft>
                <a:spcPts val="0"/>
              </a:spcAft>
              <a:buClr>
                <a:schemeClr val="dk1"/>
              </a:buClr>
              <a:buSzPts val="1400"/>
              <a:buChar char="-"/>
            </a:pPr>
            <a:r>
              <a:rPr lang="pt-BR" sz="1400">
                <a:solidFill>
                  <a:schemeClr val="dk1"/>
                </a:solidFill>
              </a:rPr>
              <a:t>Vantagem contra algoritmos mais simples quando se trata de caso médio;</a:t>
            </a:r>
            <a:endParaRPr sz="1400">
              <a:solidFill>
                <a:schemeClr val="dk1"/>
              </a:solidFill>
            </a:endParaRPr>
          </a:p>
          <a:p>
            <a:pPr marL="2743200" lvl="0" indent="0" algn="l" rtl="0">
              <a:spcBef>
                <a:spcPts val="0"/>
              </a:spcBef>
              <a:spcAft>
                <a:spcPts val="0"/>
              </a:spcAft>
              <a:buNone/>
            </a:pPr>
            <a:endParaRPr sz="1400">
              <a:solidFill>
                <a:schemeClr val="dk1"/>
              </a:solidFill>
            </a:endParaRPr>
          </a:p>
          <a:p>
            <a:pPr marL="457200" lvl="0" indent="-317500" algn="l" rtl="0">
              <a:spcBef>
                <a:spcPts val="0"/>
              </a:spcBef>
              <a:spcAft>
                <a:spcPts val="0"/>
              </a:spcAft>
              <a:buClr>
                <a:schemeClr val="dk1"/>
              </a:buClr>
              <a:buSzPts val="1400"/>
              <a:buChar char="-"/>
            </a:pPr>
            <a:r>
              <a:rPr lang="pt-BR" sz="1400">
                <a:solidFill>
                  <a:schemeClr val="dk1"/>
                </a:solidFill>
              </a:rPr>
              <a:t>Tem melhor resultado de desempenho que o Insertion Sort  e Merge Sort;</a:t>
            </a:r>
            <a:endParaRPr sz="1400">
              <a:solidFill>
                <a:schemeClr val="dk1"/>
              </a:solidFill>
            </a:endParaRPr>
          </a:p>
          <a:p>
            <a:pPr marL="2743200" lvl="0" indent="0" algn="l" rtl="0">
              <a:spcBef>
                <a:spcPts val="0"/>
              </a:spcBef>
              <a:spcAft>
                <a:spcPts val="0"/>
              </a:spcAft>
              <a:buNone/>
            </a:pPr>
            <a:endParaRPr sz="1400">
              <a:solidFill>
                <a:schemeClr val="dk1"/>
              </a:solidFill>
            </a:endParaRPr>
          </a:p>
          <a:p>
            <a:pPr marL="457200" lvl="0" indent="-317500" algn="l" rtl="0">
              <a:spcBef>
                <a:spcPts val="0"/>
              </a:spcBef>
              <a:spcAft>
                <a:spcPts val="0"/>
              </a:spcAft>
              <a:buClr>
                <a:schemeClr val="dk1"/>
              </a:buClr>
              <a:buSzPts val="1400"/>
              <a:buChar char="-"/>
            </a:pPr>
            <a:r>
              <a:rPr lang="pt-BR" sz="1400">
                <a:solidFill>
                  <a:schemeClr val="dk1"/>
                </a:solidFill>
              </a:rPr>
              <a:t>Possui alta eficiência com grandes listas;</a:t>
            </a:r>
            <a:endParaRPr sz="1400">
              <a:solidFill>
                <a:schemeClr val="dk1"/>
              </a:solidFill>
            </a:endParaRPr>
          </a:p>
          <a:p>
            <a:pPr marL="2743200" lvl="0" indent="0" algn="l" rtl="0">
              <a:spcBef>
                <a:spcPts val="0"/>
              </a:spcBef>
              <a:spcAft>
                <a:spcPts val="0"/>
              </a:spcAft>
              <a:buNone/>
            </a:pPr>
            <a:endParaRPr sz="1400">
              <a:solidFill>
                <a:schemeClr val="dk1"/>
              </a:solidFill>
            </a:endParaRPr>
          </a:p>
          <a:p>
            <a:pPr marL="457200" lvl="0" indent="-317500" algn="l" rtl="0">
              <a:spcBef>
                <a:spcPts val="0"/>
              </a:spcBef>
              <a:spcAft>
                <a:spcPts val="0"/>
              </a:spcAft>
              <a:buClr>
                <a:schemeClr val="dk1"/>
              </a:buClr>
              <a:buSzPts val="1400"/>
              <a:buChar char="-"/>
            </a:pPr>
            <a:r>
              <a:rPr lang="pt-BR" sz="1400">
                <a:solidFill>
                  <a:schemeClr val="dk1"/>
                </a:solidFill>
              </a:rPr>
              <a:t>Realiza a ordenação localmente.</a:t>
            </a:r>
            <a:endParaRPr sz="1400">
              <a:solidFill>
                <a:schemeClr val="dk1"/>
              </a:solidFill>
            </a:endParaRPr>
          </a:p>
        </p:txBody>
      </p:sp>
      <p:cxnSp>
        <p:nvCxnSpPr>
          <p:cNvPr id="197" name="Google Shape;197;p26"/>
          <p:cNvCxnSpPr/>
          <p:nvPr/>
        </p:nvCxnSpPr>
        <p:spPr>
          <a:xfrm rot="10800000" flipH="1">
            <a:off x="109200" y="822475"/>
            <a:ext cx="8925600" cy="22200"/>
          </a:xfrm>
          <a:prstGeom prst="straightConnector1">
            <a:avLst/>
          </a:prstGeom>
          <a:noFill/>
          <a:ln w="9525" cap="flat" cmpd="sng">
            <a:solidFill>
              <a:schemeClr val="dk1"/>
            </a:solidFill>
            <a:prstDash val="solid"/>
            <a:round/>
            <a:headEnd type="none" w="med" len="med"/>
            <a:tailEnd type="none" w="med" len="med"/>
          </a:ln>
        </p:spPr>
      </p:cxnSp>
      <p:sp>
        <p:nvSpPr>
          <p:cNvPr id="198" name="Google Shape;198;p26"/>
          <p:cNvSpPr txBox="1"/>
          <p:nvPr/>
        </p:nvSpPr>
        <p:spPr>
          <a:xfrm>
            <a:off x="5033125" y="1103750"/>
            <a:ext cx="37674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pt-BR">
                <a:solidFill>
                  <a:schemeClr val="dk1"/>
                </a:solidFill>
                <a:latin typeface="Georgia"/>
                <a:ea typeface="Georgia"/>
                <a:cs typeface="Georgia"/>
                <a:sym typeface="Georgia"/>
              </a:rPr>
              <a:t>   </a:t>
            </a:r>
            <a:r>
              <a:rPr lang="pt-BR">
                <a:solidFill>
                  <a:schemeClr val="dk1"/>
                </a:solidFill>
                <a:latin typeface="Roboto Light"/>
                <a:ea typeface="Roboto Light"/>
                <a:cs typeface="Roboto Light"/>
                <a:sym typeface="Roboto Light"/>
              </a:rPr>
              <a:t>Desvantagens do </a:t>
            </a:r>
            <a:r>
              <a:rPr lang="pt-BR" b="1">
                <a:solidFill>
                  <a:schemeClr val="dk1"/>
                </a:solidFill>
                <a:latin typeface="Roboto"/>
                <a:ea typeface="Roboto"/>
                <a:cs typeface="Roboto"/>
                <a:sym typeface="Roboto"/>
              </a:rPr>
              <a:t>Quick Sort</a:t>
            </a:r>
            <a:r>
              <a:rPr lang="pt-BR">
                <a:solidFill>
                  <a:schemeClr val="dk1"/>
                </a:solidFill>
                <a:latin typeface="Roboto Light"/>
                <a:ea typeface="Roboto Light"/>
                <a:cs typeface="Roboto Light"/>
                <a:sym typeface="Roboto Light"/>
              </a:rPr>
              <a:t>:</a:t>
            </a:r>
            <a:endParaRPr>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endParaRPr>
              <a:solidFill>
                <a:schemeClr val="dk1"/>
              </a:solidFill>
              <a:latin typeface="Roboto Light"/>
              <a:ea typeface="Roboto Light"/>
              <a:cs typeface="Roboto Light"/>
              <a:sym typeface="Roboto Light"/>
            </a:endParaRPr>
          </a:p>
          <a:p>
            <a:pPr marL="457200" lvl="0" indent="-317500" algn="l" rtl="0">
              <a:spcBef>
                <a:spcPts val="0"/>
              </a:spcBef>
              <a:spcAft>
                <a:spcPts val="0"/>
              </a:spcAft>
              <a:buSzPts val="1400"/>
              <a:buFont typeface="Roboto Light"/>
              <a:buChar char="-"/>
            </a:pPr>
            <a:r>
              <a:rPr lang="pt-BR">
                <a:latin typeface="Roboto Light"/>
                <a:ea typeface="Roboto Light"/>
                <a:cs typeface="Roboto Light"/>
                <a:sym typeface="Roboto Light"/>
              </a:rPr>
              <a:t>Seu tempo de execução no pior caso é tão ruim quanto algoritmos de inserção e seleção.</a:t>
            </a:r>
            <a:endParaRPr>
              <a:latin typeface="Roboto Light"/>
              <a:ea typeface="Roboto Light"/>
              <a:cs typeface="Roboto Light"/>
              <a:sym typeface="Robo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202"/>
        <p:cNvGrpSpPr/>
        <p:nvPr/>
      </p:nvGrpSpPr>
      <p:grpSpPr>
        <a:xfrm>
          <a:off x="0" y="0"/>
          <a:ext cx="0" cy="0"/>
          <a:chOff x="0" y="0"/>
          <a:chExt cx="0" cy="0"/>
        </a:xfrm>
      </p:grpSpPr>
      <p:sp>
        <p:nvSpPr>
          <p:cNvPr id="203" name="Google Shape;203;p27"/>
          <p:cNvSpPr txBox="1">
            <a:spLocks noGrp="1"/>
          </p:cNvSpPr>
          <p:nvPr>
            <p:ph type="ctrTitle"/>
          </p:nvPr>
        </p:nvSpPr>
        <p:spPr>
          <a:xfrm>
            <a:off x="311700" y="126850"/>
            <a:ext cx="8239800" cy="606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dk1"/>
              </a:buClr>
              <a:buSzPts val="3000"/>
              <a:buChar char="●"/>
            </a:pPr>
            <a:r>
              <a:rPr lang="pt-BR">
                <a:solidFill>
                  <a:schemeClr val="dk1"/>
                </a:solidFill>
              </a:rPr>
              <a:t>Quick Sort</a:t>
            </a:r>
            <a:endParaRPr>
              <a:solidFill>
                <a:schemeClr val="dk1"/>
              </a:solidFill>
            </a:endParaRPr>
          </a:p>
        </p:txBody>
      </p:sp>
      <p:cxnSp>
        <p:nvCxnSpPr>
          <p:cNvPr id="204" name="Google Shape;204;p27"/>
          <p:cNvCxnSpPr/>
          <p:nvPr/>
        </p:nvCxnSpPr>
        <p:spPr>
          <a:xfrm>
            <a:off x="311700" y="733450"/>
            <a:ext cx="8520600" cy="0"/>
          </a:xfrm>
          <a:prstGeom prst="straightConnector1">
            <a:avLst/>
          </a:prstGeom>
          <a:noFill/>
          <a:ln w="9525" cap="flat" cmpd="sng">
            <a:solidFill>
              <a:schemeClr val="dk1"/>
            </a:solidFill>
            <a:prstDash val="solid"/>
            <a:round/>
            <a:headEnd type="none" w="med" len="med"/>
            <a:tailEnd type="none" w="med" len="med"/>
          </a:ln>
        </p:spPr>
      </p:cxnSp>
      <p:sp>
        <p:nvSpPr>
          <p:cNvPr id="205" name="Google Shape;205;p27"/>
          <p:cNvSpPr txBox="1"/>
          <p:nvPr/>
        </p:nvSpPr>
        <p:spPr>
          <a:xfrm>
            <a:off x="671000" y="891725"/>
            <a:ext cx="7715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a:solidFill>
                  <a:schemeClr val="dk1"/>
                </a:solidFill>
                <a:latin typeface="Roboto Light"/>
                <a:ea typeface="Roboto Light"/>
                <a:cs typeface="Roboto Light"/>
                <a:sym typeface="Roboto Light"/>
              </a:rPr>
              <a:t>Este algoritmo utiliza da ideia conhecida como dividir e conquistar, onde seu método de execução se baseia nos seguintes passo:</a:t>
            </a:r>
            <a:endParaRPr>
              <a:solidFill>
                <a:schemeClr val="dk1"/>
              </a:solidFill>
              <a:latin typeface="Roboto"/>
              <a:ea typeface="Roboto"/>
              <a:cs typeface="Roboto"/>
              <a:sym typeface="Roboto"/>
            </a:endParaRPr>
          </a:p>
        </p:txBody>
      </p:sp>
      <p:sp>
        <p:nvSpPr>
          <p:cNvPr id="206" name="Google Shape;206;p27"/>
          <p:cNvSpPr txBox="1"/>
          <p:nvPr/>
        </p:nvSpPr>
        <p:spPr>
          <a:xfrm>
            <a:off x="876750" y="1923150"/>
            <a:ext cx="71892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Roboto"/>
              <a:buAutoNum type="arabicPeriod"/>
            </a:pPr>
            <a:r>
              <a:rPr lang="pt-BR">
                <a:solidFill>
                  <a:schemeClr val="dk1"/>
                </a:solidFill>
                <a:latin typeface="Roboto"/>
                <a:ea typeface="Roboto"/>
                <a:cs typeface="Roboto"/>
                <a:sym typeface="Roboto"/>
              </a:rPr>
              <a:t>Escolhe-se um elemento qualquer da lista, que será chamado de pivô.</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AutoNum type="arabicPeriod"/>
            </a:pPr>
            <a:r>
              <a:rPr lang="pt-BR">
                <a:solidFill>
                  <a:schemeClr val="dk1"/>
                </a:solidFill>
                <a:latin typeface="Roboto"/>
                <a:ea typeface="Roboto"/>
                <a:cs typeface="Roboto"/>
                <a:sym typeface="Roboto"/>
              </a:rPr>
              <a:t>Todos os elementos a esquerda do pivô devem ser menores que ele e todos os elementos a direita do pivô devem ser maiores que ele. Quando esse processo de separação é finalizado, o pivô fica exatamente no meio da lista.</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AutoNum type="arabicPeriod"/>
            </a:pPr>
            <a:r>
              <a:rPr lang="pt-BR">
                <a:solidFill>
                  <a:schemeClr val="dk1"/>
                </a:solidFill>
                <a:latin typeface="Roboto"/>
                <a:ea typeface="Roboto"/>
                <a:cs typeface="Roboto"/>
                <a:sym typeface="Roboto"/>
              </a:rPr>
              <a:t>De forma recursiva os elementos da sublista menor e maiores são ordenados.</a:t>
            </a:r>
            <a:endParaRPr>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ECFF48"/>
      </a:accent1>
      <a:accent2>
        <a:srgbClr val="ECFF48"/>
      </a:accent2>
      <a:accent3>
        <a:srgbClr val="ECFF48"/>
      </a:accent3>
      <a:accent4>
        <a:srgbClr val="ECFF48"/>
      </a:accent4>
      <a:accent5>
        <a:srgbClr val="ECFF48"/>
      </a:accent5>
      <a:accent6>
        <a:srgbClr val="ECFF48"/>
      </a:accent6>
      <a:hlink>
        <a:srgbClr val="ECFF4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1621</Words>
  <Application>Microsoft Office PowerPoint</Application>
  <PresentationFormat>Apresentação na tela (16:9)</PresentationFormat>
  <Paragraphs>171</Paragraphs>
  <Slides>28</Slides>
  <Notes>28</Notes>
  <HiddenSlides>0</HiddenSlides>
  <MMClips>0</MMClips>
  <ScaleCrop>false</ScaleCrop>
  <HeadingPairs>
    <vt:vector size="6" baseType="variant">
      <vt:variant>
        <vt:lpstr>Fontes usadas</vt:lpstr>
      </vt:variant>
      <vt:variant>
        <vt:i4>12</vt:i4>
      </vt:variant>
      <vt:variant>
        <vt:lpstr>Tema</vt:lpstr>
      </vt:variant>
      <vt:variant>
        <vt:i4>1</vt:i4>
      </vt:variant>
      <vt:variant>
        <vt:lpstr>Títulos de slides</vt:lpstr>
      </vt:variant>
      <vt:variant>
        <vt:i4>28</vt:i4>
      </vt:variant>
    </vt:vector>
  </HeadingPairs>
  <TitlesOfParts>
    <vt:vector size="41" baseType="lpstr">
      <vt:lpstr>Bree Serif</vt:lpstr>
      <vt:lpstr>Roboto</vt:lpstr>
      <vt:lpstr>Roboto Mono Regular</vt:lpstr>
      <vt:lpstr>Georgia</vt:lpstr>
      <vt:lpstr>Exo 2</vt:lpstr>
      <vt:lpstr>Exo 2 Regular</vt:lpstr>
      <vt:lpstr>Didact Gothic</vt:lpstr>
      <vt:lpstr>Roboto Black</vt:lpstr>
      <vt:lpstr>Roboto Thin</vt:lpstr>
      <vt:lpstr>Courier New</vt:lpstr>
      <vt:lpstr>Arial</vt:lpstr>
      <vt:lpstr>Roboto Light</vt:lpstr>
      <vt:lpstr>WEB PROPOSAL</vt:lpstr>
      <vt:lpstr>Apresentação do PowerPoint</vt:lpstr>
      <vt:lpstr>Motivação</vt:lpstr>
      <vt:lpstr>Motivação</vt:lpstr>
      <vt:lpstr>Bubble Sort</vt:lpstr>
      <vt:lpstr>Bubble Sort</vt:lpstr>
      <vt:lpstr>Implementação do Bubble Sort</vt:lpstr>
      <vt:lpstr>Motivação</vt:lpstr>
      <vt:lpstr>Motivação</vt:lpstr>
      <vt:lpstr>Quick Sort</vt:lpstr>
      <vt:lpstr>Quick Sort</vt:lpstr>
      <vt:lpstr>Selection Sort - Motivação</vt:lpstr>
      <vt:lpstr> Selection Sort - Funcionamento</vt:lpstr>
      <vt:lpstr> Selection Sort - Pseudocódigo</vt:lpstr>
      <vt:lpstr> Selection Sort - Implementação</vt:lpstr>
      <vt:lpstr> Selection Sort - Vídeo demonstrativo</vt:lpstr>
      <vt:lpstr>Motivação</vt:lpstr>
      <vt:lpstr>Heap Sort</vt:lpstr>
      <vt:lpstr>Heap Sort</vt:lpstr>
      <vt:lpstr>Heap Sort</vt:lpstr>
      <vt:lpstr>Heap Sort</vt:lpstr>
      <vt:lpstr>Heap Sort</vt:lpstr>
      <vt:lpstr>Budget</vt:lpstr>
      <vt:lpstr>Gráfico de execução</vt:lpstr>
      <vt:lpstr>Budget</vt:lpstr>
      <vt:lpstr>Gráfico de execução</vt:lpstr>
      <vt:lpstr>Conclusão</vt:lpstr>
      <vt:lpstr>Referências</vt:lpstr>
      <vt:lpstr>Ata do Grupo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daniel .sn.ak</cp:lastModifiedBy>
  <cp:revision>1</cp:revision>
  <dcterms:modified xsi:type="dcterms:W3CDTF">2021-08-25T19:47:45Z</dcterms:modified>
</cp:coreProperties>
</file>