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</p:sldIdLst>
  <p:sldSz cx="6858000" cy="9144000" type="screen4x3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6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939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815769"/>
            <a:ext cx="52819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Mission Critical U2L Service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3454526"/>
            <a:ext cx="608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IT Modernization Technology Leading Company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73536" y="1469571"/>
            <a:ext cx="391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Methodology, Process, Toolkit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301" y="4088468"/>
            <a:ext cx="6493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최고의 </a:t>
            </a:r>
            <a:r>
              <a:rPr lang="en-US" altLang="ko-KR" sz="1600" dirty="0" smtClean="0"/>
              <a:t>Platform Migration Service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다양한 경험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전문가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자동화 </a:t>
            </a:r>
            <a:r>
              <a:rPr lang="en-US" altLang="ko-KR" sz="1600" dirty="0" smtClean="0"/>
              <a:t>Tool</a:t>
            </a:r>
            <a:r>
              <a:rPr lang="ko-KR" altLang="en-US" sz="1600" dirty="0" smtClean="0"/>
              <a:t>를 활용하여 </a:t>
            </a:r>
            <a:r>
              <a:rPr lang="en-US" altLang="ko-KR" sz="1600" dirty="0" smtClean="0"/>
              <a:t>Mission Critical Service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Platform </a:t>
            </a:r>
            <a:r>
              <a:rPr lang="en-US" altLang="ko-KR" sz="1600" dirty="0" smtClean="0"/>
              <a:t>Migration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Total Service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Assessment, Technical Support, Migration Total Service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2301" y="6022623"/>
            <a:ext cx="6493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Industry 4.0</a:t>
            </a:r>
            <a:r>
              <a:rPr lang="ko-KR" altLang="en-US" sz="1600" dirty="0" smtClean="0"/>
              <a:t>의 핵심은 정확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안정적인 </a:t>
            </a:r>
            <a:r>
              <a:rPr lang="en-US" altLang="ko-KR" sz="1600" dirty="0" smtClean="0"/>
              <a:t>Data </a:t>
            </a:r>
            <a:r>
              <a:rPr lang="ko-KR" altLang="en-US" sz="1600" dirty="0" smtClean="0"/>
              <a:t>수집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산업현장의 다양한 환경하에서도 설비 및 센서로부터 정확하고 안정적인 </a:t>
            </a:r>
            <a:r>
              <a:rPr lang="en-US" altLang="ko-KR" sz="1600" dirty="0" smtClean="0"/>
              <a:t>Data </a:t>
            </a:r>
            <a:r>
              <a:rPr lang="ko-KR" altLang="en-US" sz="1600" dirty="0" smtClean="0"/>
              <a:t>수집</a:t>
            </a:r>
            <a:r>
              <a:rPr lang="ko-KR" altLang="en-US" sz="1600" dirty="0" smtClean="0"/>
              <a:t>을 위한 통신 신뢰도 </a:t>
            </a:r>
            <a:r>
              <a:rPr lang="en-US" altLang="ko-KR" sz="1600" dirty="0" smtClean="0"/>
              <a:t>99.999% </a:t>
            </a:r>
            <a:r>
              <a:rPr lang="ko-KR" altLang="en-US" sz="1600" dirty="0" smtClean="0"/>
              <a:t>보장 </a:t>
            </a:r>
            <a:r>
              <a:rPr lang="en-US" altLang="ko-KR" sz="1600" dirty="0" smtClean="0"/>
              <a:t>(IEEE8-02.15.4e TSCH </a:t>
            </a:r>
            <a:r>
              <a:rPr lang="ko-KR" altLang="en-US" sz="1600" dirty="0" smtClean="0"/>
              <a:t>주용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- 99.999% </a:t>
            </a:r>
            <a:r>
              <a:rPr lang="ko-KR" altLang="en-US" sz="1600" dirty="0" smtClean="0"/>
              <a:t>신뢰도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50</a:t>
            </a:r>
            <a:r>
              <a:rPr lang="en-US" altLang="ko-KR" sz="1600" dirty="0">
                <a:latin typeface="맑은 고딕" panose="020B0503020000020004" pitchFamily="50" charset="-127"/>
              </a:rPr>
              <a:t>㎂”</a:t>
            </a:r>
            <a:r>
              <a:rPr lang="ko-KR" altLang="en-US" sz="1400" dirty="0">
                <a:latin typeface="맑은 고딕" panose="020B0503020000020004" pitchFamily="50" charset="-127"/>
              </a:rPr>
              <a:t>이하의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초저전력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통신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, Any device &amp; Sensor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603" y="495281"/>
            <a:ext cx="649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Solution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U2L, U2U, U2C </a:t>
            </a:r>
            <a:r>
              <a:rPr lang="ko-KR" altLang="en-US" sz="1600" dirty="0" smtClean="0"/>
              <a:t>마이그레이션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앱스마트워커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어플리케이션 진단 및 검색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앱스파커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재해복구관리 </a:t>
            </a:r>
            <a:r>
              <a:rPr lang="en-US" altLang="ko-KR" sz="1600" dirty="0" smtClean="0"/>
              <a:t>: SANOVI DRM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실시간데이터 복제 </a:t>
            </a:r>
            <a:r>
              <a:rPr lang="en-US" altLang="ko-KR" sz="1600" dirty="0" smtClean="0"/>
              <a:t>: XLOG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IoT</a:t>
            </a:r>
            <a:r>
              <a:rPr lang="en-US" altLang="ko-KR" sz="1600" dirty="0" smtClean="0"/>
              <a:t> Platform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Bird ESM </a:t>
            </a:r>
            <a:r>
              <a:rPr lang="en-US" altLang="ko-KR" sz="1600" dirty="0"/>
              <a:t>(Environmental Sensor </a:t>
            </a:r>
            <a:r>
              <a:rPr lang="en-US" altLang="ko-KR" sz="1600" dirty="0" smtClean="0"/>
              <a:t>Management)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985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125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김 성덕</cp:lastModifiedBy>
  <cp:revision>27</cp:revision>
  <cp:lastPrinted>2018-05-18T01:37:14Z</cp:lastPrinted>
  <dcterms:created xsi:type="dcterms:W3CDTF">2018-05-18T00:35:52Z</dcterms:created>
  <dcterms:modified xsi:type="dcterms:W3CDTF">2018-05-24T07:09:33Z</dcterms:modified>
</cp:coreProperties>
</file>