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0"/>
  </p:notesMasterIdLst>
  <p:sldIdLst>
    <p:sldId id="419" r:id="rId2"/>
    <p:sldId id="409" r:id="rId3"/>
    <p:sldId id="401" r:id="rId4"/>
    <p:sldId id="413" r:id="rId5"/>
    <p:sldId id="411" r:id="rId6"/>
    <p:sldId id="418" r:id="rId7"/>
    <p:sldId id="417" r:id="rId8"/>
    <p:sldId id="416" r:id="rId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00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92" autoAdjust="0"/>
    <p:restoredTop sz="90764" autoAdjust="0"/>
  </p:normalViewPr>
  <p:slideViewPr>
    <p:cSldViewPr snapToGrid="0">
      <p:cViewPr varScale="1">
        <p:scale>
          <a:sx n="103" d="100"/>
          <a:sy n="103" d="100"/>
        </p:scale>
        <p:origin x="2010" y="108"/>
      </p:cViewPr>
      <p:guideLst>
        <p:guide orient="horz" pos="2137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B1FFD-18D8-4296-95B4-93723C0161CA}" type="datetimeFigureOut">
              <a:rPr lang="ko-KR" altLang="en-US" smtClean="0"/>
              <a:pPr/>
              <a:t>2021-10-13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7CF94-C16A-443D-BB71-8A2D5C1917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655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7CF94-C16A-443D-BB71-8A2D5C1917E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20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7CF94-C16A-443D-BB71-8A2D5C1917E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460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A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6"/>
            <a:ext cx="9906000" cy="6858001"/>
          </a:xfrm>
          <a:prstGeom prst="rect">
            <a:avLst/>
          </a:prstGeom>
          <a:noFill/>
        </p:spPr>
      </p:pic>
      <p:cxnSp>
        <p:nvCxnSpPr>
          <p:cNvPr id="9" name="직선 연결선 8"/>
          <p:cNvCxnSpPr/>
          <p:nvPr userDrawn="1"/>
        </p:nvCxnSpPr>
        <p:spPr bwMode="auto">
          <a:xfrm>
            <a:off x="1136576" y="2016290"/>
            <a:ext cx="7488832" cy="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rgbClr val="00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/>
          <p:cNvCxnSpPr/>
          <p:nvPr userDrawn="1"/>
        </p:nvCxnSpPr>
        <p:spPr bwMode="auto">
          <a:xfrm>
            <a:off x="1136576" y="3045486"/>
            <a:ext cx="7488832" cy="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rgbClr val="00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794518"/>
          </a:xfrm>
        </p:spPr>
        <p:txBody>
          <a:bodyPr>
            <a:normAutofit/>
          </a:bodyPr>
          <a:lstStyle>
            <a:lvl1pPr algn="ctr">
              <a:defRPr sz="3600" b="1"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16632"/>
            <a:ext cx="7416824" cy="6480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200472" y="1844824"/>
            <a:ext cx="9505056" cy="4536504"/>
          </a:xfrm>
        </p:spPr>
        <p:txBody>
          <a:bodyPr>
            <a:normAutofit/>
          </a:bodyPr>
          <a:lstStyle>
            <a:lvl1pPr>
              <a:buFontTx/>
              <a:buNone/>
              <a:defRPr sz="1600" b="1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1"/>
          </p:nvPr>
        </p:nvSpPr>
        <p:spPr>
          <a:xfrm>
            <a:off x="200472" y="908720"/>
            <a:ext cx="9505056" cy="792000"/>
          </a:xfrm>
        </p:spPr>
        <p:txBody>
          <a:bodyPr>
            <a:normAutofit/>
          </a:bodyPr>
          <a:lstStyle>
            <a:lvl1pPr>
              <a:buFontTx/>
              <a:buNone/>
              <a:defRPr sz="1800" b="1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Slide Number Placeholder 29"/>
          <p:cNvSpPr>
            <a:spLocks noGrp="1"/>
          </p:cNvSpPr>
          <p:nvPr>
            <p:ph type="sldNum" sz="quarter" idx="4"/>
          </p:nvPr>
        </p:nvSpPr>
        <p:spPr>
          <a:xfrm>
            <a:off x="3860792" y="6564086"/>
            <a:ext cx="2286000" cy="238148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latin typeface="+mn-lt"/>
              </a:defRPr>
            </a:lvl1pPr>
          </a:lstStyle>
          <a:p>
            <a:pPr>
              <a:defRPr/>
            </a:pPr>
            <a:r>
              <a:rPr lang="en-US" altLang="zh-SG">
                <a:solidFill>
                  <a:srgbClr val="000000"/>
                </a:solidFill>
              </a:rPr>
              <a:t>-</a:t>
            </a:r>
            <a:fld id="{6B78647B-47D9-4F84-A4FB-CABE57C265BC}" type="slidenum">
              <a:rPr lang="zh-SG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zh-SG">
                <a:solidFill>
                  <a:srgbClr val="000000"/>
                </a:solidFill>
              </a:rPr>
              <a:t>-</a:t>
            </a:r>
            <a:br>
              <a:rPr lang="en-US" altLang="zh-SG" dirty="0">
                <a:solidFill>
                  <a:srgbClr val="000000"/>
                </a:solidFill>
              </a:rPr>
            </a:br>
            <a:endParaRPr lang="en-US" altLang="zh-SG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 descr="a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909175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00472" y="116632"/>
            <a:ext cx="8915400" cy="64807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00472" y="908721"/>
            <a:ext cx="9505056" cy="72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00471" y="6467850"/>
            <a:ext cx="9468000" cy="0"/>
          </a:xfrm>
          <a:prstGeom prst="line">
            <a:avLst/>
          </a:prstGeom>
          <a:noFill/>
          <a:ln w="19050">
            <a:solidFill>
              <a:srgbClr val="4F81BD">
                <a:lumMod val="50000"/>
              </a:srgbClr>
            </a:solidFill>
            <a:round/>
            <a:headEnd/>
            <a:tailEnd/>
          </a:ln>
        </p:spPr>
        <p:txBody>
          <a:bodyPr wrap="none" lIns="86886" tIns="43443" rIns="86886" bIns="43443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</a:endParaRPr>
          </a:p>
        </p:txBody>
      </p:sp>
      <p:sp>
        <p:nvSpPr>
          <p:cNvPr id="12" name="Slide Number Placeholder 29"/>
          <p:cNvSpPr>
            <a:spLocks noGrp="1"/>
          </p:cNvSpPr>
          <p:nvPr>
            <p:ph type="sldNum" sz="quarter" idx="4"/>
          </p:nvPr>
        </p:nvSpPr>
        <p:spPr>
          <a:xfrm>
            <a:off x="3860792" y="6564086"/>
            <a:ext cx="2286000" cy="238148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latin typeface="+mn-lt"/>
              </a:defRPr>
            </a:lvl1pPr>
          </a:lstStyle>
          <a:p>
            <a:pPr>
              <a:defRPr/>
            </a:pPr>
            <a:r>
              <a:rPr lang="en-US" altLang="zh-SG">
                <a:solidFill>
                  <a:srgbClr val="000000"/>
                </a:solidFill>
              </a:rPr>
              <a:t>-</a:t>
            </a:r>
            <a:fld id="{6B78647B-47D9-4F84-A4FB-CABE57C265BC}" type="slidenum">
              <a:rPr lang="zh-SG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zh-SG">
                <a:solidFill>
                  <a:srgbClr val="000000"/>
                </a:solidFill>
              </a:rPr>
              <a:t>-</a:t>
            </a:r>
            <a:br>
              <a:rPr lang="en-US" altLang="zh-SG" dirty="0">
                <a:solidFill>
                  <a:srgbClr val="000000"/>
                </a:solidFill>
              </a:rPr>
            </a:br>
            <a:endParaRPr lang="en-US" altLang="zh-SG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20000"/>
        </a:lnSpc>
        <a:spcBef>
          <a:spcPts val="0"/>
        </a:spcBef>
        <a:buFontTx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sz="3200" dirty="0"/>
              <a:t>PCM </a:t>
            </a:r>
            <a:r>
              <a:rPr lang="ko-KR" altLang="en-US" sz="3200" dirty="0"/>
              <a:t>무선 발열 장치 구성도</a:t>
            </a:r>
            <a:endParaRPr lang="ko-KR" altLang="en-US" sz="2000" dirty="0"/>
          </a:p>
        </p:txBody>
      </p:sp>
      <p:sp>
        <p:nvSpPr>
          <p:cNvPr id="5" name="Rectangle 25"/>
          <p:cNvSpPr/>
          <p:nvPr/>
        </p:nvSpPr>
        <p:spPr>
          <a:xfrm>
            <a:off x="2553876" y="4441304"/>
            <a:ext cx="4680520" cy="923225"/>
          </a:xfrm>
          <a:prstGeom prst="rect">
            <a:avLst/>
          </a:prstGeom>
        </p:spPr>
        <p:txBody>
          <a:bodyPr wrap="square" lIns="91334" tIns="45668" rIns="91334" bIns="45668">
            <a:spAutoFit/>
          </a:bodyPr>
          <a:lstStyle/>
          <a:p>
            <a:pPr marL="457200" lvl="0" indent="-457200" algn="ctr"/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2021. 09. </a:t>
            </a:r>
          </a:p>
          <a:p>
            <a:pPr marL="228600" lvl="0" indent="-228600" algn="ctr">
              <a:buAutoNum type="arabicPeriod" startAt="2014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POSCO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ICT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4967" y="1612379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광양 </a:t>
            </a:r>
            <a:r>
              <a:rPr lang="en-US" altLang="ko-KR" dirty="0"/>
              <a:t>4</a:t>
            </a:r>
            <a:r>
              <a:rPr lang="ko-KR" altLang="en-US" dirty="0"/>
              <a:t>냉연</a:t>
            </a:r>
          </a:p>
        </p:txBody>
      </p:sp>
    </p:spTree>
    <p:extLst>
      <p:ext uri="{BB962C8B-B14F-4D97-AF65-F5344CB8AC3E}">
        <p14:creationId xmlns:p14="http://schemas.microsoft.com/office/powerpoint/2010/main" val="346258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099D09-5C38-4D75-9C99-BC9AD0E71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60792" y="6320895"/>
            <a:ext cx="2286000" cy="238148"/>
          </a:xfrm>
        </p:spPr>
        <p:txBody>
          <a:bodyPr/>
          <a:lstStyle/>
          <a:p>
            <a:pPr>
              <a:defRPr/>
            </a:pPr>
            <a:r>
              <a:rPr lang="en-US" altLang="zh-SG">
                <a:solidFill>
                  <a:srgbClr val="000000"/>
                </a:solidFill>
              </a:rPr>
              <a:t>-</a:t>
            </a:r>
            <a:fld id="{6B78647B-47D9-4F84-A4FB-CABE57C265BC}" type="slidenum">
              <a:rPr lang="zh-SG" alt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r>
              <a:rPr lang="en-US" altLang="zh-SG">
                <a:solidFill>
                  <a:srgbClr val="000000"/>
                </a:solidFill>
              </a:rPr>
              <a:t>-</a:t>
            </a:r>
            <a:br>
              <a:rPr lang="en-US" altLang="zh-SG">
                <a:solidFill>
                  <a:srgbClr val="000000"/>
                </a:solidFill>
              </a:rPr>
            </a:br>
            <a:endParaRPr lang="en-US" altLang="zh-SG" dirty="0">
              <a:solidFill>
                <a:srgbClr val="000000"/>
              </a:solidFill>
            </a:endParaRPr>
          </a:p>
        </p:txBody>
      </p:sp>
      <p:sp>
        <p:nvSpPr>
          <p:cNvPr id="15" name="제목 4">
            <a:extLst>
              <a:ext uri="{FF2B5EF4-FFF2-40B4-BE49-F238E27FC236}">
                <a16:creationId xmlns:a16="http://schemas.microsoft.com/office/drawing/2014/main" id="{AF1582B6-F3DE-4209-933D-3E3F27A56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2" y="185572"/>
            <a:ext cx="7721748" cy="504056"/>
          </a:xfrm>
        </p:spPr>
        <p:txBody>
          <a:bodyPr/>
          <a:lstStyle/>
          <a:p>
            <a:r>
              <a:rPr lang="en-US" altLang="ko-KR" sz="2000" dirty="0"/>
              <a:t>  </a:t>
            </a:r>
            <a:r>
              <a:rPr lang="en-US" altLang="ko-KR" sz="2000" dirty="0">
                <a:latin typeface="+mn-ea"/>
                <a:ea typeface="+mn-ea"/>
              </a:rPr>
              <a:t>4</a:t>
            </a:r>
            <a:r>
              <a:rPr lang="ko-KR" altLang="en-US" sz="2000" dirty="0">
                <a:latin typeface="+mn-ea"/>
                <a:ea typeface="+mn-ea"/>
              </a:rPr>
              <a:t>냉연 </a:t>
            </a:r>
            <a:r>
              <a:rPr lang="en-US" altLang="ko-KR" sz="2000" dirty="0">
                <a:latin typeface="+mn-ea"/>
                <a:ea typeface="+mn-ea"/>
              </a:rPr>
              <a:t>PCM</a:t>
            </a:r>
            <a:r>
              <a:rPr lang="ko-KR" altLang="en-US" sz="2000" dirty="0">
                <a:latin typeface="+mn-ea"/>
                <a:ea typeface="+mn-ea"/>
              </a:rPr>
              <a:t> 무선발열 장치 구성도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97B7B5D-FA16-4FBF-82A1-C06511671AE1}"/>
              </a:ext>
            </a:extLst>
          </p:cNvPr>
          <p:cNvSpPr txBox="1"/>
          <p:nvPr/>
        </p:nvSpPr>
        <p:spPr>
          <a:xfrm>
            <a:off x="5955927" y="6037261"/>
            <a:ext cx="3305879" cy="2616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* </a:t>
            </a:r>
            <a:r>
              <a:rPr lang="ko-KR" altLang="en-US" sz="1100" b="1" dirty="0">
                <a:solidFill>
                  <a:srgbClr val="FF0000"/>
                </a:solidFill>
              </a:rPr>
              <a:t>이동형 </a:t>
            </a:r>
            <a:r>
              <a:rPr lang="ko-KR" altLang="en-US" sz="1100" b="1" dirty="0" err="1">
                <a:solidFill>
                  <a:srgbClr val="FF0000"/>
                </a:solidFill>
              </a:rPr>
              <a:t>리피터는</a:t>
            </a:r>
            <a:r>
              <a:rPr lang="ko-KR" altLang="en-US" sz="1100" b="1" dirty="0">
                <a:solidFill>
                  <a:srgbClr val="FF0000"/>
                </a:solidFill>
              </a:rPr>
              <a:t> 장치 </a:t>
            </a:r>
            <a:r>
              <a:rPr lang="ko-KR" altLang="en-US" sz="1100" b="1" dirty="0" err="1">
                <a:solidFill>
                  <a:srgbClr val="FF0000"/>
                </a:solidFill>
              </a:rPr>
              <a:t>설치시</a:t>
            </a:r>
            <a:r>
              <a:rPr lang="en-US" altLang="ko-KR" sz="1100" b="1" dirty="0">
                <a:solidFill>
                  <a:srgbClr val="FF0000"/>
                </a:solidFill>
              </a:rPr>
              <a:t>, </a:t>
            </a:r>
            <a:r>
              <a:rPr lang="ko-KR" altLang="en-US" sz="1100" b="1" dirty="0">
                <a:solidFill>
                  <a:srgbClr val="FF0000"/>
                </a:solidFill>
              </a:rPr>
              <a:t>최적 위치를 결정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AAFA2C0-25F8-4580-9B4D-12047C0F55B6}"/>
              </a:ext>
            </a:extLst>
          </p:cNvPr>
          <p:cNvSpPr txBox="1"/>
          <p:nvPr/>
        </p:nvSpPr>
        <p:spPr>
          <a:xfrm>
            <a:off x="7879879" y="3685338"/>
            <a:ext cx="472005" cy="27699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s39</a:t>
            </a:r>
            <a:endParaRPr lang="ko-KR" altLang="en-US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C241B96-72D9-4BCD-BEC1-5CE9F4AC3377}"/>
              </a:ext>
            </a:extLst>
          </p:cNvPr>
          <p:cNvSpPr txBox="1"/>
          <p:nvPr/>
        </p:nvSpPr>
        <p:spPr>
          <a:xfrm>
            <a:off x="6683322" y="3683834"/>
            <a:ext cx="472005" cy="27699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s40</a:t>
            </a:r>
            <a:endParaRPr lang="ko-KR" altLang="en-US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743BBF5-0A05-449E-9CB7-70068C31D98E}"/>
              </a:ext>
            </a:extLst>
          </p:cNvPr>
          <p:cNvSpPr/>
          <p:nvPr/>
        </p:nvSpPr>
        <p:spPr>
          <a:xfrm>
            <a:off x="562409" y="995881"/>
            <a:ext cx="5198523" cy="53250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700" b="0" dirty="0"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4EF9C44-B4FC-4726-AAAA-952021C3665B}"/>
              </a:ext>
            </a:extLst>
          </p:cNvPr>
          <p:cNvSpPr txBox="1"/>
          <p:nvPr/>
        </p:nvSpPr>
        <p:spPr>
          <a:xfrm>
            <a:off x="4558852" y="3835143"/>
            <a:ext cx="688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TSCH</a:t>
            </a:r>
          </a:p>
          <a:p>
            <a:pPr algn="ctr"/>
            <a:r>
              <a:rPr lang="en-US" altLang="ko-KR" sz="800" dirty="0">
                <a:solidFill>
                  <a:srgbClr val="00B0F0"/>
                </a:solidFill>
              </a:rPr>
              <a:t>Smart Mesh</a:t>
            </a:r>
          </a:p>
          <a:p>
            <a:pPr algn="ctr"/>
            <a:r>
              <a:rPr lang="en-US" altLang="ko-KR" sz="800" dirty="0">
                <a:solidFill>
                  <a:srgbClr val="00B0F0"/>
                </a:solidFill>
              </a:rPr>
              <a:t>Wireless</a:t>
            </a:r>
          </a:p>
          <a:p>
            <a:pPr algn="ctr"/>
            <a:r>
              <a:rPr lang="en-US" altLang="ko-KR" sz="800" dirty="0">
                <a:solidFill>
                  <a:srgbClr val="00B0F0"/>
                </a:solidFill>
              </a:rPr>
              <a:t>Network</a:t>
            </a:r>
            <a:endParaRPr lang="ko-KR" altLang="en-US" sz="800" dirty="0">
              <a:solidFill>
                <a:srgbClr val="00B0F0"/>
              </a:solidFill>
            </a:endParaRPr>
          </a:p>
        </p:txBody>
      </p:sp>
      <p:sp>
        <p:nvSpPr>
          <p:cNvPr id="77" name="자유형 257">
            <a:extLst>
              <a:ext uri="{FF2B5EF4-FFF2-40B4-BE49-F238E27FC236}">
                <a16:creationId xmlns:a16="http://schemas.microsoft.com/office/drawing/2014/main" id="{AD96FF6B-4515-44F4-99BD-46BB5FDCFFF1}"/>
              </a:ext>
            </a:extLst>
          </p:cNvPr>
          <p:cNvSpPr/>
          <p:nvPr/>
        </p:nvSpPr>
        <p:spPr>
          <a:xfrm flipH="1">
            <a:off x="1230365" y="4115444"/>
            <a:ext cx="2792273" cy="199951"/>
          </a:xfrm>
          <a:custGeom>
            <a:avLst/>
            <a:gdLst>
              <a:gd name="connsiteX0" fmla="*/ 1293091 w 1403927"/>
              <a:gd name="connsiteY0" fmla="*/ 0 h 152586"/>
              <a:gd name="connsiteX1" fmla="*/ 1291420 w 1403927"/>
              <a:gd name="connsiteY1" fmla="*/ 0 h 152586"/>
              <a:gd name="connsiteX2" fmla="*/ 1254805 w 1403927"/>
              <a:gd name="connsiteY2" fmla="*/ 0 h 152586"/>
              <a:gd name="connsiteX3" fmla="*/ 110836 w 1403927"/>
              <a:gd name="connsiteY3" fmla="*/ 0 h 152586"/>
              <a:gd name="connsiteX4" fmla="*/ 110836 w 1403927"/>
              <a:gd name="connsiteY4" fmla="*/ 5135 h 152586"/>
              <a:gd name="connsiteX5" fmla="*/ 0 w 1403927"/>
              <a:gd name="connsiteY5" fmla="*/ 115971 h 152586"/>
              <a:gd name="connsiteX6" fmla="*/ 0 w 1403927"/>
              <a:gd name="connsiteY6" fmla="*/ 152586 h 152586"/>
              <a:gd name="connsiteX7" fmla="*/ 110836 w 1403927"/>
              <a:gd name="connsiteY7" fmla="*/ 41750 h 152586"/>
              <a:gd name="connsiteX8" fmla="*/ 110836 w 1403927"/>
              <a:gd name="connsiteY8" fmla="*/ 45719 h 152586"/>
              <a:gd name="connsiteX9" fmla="*/ 1293091 w 1403927"/>
              <a:gd name="connsiteY9" fmla="*/ 45719 h 152586"/>
              <a:gd name="connsiteX10" fmla="*/ 1293091 w 1403927"/>
              <a:gd name="connsiteY10" fmla="*/ 38286 h 152586"/>
              <a:gd name="connsiteX11" fmla="*/ 1403927 w 1403927"/>
              <a:gd name="connsiteY11" fmla="*/ 149122 h 152586"/>
              <a:gd name="connsiteX12" fmla="*/ 1403927 w 1403927"/>
              <a:gd name="connsiteY12" fmla="*/ 112507 h 152586"/>
              <a:gd name="connsiteX13" fmla="*/ 1293091 w 1403927"/>
              <a:gd name="connsiteY13" fmla="*/ 1671 h 152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03927" h="152586">
                <a:moveTo>
                  <a:pt x="1293091" y="0"/>
                </a:moveTo>
                <a:lnTo>
                  <a:pt x="1291420" y="0"/>
                </a:lnTo>
                <a:lnTo>
                  <a:pt x="1254805" y="0"/>
                </a:lnTo>
                <a:lnTo>
                  <a:pt x="110836" y="0"/>
                </a:lnTo>
                <a:lnTo>
                  <a:pt x="110836" y="5135"/>
                </a:lnTo>
                <a:lnTo>
                  <a:pt x="0" y="115971"/>
                </a:lnTo>
                <a:lnTo>
                  <a:pt x="0" y="152586"/>
                </a:lnTo>
                <a:lnTo>
                  <a:pt x="110836" y="41750"/>
                </a:lnTo>
                <a:lnTo>
                  <a:pt x="110836" y="45719"/>
                </a:lnTo>
                <a:lnTo>
                  <a:pt x="1293091" y="45719"/>
                </a:lnTo>
                <a:lnTo>
                  <a:pt x="1293091" y="38286"/>
                </a:lnTo>
                <a:lnTo>
                  <a:pt x="1403927" y="149122"/>
                </a:lnTo>
                <a:lnTo>
                  <a:pt x="1403927" y="112507"/>
                </a:lnTo>
                <a:lnTo>
                  <a:pt x="1293091" y="1671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B0D64B5-CE26-4AB7-9112-8BC35AEBDF39}"/>
              </a:ext>
            </a:extLst>
          </p:cNvPr>
          <p:cNvGrpSpPr/>
          <p:nvPr/>
        </p:nvGrpSpPr>
        <p:grpSpPr>
          <a:xfrm>
            <a:off x="6677870" y="3587051"/>
            <a:ext cx="2058724" cy="601359"/>
            <a:chOff x="2804735" y="4928577"/>
            <a:chExt cx="2675931" cy="1134596"/>
          </a:xfrm>
          <a:solidFill>
            <a:srgbClr val="FFFF00"/>
          </a:solidFill>
        </p:grpSpPr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5127E564-3BDC-4B9D-8CF5-0910FFE1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4735" y="4928577"/>
              <a:ext cx="2675931" cy="1134596"/>
            </a:xfrm>
            <a:prstGeom prst="rect">
              <a:avLst/>
            </a:prstGeom>
            <a:grpFill/>
          </p:spPr>
        </p:pic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5AC9A19C-618D-46C7-86B6-86B88641CA0B}"/>
                </a:ext>
              </a:extLst>
            </p:cNvPr>
            <p:cNvSpPr/>
            <p:nvPr/>
          </p:nvSpPr>
          <p:spPr>
            <a:xfrm>
              <a:off x="2948156" y="5877941"/>
              <a:ext cx="143401" cy="145404"/>
            </a:xfrm>
            <a:prstGeom prst="ellipse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BC4BDFB8-A540-423E-B987-CD3646318A4D}"/>
                </a:ext>
              </a:extLst>
            </p:cNvPr>
            <p:cNvSpPr/>
            <p:nvPr/>
          </p:nvSpPr>
          <p:spPr>
            <a:xfrm>
              <a:off x="3625343" y="5890147"/>
              <a:ext cx="143401" cy="145404"/>
            </a:xfrm>
            <a:prstGeom prst="ellipse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B083E9F2-4EA4-4A0F-A3E7-78E254C8D9EB}"/>
                </a:ext>
              </a:extLst>
            </p:cNvPr>
            <p:cNvSpPr/>
            <p:nvPr/>
          </p:nvSpPr>
          <p:spPr>
            <a:xfrm>
              <a:off x="4302532" y="5908761"/>
              <a:ext cx="143401" cy="145404"/>
            </a:xfrm>
            <a:prstGeom prst="ellipse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31266F44-E7A9-4970-A88E-3CFFC81DF037}"/>
                </a:ext>
              </a:extLst>
            </p:cNvPr>
            <p:cNvSpPr/>
            <p:nvPr/>
          </p:nvSpPr>
          <p:spPr>
            <a:xfrm>
              <a:off x="4976648" y="5892723"/>
              <a:ext cx="143401" cy="145404"/>
            </a:xfrm>
            <a:prstGeom prst="ellipse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7" name="그림 136">
            <a:extLst>
              <a:ext uri="{FF2B5EF4-FFF2-40B4-BE49-F238E27FC236}">
                <a16:creationId xmlns:a16="http://schemas.microsoft.com/office/drawing/2014/main" id="{79E70D60-2974-4CD4-B20D-0DE865CB4E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957" y="4594635"/>
            <a:ext cx="2047636" cy="521510"/>
          </a:xfrm>
          <a:prstGeom prst="rect">
            <a:avLst/>
          </a:prstGeom>
        </p:spPr>
      </p:pic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84B5E8A3-5FD1-410B-B1EF-CD6BCE044C24}"/>
              </a:ext>
            </a:extLst>
          </p:cNvPr>
          <p:cNvGrpSpPr/>
          <p:nvPr/>
        </p:nvGrpSpPr>
        <p:grpSpPr>
          <a:xfrm>
            <a:off x="6799147" y="5413548"/>
            <a:ext cx="782735" cy="559119"/>
            <a:chOff x="7475149" y="5710738"/>
            <a:chExt cx="782735" cy="601359"/>
          </a:xfrm>
          <a:solidFill>
            <a:srgbClr val="00B050"/>
          </a:solidFill>
        </p:grpSpPr>
        <p:pic>
          <p:nvPicPr>
            <p:cNvPr id="147" name="그림 146">
              <a:extLst>
                <a:ext uri="{FF2B5EF4-FFF2-40B4-BE49-F238E27FC236}">
                  <a16:creationId xmlns:a16="http://schemas.microsoft.com/office/drawing/2014/main" id="{E8D94AED-5C9D-4EE0-8F77-E5413F8D7A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809"/>
            <a:stretch/>
          </p:blipFill>
          <p:spPr>
            <a:xfrm>
              <a:off x="7475149" y="5710738"/>
              <a:ext cx="782735" cy="601359"/>
            </a:xfrm>
            <a:prstGeom prst="rect">
              <a:avLst/>
            </a:prstGeom>
            <a:grpFill/>
          </p:spPr>
        </p:pic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BFDCDEC0-74A8-4956-9571-BA0952EE61CF}"/>
                </a:ext>
              </a:extLst>
            </p:cNvPr>
            <p:cNvSpPr/>
            <p:nvPr/>
          </p:nvSpPr>
          <p:spPr>
            <a:xfrm>
              <a:off x="7543257" y="6193699"/>
              <a:ext cx="87041" cy="77067"/>
            </a:xfrm>
            <a:prstGeom prst="ellipse">
              <a:avLst/>
            </a:prstGeom>
            <a:solidFill>
              <a:srgbClr val="FFFF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05908055-62CB-4A24-A33A-98BEB92AB3DD}"/>
                </a:ext>
              </a:extLst>
            </p:cNvPr>
            <p:cNvSpPr/>
            <p:nvPr/>
          </p:nvSpPr>
          <p:spPr>
            <a:xfrm>
              <a:off x="7952432" y="6185196"/>
              <a:ext cx="87041" cy="77067"/>
            </a:xfrm>
            <a:prstGeom prst="ellipse">
              <a:avLst/>
            </a:prstGeom>
            <a:solidFill>
              <a:srgbClr val="FFFF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DBF019BF-23F7-48BF-88FF-6FD33880B39F}"/>
              </a:ext>
            </a:extLst>
          </p:cNvPr>
          <p:cNvSpPr txBox="1"/>
          <p:nvPr/>
        </p:nvSpPr>
        <p:spPr>
          <a:xfrm>
            <a:off x="1422823" y="3848447"/>
            <a:ext cx="43313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D/S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7A11131-5B1C-4D2E-ABE9-826AB4B6423B}"/>
              </a:ext>
            </a:extLst>
          </p:cNvPr>
          <p:cNvSpPr txBox="1"/>
          <p:nvPr/>
        </p:nvSpPr>
        <p:spPr>
          <a:xfrm>
            <a:off x="6534268" y="3252635"/>
            <a:ext cx="870751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롤체인지</a:t>
            </a:r>
            <a:r>
              <a:rPr lang="ko-KR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카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8EF17C9-5011-44D8-9BA5-8AD46E77EED0}"/>
              </a:ext>
            </a:extLst>
          </p:cNvPr>
          <p:cNvSpPr txBox="1"/>
          <p:nvPr/>
        </p:nvSpPr>
        <p:spPr>
          <a:xfrm>
            <a:off x="6578867" y="4311108"/>
            <a:ext cx="44114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롤샵</a:t>
            </a:r>
            <a:endParaRPr lang="ko-KR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A29856C-41DD-4437-A9D1-0731D19C5470}"/>
              </a:ext>
            </a:extLst>
          </p:cNvPr>
          <p:cNvSpPr txBox="1"/>
          <p:nvPr/>
        </p:nvSpPr>
        <p:spPr>
          <a:xfrm>
            <a:off x="6594102" y="5193681"/>
            <a:ext cx="95410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베어링정비장</a:t>
            </a: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0646557-426E-430B-8AB0-F537A581194B}"/>
              </a:ext>
            </a:extLst>
          </p:cNvPr>
          <p:cNvGrpSpPr/>
          <p:nvPr/>
        </p:nvGrpSpPr>
        <p:grpSpPr>
          <a:xfrm>
            <a:off x="4451861" y="3756374"/>
            <a:ext cx="870456" cy="766799"/>
            <a:chOff x="4651680" y="2463750"/>
            <a:chExt cx="1021104" cy="880262"/>
          </a:xfrm>
        </p:grpSpPr>
        <p:sp>
          <p:nvSpPr>
            <p:cNvPr id="157" name="육각형 156">
              <a:extLst>
                <a:ext uri="{FF2B5EF4-FFF2-40B4-BE49-F238E27FC236}">
                  <a16:creationId xmlns:a16="http://schemas.microsoft.com/office/drawing/2014/main" id="{6611ACAF-96D7-4C1A-9832-F3109BA0FF5B}"/>
                </a:ext>
              </a:extLst>
            </p:cNvPr>
            <p:cNvSpPr/>
            <p:nvPr/>
          </p:nvSpPr>
          <p:spPr>
            <a:xfrm>
              <a:off x="4651680" y="2463750"/>
              <a:ext cx="1021104" cy="880262"/>
            </a:xfrm>
            <a:prstGeom prst="hexagon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자유형 212">
              <a:extLst>
                <a:ext uri="{FF2B5EF4-FFF2-40B4-BE49-F238E27FC236}">
                  <a16:creationId xmlns:a16="http://schemas.microsoft.com/office/drawing/2014/main" id="{4A61B0CF-02BF-4388-BD29-EF62E24AD47A}"/>
                </a:ext>
              </a:extLst>
            </p:cNvPr>
            <p:cNvSpPr/>
            <p:nvPr/>
          </p:nvSpPr>
          <p:spPr>
            <a:xfrm>
              <a:off x="4869656" y="2466975"/>
              <a:ext cx="581025" cy="876300"/>
            </a:xfrm>
            <a:custGeom>
              <a:avLst/>
              <a:gdLst>
                <a:gd name="connsiteX0" fmla="*/ 0 w 581025"/>
                <a:gd name="connsiteY0" fmla="*/ 876300 h 876300"/>
                <a:gd name="connsiteX1" fmla="*/ 581025 w 581025"/>
                <a:gd name="connsiteY1" fmla="*/ 0 h 8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1025" h="876300">
                  <a:moveTo>
                    <a:pt x="0" y="876300"/>
                  </a:moveTo>
                  <a:lnTo>
                    <a:pt x="581025" y="0"/>
                  </a:lnTo>
                </a:path>
              </a:pathLst>
            </a:custGeom>
            <a:noFill/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자유형 213">
              <a:extLst>
                <a:ext uri="{FF2B5EF4-FFF2-40B4-BE49-F238E27FC236}">
                  <a16:creationId xmlns:a16="http://schemas.microsoft.com/office/drawing/2014/main" id="{1327218E-4D81-4A27-AC91-D51A78CB9C67}"/>
                </a:ext>
              </a:extLst>
            </p:cNvPr>
            <p:cNvSpPr/>
            <p:nvPr/>
          </p:nvSpPr>
          <p:spPr>
            <a:xfrm>
              <a:off x="4872038" y="2469356"/>
              <a:ext cx="576262" cy="873919"/>
            </a:xfrm>
            <a:custGeom>
              <a:avLst/>
              <a:gdLst>
                <a:gd name="connsiteX0" fmla="*/ 576262 w 576262"/>
                <a:gd name="connsiteY0" fmla="*/ 873919 h 873919"/>
                <a:gd name="connsiteX1" fmla="*/ 0 w 576262"/>
                <a:gd name="connsiteY1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6262" h="873919">
                  <a:moveTo>
                    <a:pt x="576262" y="873919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자유형 214">
              <a:extLst>
                <a:ext uri="{FF2B5EF4-FFF2-40B4-BE49-F238E27FC236}">
                  <a16:creationId xmlns:a16="http://schemas.microsoft.com/office/drawing/2014/main" id="{ED210578-7F51-4CF3-AB9B-C553098EED65}"/>
                </a:ext>
              </a:extLst>
            </p:cNvPr>
            <p:cNvSpPr/>
            <p:nvPr/>
          </p:nvSpPr>
          <p:spPr>
            <a:xfrm>
              <a:off x="4652963" y="2902744"/>
              <a:ext cx="1009650" cy="0"/>
            </a:xfrm>
            <a:custGeom>
              <a:avLst/>
              <a:gdLst>
                <a:gd name="connsiteX0" fmla="*/ 0 w 1009650"/>
                <a:gd name="connsiteY0" fmla="*/ 0 h 0"/>
                <a:gd name="connsiteX1" fmla="*/ 1009650 w 10096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9650">
                  <a:moveTo>
                    <a:pt x="0" y="0"/>
                  </a:moveTo>
                  <a:lnTo>
                    <a:pt x="1009650" y="0"/>
                  </a:lnTo>
                </a:path>
              </a:pathLst>
            </a:custGeom>
            <a:noFill/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B510D9F-1733-4363-BB66-1E36AAB1C8BC}"/>
              </a:ext>
            </a:extLst>
          </p:cNvPr>
          <p:cNvSpPr/>
          <p:nvPr/>
        </p:nvSpPr>
        <p:spPr>
          <a:xfrm>
            <a:off x="6677870" y="3537624"/>
            <a:ext cx="2058724" cy="7117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700" b="0" dirty="0">
              <a:latin typeface="+mn-ea"/>
            </a:endParaRPr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ABD2680A-18BF-42E2-ABCE-EB9E00E9D163}"/>
              </a:ext>
            </a:extLst>
          </p:cNvPr>
          <p:cNvSpPr/>
          <p:nvPr/>
        </p:nvSpPr>
        <p:spPr>
          <a:xfrm>
            <a:off x="1709382" y="5396575"/>
            <a:ext cx="118432" cy="100506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4A8D4F02-E4A8-4EE1-8EF3-33122545C061}"/>
              </a:ext>
            </a:extLst>
          </p:cNvPr>
          <p:cNvSpPr/>
          <p:nvPr/>
        </p:nvSpPr>
        <p:spPr>
          <a:xfrm>
            <a:off x="6510942" y="4600313"/>
            <a:ext cx="118432" cy="100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BA3ADC5C-8228-42AC-8577-52BD02214CA8}"/>
              </a:ext>
            </a:extLst>
          </p:cNvPr>
          <p:cNvSpPr/>
          <p:nvPr/>
        </p:nvSpPr>
        <p:spPr>
          <a:xfrm>
            <a:off x="6504504" y="4909945"/>
            <a:ext cx="118432" cy="100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B0E45118-EB75-4490-8C46-E090D81F1EED}"/>
              </a:ext>
            </a:extLst>
          </p:cNvPr>
          <p:cNvSpPr/>
          <p:nvPr/>
        </p:nvSpPr>
        <p:spPr>
          <a:xfrm>
            <a:off x="6531907" y="5480517"/>
            <a:ext cx="118432" cy="100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39262F69-60EA-4DB2-8402-965FF3D6B414}"/>
              </a:ext>
            </a:extLst>
          </p:cNvPr>
          <p:cNvSpPr/>
          <p:nvPr/>
        </p:nvSpPr>
        <p:spPr>
          <a:xfrm>
            <a:off x="6532824" y="5840374"/>
            <a:ext cx="118432" cy="100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9C2FE0A2-D711-4E80-A178-F1FEB926F5C3}"/>
              </a:ext>
            </a:extLst>
          </p:cNvPr>
          <p:cNvSpPr/>
          <p:nvPr/>
        </p:nvSpPr>
        <p:spPr>
          <a:xfrm>
            <a:off x="6700626" y="4546242"/>
            <a:ext cx="1963539" cy="58871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700" b="0" dirty="0">
              <a:latin typeface="+mn-ea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AB85A92B-8F70-47F6-92B0-A708972F7BD5}"/>
              </a:ext>
            </a:extLst>
          </p:cNvPr>
          <p:cNvSpPr/>
          <p:nvPr/>
        </p:nvSpPr>
        <p:spPr>
          <a:xfrm>
            <a:off x="6733158" y="5417672"/>
            <a:ext cx="1732521" cy="58871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700" b="0" dirty="0">
              <a:latin typeface="+mn-ea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1D16BCD-6714-45ED-8777-CA859577F8E4}"/>
              </a:ext>
            </a:extLst>
          </p:cNvPr>
          <p:cNvSpPr txBox="1"/>
          <p:nvPr/>
        </p:nvSpPr>
        <p:spPr>
          <a:xfrm>
            <a:off x="583008" y="1008884"/>
            <a:ext cx="1976823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TSCH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무선네트워크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Zone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22A337F-3F23-43D4-A12E-76471C831E8D}"/>
              </a:ext>
            </a:extLst>
          </p:cNvPr>
          <p:cNvSpPr txBox="1"/>
          <p:nvPr/>
        </p:nvSpPr>
        <p:spPr>
          <a:xfrm>
            <a:off x="4464077" y="3259208"/>
            <a:ext cx="81464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TSCH </a:t>
            </a:r>
            <a:r>
              <a:rPr lang="ko-KR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무선</a:t>
            </a:r>
          </a:p>
        </p:txBody>
      </p:sp>
      <p:sp>
        <p:nvSpPr>
          <p:cNvPr id="171" name="TextBox 255">
            <a:extLst>
              <a:ext uri="{FF2B5EF4-FFF2-40B4-BE49-F238E27FC236}">
                <a16:creationId xmlns:a16="http://schemas.microsoft.com/office/drawing/2014/main" id="{CCF7C8A7-04D1-4EE6-BCC8-EA8D10B51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341" y="1295869"/>
            <a:ext cx="499676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b="0" dirty="0">
                <a:latin typeface="+mn-ea"/>
                <a:ea typeface="+mn-ea"/>
              </a:rPr>
              <a:t>마스터모터 </a:t>
            </a:r>
            <a:r>
              <a:rPr lang="en-US" altLang="ko-KR" sz="900" b="0" dirty="0">
                <a:latin typeface="+mn-ea"/>
                <a:ea typeface="+mn-ea"/>
              </a:rPr>
              <a:t>1 : W/S                </a:t>
            </a:r>
            <a:r>
              <a:rPr lang="ko-KR" altLang="en-US" sz="900" b="0" dirty="0">
                <a:latin typeface="+mn-ea"/>
                <a:ea typeface="+mn-ea"/>
              </a:rPr>
              <a:t>마스터모터 </a:t>
            </a:r>
            <a:r>
              <a:rPr lang="en-US" altLang="ko-KR" sz="900" b="0" dirty="0">
                <a:latin typeface="+mn-ea"/>
                <a:ea typeface="+mn-ea"/>
              </a:rPr>
              <a:t>2 : D/S            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b="0" dirty="0">
                <a:latin typeface="+mn-ea"/>
                <a:ea typeface="+mn-ea"/>
              </a:rPr>
              <a:t>  </a:t>
            </a:r>
            <a:r>
              <a:rPr lang="en-US" altLang="ko-KR" sz="900" b="0" dirty="0">
                <a:latin typeface="+mn-ea"/>
              </a:rPr>
              <a:t>Slave Mote with RTD Sensor : 44</a:t>
            </a:r>
            <a:r>
              <a:rPr lang="ko-KR" altLang="en-US" sz="900" b="0" dirty="0">
                <a:latin typeface="+mn-ea"/>
              </a:rPr>
              <a:t>개</a:t>
            </a:r>
            <a:endParaRPr lang="en-US" altLang="ko-KR" sz="900" b="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b="0" dirty="0">
                <a:latin typeface="+mn-ea"/>
              </a:rPr>
              <a:t>  </a:t>
            </a:r>
            <a:r>
              <a:rPr lang="en-US" altLang="ko-KR" sz="900" b="0" dirty="0">
                <a:latin typeface="+mn-ea"/>
              </a:rPr>
              <a:t>IMR/WR </a:t>
            </a:r>
            <a:r>
              <a:rPr lang="ko-KR" altLang="en-US" sz="900" b="0" dirty="0">
                <a:latin typeface="+mn-ea"/>
                <a:ea typeface="+mn-ea"/>
              </a:rPr>
              <a:t>온도센서 </a:t>
            </a:r>
            <a:r>
              <a:rPr lang="en-US" altLang="ko-KR" sz="900" b="0" dirty="0">
                <a:latin typeface="+mn-ea"/>
                <a:ea typeface="+mn-ea"/>
              </a:rPr>
              <a:t>: 40</a:t>
            </a:r>
            <a:r>
              <a:rPr lang="ko-KR" altLang="en-US" sz="900" b="0" dirty="0">
                <a:latin typeface="+mn-ea"/>
                <a:ea typeface="+mn-ea"/>
              </a:rPr>
              <a:t>개        </a:t>
            </a:r>
            <a:r>
              <a:rPr lang="en-US" altLang="ko-KR" sz="900" b="0" dirty="0">
                <a:latin typeface="+mn-ea"/>
                <a:ea typeface="+mn-ea"/>
              </a:rPr>
              <a:t>Slave Mote supporting RTD Sensor</a:t>
            </a:r>
            <a:r>
              <a:rPr lang="ko-KR" altLang="en-US" sz="900" b="0" dirty="0">
                <a:latin typeface="+mn-ea"/>
                <a:ea typeface="+mn-ea"/>
              </a:rPr>
              <a:t> </a:t>
            </a:r>
            <a:r>
              <a:rPr lang="en-US" altLang="ko-KR" sz="900" b="0" dirty="0">
                <a:latin typeface="+mn-ea"/>
                <a:ea typeface="+mn-ea"/>
              </a:rPr>
              <a:t>: 40</a:t>
            </a:r>
            <a:r>
              <a:rPr lang="ko-KR" altLang="en-US" sz="900" b="0" dirty="0">
                <a:latin typeface="+mn-ea"/>
                <a:ea typeface="+mn-ea"/>
              </a:rPr>
              <a:t>개</a:t>
            </a:r>
            <a:endParaRPr lang="en-US" altLang="ko-KR" sz="900" b="0" dirty="0">
              <a:latin typeface="+mn-ea"/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b="0" dirty="0">
                <a:latin typeface="+mn-ea"/>
                <a:ea typeface="+mn-ea"/>
              </a:rPr>
              <a:t>  </a:t>
            </a:r>
            <a:r>
              <a:rPr lang="ko-KR" altLang="en-US" sz="900" b="0" dirty="0" err="1">
                <a:latin typeface="+mn-ea"/>
                <a:ea typeface="+mn-ea"/>
              </a:rPr>
              <a:t>비접촉센서</a:t>
            </a:r>
            <a:r>
              <a:rPr lang="ko-KR" altLang="en-US" sz="900" b="0" dirty="0">
                <a:latin typeface="+mn-ea"/>
                <a:ea typeface="+mn-ea"/>
              </a:rPr>
              <a:t> </a:t>
            </a:r>
            <a:r>
              <a:rPr lang="en-US" altLang="ko-KR" sz="900" b="0" dirty="0">
                <a:latin typeface="+mn-ea"/>
                <a:ea typeface="+mn-ea"/>
              </a:rPr>
              <a:t>: 25</a:t>
            </a:r>
            <a:r>
              <a:rPr lang="ko-KR" altLang="en-US" sz="900" b="0" dirty="0">
                <a:latin typeface="+mn-ea"/>
                <a:ea typeface="+mn-ea"/>
              </a:rPr>
              <a:t>개                 </a:t>
            </a:r>
            <a:r>
              <a:rPr lang="en-US" altLang="ko-KR" sz="900" b="0" dirty="0">
                <a:latin typeface="+mn-ea"/>
              </a:rPr>
              <a:t>Slave Mote supporting NON Contacted Sensor : 10</a:t>
            </a:r>
            <a:r>
              <a:rPr lang="ko-KR" altLang="en-US" sz="900" b="0" dirty="0">
                <a:latin typeface="+mn-ea"/>
              </a:rPr>
              <a:t>개</a:t>
            </a:r>
            <a:endParaRPr lang="en-US" altLang="ko-KR" sz="900" b="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b="0" dirty="0">
                <a:latin typeface="+mn-ea"/>
                <a:ea typeface="+mn-ea"/>
              </a:rPr>
              <a:t>  관통형리피터 </a:t>
            </a:r>
            <a:r>
              <a:rPr lang="en-US" altLang="ko-KR" sz="900" b="0" dirty="0">
                <a:latin typeface="+mn-ea"/>
                <a:ea typeface="+mn-ea"/>
              </a:rPr>
              <a:t>: 10</a:t>
            </a:r>
            <a:r>
              <a:rPr lang="ko-KR" altLang="en-US" sz="900" b="0" dirty="0">
                <a:latin typeface="+mn-ea"/>
                <a:ea typeface="+mn-ea"/>
              </a:rPr>
              <a:t>개              이동형리피터 </a:t>
            </a:r>
            <a:r>
              <a:rPr lang="en-US" altLang="ko-KR" sz="900" b="0" dirty="0">
                <a:latin typeface="+mn-ea"/>
                <a:ea typeface="+mn-ea"/>
              </a:rPr>
              <a:t>: 16</a:t>
            </a:r>
            <a:r>
              <a:rPr lang="ko-KR" altLang="en-US" sz="900" b="0" dirty="0">
                <a:latin typeface="+mn-ea"/>
                <a:ea typeface="+mn-ea"/>
              </a:rPr>
              <a:t>개</a:t>
            </a:r>
            <a:endParaRPr lang="en-US" altLang="ko-KR" sz="900" b="0" dirty="0">
              <a:latin typeface="+mn-ea"/>
              <a:ea typeface="+mn-ea"/>
            </a:endParaRPr>
          </a:p>
        </p:txBody>
      </p:sp>
      <p:pic>
        <p:nvPicPr>
          <p:cNvPr id="172" name="그림 171">
            <a:extLst>
              <a:ext uri="{FF2B5EF4-FFF2-40B4-BE49-F238E27FC236}">
                <a16:creationId xmlns:a16="http://schemas.microsoft.com/office/drawing/2014/main" id="{558FA318-C476-4FA5-871C-550783CBCB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5" t="4696" r="47930" b="14342"/>
          <a:stretch/>
        </p:blipFill>
        <p:spPr>
          <a:xfrm>
            <a:off x="1491987" y="4369332"/>
            <a:ext cx="313423" cy="996941"/>
          </a:xfrm>
          <a:prstGeom prst="rect">
            <a:avLst/>
          </a:prstGeom>
        </p:spPr>
      </p:pic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0D7958F1-2DDA-40D0-B0D5-2BC8DF39B248}"/>
              </a:ext>
            </a:extLst>
          </p:cNvPr>
          <p:cNvSpPr/>
          <p:nvPr/>
        </p:nvSpPr>
        <p:spPr>
          <a:xfrm>
            <a:off x="1425972" y="4304203"/>
            <a:ext cx="445453" cy="1127199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74" name="그림 173">
            <a:extLst>
              <a:ext uri="{FF2B5EF4-FFF2-40B4-BE49-F238E27FC236}">
                <a16:creationId xmlns:a16="http://schemas.microsoft.com/office/drawing/2014/main" id="{F7D54B4E-60DD-4DEF-B2AD-77CCF36649B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5" t="4696" r="47930" b="14342"/>
          <a:stretch/>
        </p:blipFill>
        <p:spPr>
          <a:xfrm>
            <a:off x="1981986" y="4369332"/>
            <a:ext cx="313423" cy="996941"/>
          </a:xfrm>
          <a:prstGeom prst="rect">
            <a:avLst/>
          </a:prstGeom>
        </p:spPr>
      </p:pic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B2608EE-4486-4522-A54A-1EAF62864638}"/>
              </a:ext>
            </a:extLst>
          </p:cNvPr>
          <p:cNvSpPr/>
          <p:nvPr/>
        </p:nvSpPr>
        <p:spPr>
          <a:xfrm>
            <a:off x="1915971" y="4304203"/>
            <a:ext cx="445453" cy="1127199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76" name="그림 175">
            <a:extLst>
              <a:ext uri="{FF2B5EF4-FFF2-40B4-BE49-F238E27FC236}">
                <a16:creationId xmlns:a16="http://schemas.microsoft.com/office/drawing/2014/main" id="{05F6930F-7F1C-4EA9-B5B8-1ABF203A4FB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5" t="4696" r="47930" b="14342"/>
          <a:stretch/>
        </p:blipFill>
        <p:spPr>
          <a:xfrm>
            <a:off x="2463728" y="4369332"/>
            <a:ext cx="313423" cy="996941"/>
          </a:xfrm>
          <a:prstGeom prst="rect">
            <a:avLst/>
          </a:prstGeom>
        </p:spPr>
      </p:pic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2CC0BE35-A2F4-4FDA-AB9F-92DB942786F0}"/>
              </a:ext>
            </a:extLst>
          </p:cNvPr>
          <p:cNvSpPr/>
          <p:nvPr/>
        </p:nvSpPr>
        <p:spPr>
          <a:xfrm>
            <a:off x="2397713" y="4304203"/>
            <a:ext cx="445453" cy="1127199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78" name="그림 177">
            <a:extLst>
              <a:ext uri="{FF2B5EF4-FFF2-40B4-BE49-F238E27FC236}">
                <a16:creationId xmlns:a16="http://schemas.microsoft.com/office/drawing/2014/main" id="{D59E7E54-E533-41FA-9A67-A64A55C97E6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5" t="4696" r="47930" b="14342"/>
          <a:stretch/>
        </p:blipFill>
        <p:spPr>
          <a:xfrm>
            <a:off x="2953727" y="4369332"/>
            <a:ext cx="313423" cy="996941"/>
          </a:xfrm>
          <a:prstGeom prst="rect">
            <a:avLst/>
          </a:prstGeom>
        </p:spPr>
      </p:pic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8D1881BE-F74A-4118-B0F5-69F072694CB5}"/>
              </a:ext>
            </a:extLst>
          </p:cNvPr>
          <p:cNvSpPr/>
          <p:nvPr/>
        </p:nvSpPr>
        <p:spPr>
          <a:xfrm>
            <a:off x="2887712" y="4304203"/>
            <a:ext cx="445453" cy="1127199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80" name="그림 179">
            <a:extLst>
              <a:ext uri="{FF2B5EF4-FFF2-40B4-BE49-F238E27FC236}">
                <a16:creationId xmlns:a16="http://schemas.microsoft.com/office/drawing/2014/main" id="{03082D4C-02A1-4451-A455-C5F267782D0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5" t="4696" r="47930" b="14342"/>
          <a:stretch/>
        </p:blipFill>
        <p:spPr>
          <a:xfrm>
            <a:off x="3443726" y="4369332"/>
            <a:ext cx="313423" cy="996941"/>
          </a:xfrm>
          <a:prstGeom prst="rect">
            <a:avLst/>
          </a:prstGeom>
        </p:spPr>
      </p:pic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F8E8DA88-A249-4B8B-BB3B-B4CEC689C5DD}"/>
              </a:ext>
            </a:extLst>
          </p:cNvPr>
          <p:cNvSpPr/>
          <p:nvPr/>
        </p:nvSpPr>
        <p:spPr>
          <a:xfrm>
            <a:off x="3377711" y="4304203"/>
            <a:ext cx="445453" cy="1127199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AC975407-2029-4C11-85F7-F4FC14932142}"/>
              </a:ext>
            </a:extLst>
          </p:cNvPr>
          <p:cNvSpPr/>
          <p:nvPr/>
        </p:nvSpPr>
        <p:spPr>
          <a:xfrm>
            <a:off x="2208169" y="5396575"/>
            <a:ext cx="118432" cy="100506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24F2507F-91D8-4E97-89A1-4030392DCADA}"/>
              </a:ext>
            </a:extLst>
          </p:cNvPr>
          <p:cNvSpPr/>
          <p:nvPr/>
        </p:nvSpPr>
        <p:spPr>
          <a:xfrm>
            <a:off x="2688884" y="5396575"/>
            <a:ext cx="118432" cy="100506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0764E85B-868A-46BE-8680-6405ED7C60C7}"/>
              </a:ext>
            </a:extLst>
          </p:cNvPr>
          <p:cNvSpPr/>
          <p:nvPr/>
        </p:nvSpPr>
        <p:spPr>
          <a:xfrm>
            <a:off x="3180916" y="5396575"/>
            <a:ext cx="118432" cy="100506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9B533337-7273-4703-8511-5090352806FF}"/>
              </a:ext>
            </a:extLst>
          </p:cNvPr>
          <p:cNvSpPr/>
          <p:nvPr/>
        </p:nvSpPr>
        <p:spPr>
          <a:xfrm>
            <a:off x="3671257" y="5396575"/>
            <a:ext cx="118432" cy="100506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D23F70C1-12E7-4C9B-BB84-FF8BF3463E50}"/>
              </a:ext>
            </a:extLst>
          </p:cNvPr>
          <p:cNvSpPr/>
          <p:nvPr/>
        </p:nvSpPr>
        <p:spPr>
          <a:xfrm>
            <a:off x="5911694" y="3172902"/>
            <a:ext cx="3431897" cy="314798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700" b="0" dirty="0">
              <a:latin typeface="+mn-ea"/>
            </a:endParaRPr>
          </a:p>
        </p:txBody>
      </p:sp>
      <p:pic>
        <p:nvPicPr>
          <p:cNvPr id="217" name="그림 216">
            <a:extLst>
              <a:ext uri="{FF2B5EF4-FFF2-40B4-BE49-F238E27FC236}">
                <a16:creationId xmlns:a16="http://schemas.microsoft.com/office/drawing/2014/main" id="{C07F175B-8F27-45CA-9969-6712B5E137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5942" y="1720910"/>
            <a:ext cx="586442" cy="786701"/>
          </a:xfrm>
          <a:prstGeom prst="rect">
            <a:avLst/>
          </a:prstGeom>
        </p:spPr>
      </p:pic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F74F74BE-D49F-4CD0-A4F6-6202E8552F6C}"/>
              </a:ext>
            </a:extLst>
          </p:cNvPr>
          <p:cNvSpPr/>
          <p:nvPr/>
        </p:nvSpPr>
        <p:spPr>
          <a:xfrm>
            <a:off x="5911694" y="995881"/>
            <a:ext cx="3431897" cy="185104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700" b="0" dirty="0">
              <a:latin typeface="+mn-ea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EA3BFCA-6126-4B18-960F-417AE9B50E52}"/>
              </a:ext>
            </a:extLst>
          </p:cNvPr>
          <p:cNvSpPr txBox="1"/>
          <p:nvPr/>
        </p:nvSpPr>
        <p:spPr>
          <a:xfrm>
            <a:off x="5956887" y="1289544"/>
            <a:ext cx="64633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운전실</a:t>
            </a:r>
          </a:p>
        </p:txBody>
      </p:sp>
      <p:pic>
        <p:nvPicPr>
          <p:cNvPr id="220" name="그림 219">
            <a:extLst>
              <a:ext uri="{FF2B5EF4-FFF2-40B4-BE49-F238E27FC236}">
                <a16:creationId xmlns:a16="http://schemas.microsoft.com/office/drawing/2014/main" id="{318C5A0F-1EAF-45F7-909A-94A41336E8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6041230" y="2252770"/>
            <a:ext cx="1292287" cy="254841"/>
          </a:xfrm>
          <a:prstGeom prst="rect">
            <a:avLst/>
          </a:prstGeom>
        </p:spPr>
      </p:pic>
      <p:pic>
        <p:nvPicPr>
          <p:cNvPr id="221" name="Picture 2" descr="network switchì ëí ì´ë¯¸ì§ ê²ìê²°ê³¼">
            <a:extLst>
              <a:ext uri="{FF2B5EF4-FFF2-40B4-BE49-F238E27FC236}">
                <a16:creationId xmlns:a16="http://schemas.microsoft.com/office/drawing/2014/main" id="{6A798774-BBF1-461A-849D-B37C3BC643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41" b="19528"/>
          <a:stretch/>
        </p:blipFill>
        <p:spPr bwMode="auto">
          <a:xfrm>
            <a:off x="7470293" y="2305379"/>
            <a:ext cx="311683" cy="20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2" name="꺾인 연결선 175">
            <a:extLst>
              <a:ext uri="{FF2B5EF4-FFF2-40B4-BE49-F238E27FC236}">
                <a16:creationId xmlns:a16="http://schemas.microsoft.com/office/drawing/2014/main" id="{A1AE31CC-9CF8-43EA-B49F-747FFC115FDB}"/>
              </a:ext>
            </a:extLst>
          </p:cNvPr>
          <p:cNvCxnSpPr>
            <a:stCxn id="220" idx="2"/>
            <a:endCxn id="221" idx="0"/>
          </p:cNvCxnSpPr>
          <p:nvPr/>
        </p:nvCxnSpPr>
        <p:spPr>
          <a:xfrm rot="16200000" flipH="1">
            <a:off x="7130449" y="1809694"/>
            <a:ext cx="52609" cy="938761"/>
          </a:xfrm>
          <a:prstGeom prst="bentConnector3">
            <a:avLst>
              <a:gd name="adj1" fmla="val 7182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3" name="그림 222">
            <a:extLst>
              <a:ext uri="{FF2B5EF4-FFF2-40B4-BE49-F238E27FC236}">
                <a16:creationId xmlns:a16="http://schemas.microsoft.com/office/drawing/2014/main" id="{B4EE1365-DC3C-4D4A-88E6-4C04F1A6ED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1353" y="1720910"/>
            <a:ext cx="586442" cy="786701"/>
          </a:xfrm>
          <a:prstGeom prst="rect">
            <a:avLst/>
          </a:prstGeom>
        </p:spPr>
      </p:pic>
      <p:cxnSp>
        <p:nvCxnSpPr>
          <p:cNvPr id="224" name="꺾인 연결선 178">
            <a:extLst>
              <a:ext uri="{FF2B5EF4-FFF2-40B4-BE49-F238E27FC236}">
                <a16:creationId xmlns:a16="http://schemas.microsoft.com/office/drawing/2014/main" id="{139C0166-FBD7-4817-8350-ED7ECFF97EC6}"/>
              </a:ext>
            </a:extLst>
          </p:cNvPr>
          <p:cNvCxnSpPr>
            <a:stCxn id="221" idx="2"/>
          </p:cNvCxnSpPr>
          <p:nvPr/>
        </p:nvCxnSpPr>
        <p:spPr>
          <a:xfrm rot="16200000" flipH="1">
            <a:off x="8271301" y="1862444"/>
            <a:ext cx="12700" cy="1290333"/>
          </a:xfrm>
          <a:prstGeom prst="bentConnector3">
            <a:avLst>
              <a:gd name="adj1" fmla="val 9834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55">
            <a:extLst>
              <a:ext uri="{FF2B5EF4-FFF2-40B4-BE49-F238E27FC236}">
                <a16:creationId xmlns:a16="http://schemas.microsoft.com/office/drawing/2014/main" id="{1A62BC39-E065-4A8D-890B-7EFE532CA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6725" y="1597350"/>
            <a:ext cx="86594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900" b="0" dirty="0">
                <a:latin typeface="+mn-ea"/>
                <a:ea typeface="+mn-ea"/>
              </a:rPr>
              <a:t>마스터모터 </a:t>
            </a:r>
            <a:r>
              <a:rPr lang="en-US" altLang="ko-KR" sz="900" b="0" dirty="0">
                <a:latin typeface="+mn-ea"/>
                <a:ea typeface="+mn-ea"/>
              </a:rPr>
              <a:t>1</a:t>
            </a:r>
          </a:p>
        </p:txBody>
      </p:sp>
      <p:sp>
        <p:nvSpPr>
          <p:cNvPr id="226" name="TextBox 255">
            <a:extLst>
              <a:ext uri="{FF2B5EF4-FFF2-40B4-BE49-F238E27FC236}">
                <a16:creationId xmlns:a16="http://schemas.microsoft.com/office/drawing/2014/main" id="{E537AC3A-D7E8-4EB6-BB7B-A18482189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5794" y="1914055"/>
            <a:ext cx="53091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900" b="0" dirty="0">
                <a:latin typeface="+mn-ea"/>
                <a:ea typeface="+mn-ea"/>
              </a:rPr>
              <a:t>스위치</a:t>
            </a:r>
          </a:p>
        </p:txBody>
      </p:sp>
      <p:sp>
        <p:nvSpPr>
          <p:cNvPr id="227" name="자유형 257">
            <a:extLst>
              <a:ext uri="{FF2B5EF4-FFF2-40B4-BE49-F238E27FC236}">
                <a16:creationId xmlns:a16="http://schemas.microsoft.com/office/drawing/2014/main" id="{A1172D5A-2432-4C6C-8DED-100CB838808D}"/>
              </a:ext>
            </a:extLst>
          </p:cNvPr>
          <p:cNvSpPr/>
          <p:nvPr/>
        </p:nvSpPr>
        <p:spPr>
          <a:xfrm flipH="1">
            <a:off x="1235159" y="2420467"/>
            <a:ext cx="2792273" cy="199951"/>
          </a:xfrm>
          <a:custGeom>
            <a:avLst/>
            <a:gdLst>
              <a:gd name="connsiteX0" fmla="*/ 1293091 w 1403927"/>
              <a:gd name="connsiteY0" fmla="*/ 0 h 152586"/>
              <a:gd name="connsiteX1" fmla="*/ 1291420 w 1403927"/>
              <a:gd name="connsiteY1" fmla="*/ 0 h 152586"/>
              <a:gd name="connsiteX2" fmla="*/ 1254805 w 1403927"/>
              <a:gd name="connsiteY2" fmla="*/ 0 h 152586"/>
              <a:gd name="connsiteX3" fmla="*/ 110836 w 1403927"/>
              <a:gd name="connsiteY3" fmla="*/ 0 h 152586"/>
              <a:gd name="connsiteX4" fmla="*/ 110836 w 1403927"/>
              <a:gd name="connsiteY4" fmla="*/ 5135 h 152586"/>
              <a:gd name="connsiteX5" fmla="*/ 0 w 1403927"/>
              <a:gd name="connsiteY5" fmla="*/ 115971 h 152586"/>
              <a:gd name="connsiteX6" fmla="*/ 0 w 1403927"/>
              <a:gd name="connsiteY6" fmla="*/ 152586 h 152586"/>
              <a:gd name="connsiteX7" fmla="*/ 110836 w 1403927"/>
              <a:gd name="connsiteY7" fmla="*/ 41750 h 152586"/>
              <a:gd name="connsiteX8" fmla="*/ 110836 w 1403927"/>
              <a:gd name="connsiteY8" fmla="*/ 45719 h 152586"/>
              <a:gd name="connsiteX9" fmla="*/ 1293091 w 1403927"/>
              <a:gd name="connsiteY9" fmla="*/ 45719 h 152586"/>
              <a:gd name="connsiteX10" fmla="*/ 1293091 w 1403927"/>
              <a:gd name="connsiteY10" fmla="*/ 38286 h 152586"/>
              <a:gd name="connsiteX11" fmla="*/ 1403927 w 1403927"/>
              <a:gd name="connsiteY11" fmla="*/ 149122 h 152586"/>
              <a:gd name="connsiteX12" fmla="*/ 1403927 w 1403927"/>
              <a:gd name="connsiteY12" fmla="*/ 112507 h 152586"/>
              <a:gd name="connsiteX13" fmla="*/ 1293091 w 1403927"/>
              <a:gd name="connsiteY13" fmla="*/ 1671 h 152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03927" h="152586">
                <a:moveTo>
                  <a:pt x="1293091" y="0"/>
                </a:moveTo>
                <a:lnTo>
                  <a:pt x="1291420" y="0"/>
                </a:lnTo>
                <a:lnTo>
                  <a:pt x="1254805" y="0"/>
                </a:lnTo>
                <a:lnTo>
                  <a:pt x="110836" y="0"/>
                </a:lnTo>
                <a:lnTo>
                  <a:pt x="110836" y="5135"/>
                </a:lnTo>
                <a:lnTo>
                  <a:pt x="0" y="115971"/>
                </a:lnTo>
                <a:lnTo>
                  <a:pt x="0" y="152586"/>
                </a:lnTo>
                <a:lnTo>
                  <a:pt x="110836" y="41750"/>
                </a:lnTo>
                <a:lnTo>
                  <a:pt x="110836" y="45719"/>
                </a:lnTo>
                <a:lnTo>
                  <a:pt x="1293091" y="45719"/>
                </a:lnTo>
                <a:lnTo>
                  <a:pt x="1293091" y="38286"/>
                </a:lnTo>
                <a:lnTo>
                  <a:pt x="1403927" y="149122"/>
                </a:lnTo>
                <a:lnTo>
                  <a:pt x="1403927" y="112507"/>
                </a:lnTo>
                <a:lnTo>
                  <a:pt x="1293091" y="1671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21EF14F4-F3BD-41F4-B88A-F8DFA2F5DA90}"/>
              </a:ext>
            </a:extLst>
          </p:cNvPr>
          <p:cNvSpPr txBox="1"/>
          <p:nvPr/>
        </p:nvSpPr>
        <p:spPr>
          <a:xfrm>
            <a:off x="1427617" y="2153470"/>
            <a:ext cx="47000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W/S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C1979F44-CCA5-4F7E-9D54-7C8275F6A648}"/>
              </a:ext>
            </a:extLst>
          </p:cNvPr>
          <p:cNvSpPr/>
          <p:nvPr/>
        </p:nvSpPr>
        <p:spPr>
          <a:xfrm>
            <a:off x="1582198" y="2406961"/>
            <a:ext cx="118432" cy="100506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0" name="그림 229">
            <a:extLst>
              <a:ext uri="{FF2B5EF4-FFF2-40B4-BE49-F238E27FC236}">
                <a16:creationId xmlns:a16="http://schemas.microsoft.com/office/drawing/2014/main" id="{0EE95C00-5928-4594-A79A-A9692BE1430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5" t="4696" r="47930" b="14342"/>
          <a:stretch/>
        </p:blipFill>
        <p:spPr>
          <a:xfrm>
            <a:off x="1496781" y="2674355"/>
            <a:ext cx="313423" cy="996941"/>
          </a:xfrm>
          <a:prstGeom prst="rect">
            <a:avLst/>
          </a:prstGeom>
        </p:spPr>
      </p:pic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87850352-FCB5-40E7-9B59-106BAA63C049}"/>
              </a:ext>
            </a:extLst>
          </p:cNvPr>
          <p:cNvSpPr/>
          <p:nvPr/>
        </p:nvSpPr>
        <p:spPr>
          <a:xfrm>
            <a:off x="1430766" y="2609226"/>
            <a:ext cx="445453" cy="1127199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32" name="그림 231">
            <a:extLst>
              <a:ext uri="{FF2B5EF4-FFF2-40B4-BE49-F238E27FC236}">
                <a16:creationId xmlns:a16="http://schemas.microsoft.com/office/drawing/2014/main" id="{D4A62810-F836-49EF-A248-631C5C54906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5" t="4696" r="47930" b="14342"/>
          <a:stretch/>
        </p:blipFill>
        <p:spPr>
          <a:xfrm>
            <a:off x="1986780" y="2674355"/>
            <a:ext cx="313423" cy="996941"/>
          </a:xfrm>
          <a:prstGeom prst="rect">
            <a:avLst/>
          </a:prstGeom>
        </p:spPr>
      </p:pic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4954A605-36AB-4A6F-9FDB-00E0BDCBFB3A}"/>
              </a:ext>
            </a:extLst>
          </p:cNvPr>
          <p:cNvSpPr/>
          <p:nvPr/>
        </p:nvSpPr>
        <p:spPr>
          <a:xfrm>
            <a:off x="1920765" y="2609226"/>
            <a:ext cx="445453" cy="1127199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34" name="그림 233">
            <a:extLst>
              <a:ext uri="{FF2B5EF4-FFF2-40B4-BE49-F238E27FC236}">
                <a16:creationId xmlns:a16="http://schemas.microsoft.com/office/drawing/2014/main" id="{C5540013-C649-4C88-9C8C-810E514F0F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5" t="4696" r="47930" b="14342"/>
          <a:stretch/>
        </p:blipFill>
        <p:spPr>
          <a:xfrm>
            <a:off x="2468522" y="2674355"/>
            <a:ext cx="313423" cy="996941"/>
          </a:xfrm>
          <a:prstGeom prst="rect">
            <a:avLst/>
          </a:prstGeom>
        </p:spPr>
      </p:pic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1500771D-2248-47BD-BB42-6377A73D9FD9}"/>
              </a:ext>
            </a:extLst>
          </p:cNvPr>
          <p:cNvSpPr/>
          <p:nvPr/>
        </p:nvSpPr>
        <p:spPr>
          <a:xfrm>
            <a:off x="2402507" y="2609226"/>
            <a:ext cx="445453" cy="1127199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36" name="그림 235">
            <a:extLst>
              <a:ext uri="{FF2B5EF4-FFF2-40B4-BE49-F238E27FC236}">
                <a16:creationId xmlns:a16="http://schemas.microsoft.com/office/drawing/2014/main" id="{2EF8422B-0557-4BAD-A174-E30617BDC73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5" t="4696" r="47930" b="14342"/>
          <a:stretch/>
        </p:blipFill>
        <p:spPr>
          <a:xfrm>
            <a:off x="2958521" y="2674355"/>
            <a:ext cx="313423" cy="996941"/>
          </a:xfrm>
          <a:prstGeom prst="rect">
            <a:avLst/>
          </a:prstGeom>
        </p:spPr>
      </p:pic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500ADD72-0568-438D-8C45-325DD94EB2D5}"/>
              </a:ext>
            </a:extLst>
          </p:cNvPr>
          <p:cNvSpPr/>
          <p:nvPr/>
        </p:nvSpPr>
        <p:spPr>
          <a:xfrm>
            <a:off x="2892506" y="2609226"/>
            <a:ext cx="445453" cy="1127199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38" name="그림 237">
            <a:extLst>
              <a:ext uri="{FF2B5EF4-FFF2-40B4-BE49-F238E27FC236}">
                <a16:creationId xmlns:a16="http://schemas.microsoft.com/office/drawing/2014/main" id="{6DAEBFD8-62CE-428E-B943-7D5458F9976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5" t="4696" r="47930" b="14342"/>
          <a:stretch/>
        </p:blipFill>
        <p:spPr>
          <a:xfrm>
            <a:off x="3448520" y="2674355"/>
            <a:ext cx="313423" cy="996941"/>
          </a:xfrm>
          <a:prstGeom prst="rect">
            <a:avLst/>
          </a:prstGeom>
        </p:spPr>
      </p:pic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A02DED18-9113-44DD-AF1B-42600905ED76}"/>
              </a:ext>
            </a:extLst>
          </p:cNvPr>
          <p:cNvSpPr/>
          <p:nvPr/>
        </p:nvSpPr>
        <p:spPr>
          <a:xfrm>
            <a:off x="3382505" y="2609226"/>
            <a:ext cx="445453" cy="1127199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C914C0C3-264F-4594-AB5C-238F64BB13DC}"/>
              </a:ext>
            </a:extLst>
          </p:cNvPr>
          <p:cNvSpPr/>
          <p:nvPr/>
        </p:nvSpPr>
        <p:spPr>
          <a:xfrm>
            <a:off x="2080985" y="2406961"/>
            <a:ext cx="118432" cy="100506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D1FFDCC6-0F43-4E8A-8AF8-FE6C899906A0}"/>
              </a:ext>
            </a:extLst>
          </p:cNvPr>
          <p:cNvSpPr/>
          <p:nvPr/>
        </p:nvSpPr>
        <p:spPr>
          <a:xfrm>
            <a:off x="2561700" y="2406961"/>
            <a:ext cx="118432" cy="100506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3303D227-1908-49D9-BC91-CF226F621C64}"/>
              </a:ext>
            </a:extLst>
          </p:cNvPr>
          <p:cNvSpPr/>
          <p:nvPr/>
        </p:nvSpPr>
        <p:spPr>
          <a:xfrm>
            <a:off x="3053732" y="2406961"/>
            <a:ext cx="118432" cy="100506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F9207577-0C67-4B5E-B82E-F3150EE9D975}"/>
              </a:ext>
            </a:extLst>
          </p:cNvPr>
          <p:cNvSpPr/>
          <p:nvPr/>
        </p:nvSpPr>
        <p:spPr>
          <a:xfrm>
            <a:off x="3544073" y="2406961"/>
            <a:ext cx="118432" cy="100506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418182F0-62F8-4EF9-A335-314819616C6E}"/>
              </a:ext>
            </a:extLst>
          </p:cNvPr>
          <p:cNvSpPr/>
          <p:nvPr/>
        </p:nvSpPr>
        <p:spPr>
          <a:xfrm flipH="1" flipV="1">
            <a:off x="3511031" y="3529683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706ADF8F-8795-436D-A29A-16611BD6B8A1}"/>
              </a:ext>
            </a:extLst>
          </p:cNvPr>
          <p:cNvSpPr/>
          <p:nvPr/>
        </p:nvSpPr>
        <p:spPr>
          <a:xfrm flipH="1" flipV="1">
            <a:off x="3484620" y="2807209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4545162-238D-446F-8473-46BB181A3520}"/>
              </a:ext>
            </a:extLst>
          </p:cNvPr>
          <p:cNvCxnSpPr>
            <a:cxnSpLocks/>
          </p:cNvCxnSpPr>
          <p:nvPr/>
        </p:nvCxnSpPr>
        <p:spPr>
          <a:xfrm>
            <a:off x="9071572" y="2513961"/>
            <a:ext cx="0" cy="49176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4E0143B-AC05-4565-B0C3-E0EA1D60C221}"/>
              </a:ext>
            </a:extLst>
          </p:cNvPr>
          <p:cNvCxnSpPr>
            <a:cxnSpLocks/>
          </p:cNvCxnSpPr>
          <p:nvPr/>
        </p:nvCxnSpPr>
        <p:spPr>
          <a:xfrm flipH="1">
            <a:off x="4953000" y="3005723"/>
            <a:ext cx="411857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1D88271-638B-4FCA-9AE3-BA2E5A94EE88}"/>
              </a:ext>
            </a:extLst>
          </p:cNvPr>
          <p:cNvCxnSpPr>
            <a:cxnSpLocks/>
          </p:cNvCxnSpPr>
          <p:nvPr/>
        </p:nvCxnSpPr>
        <p:spPr>
          <a:xfrm>
            <a:off x="4953000" y="3003528"/>
            <a:ext cx="0" cy="77095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5" name="타원 274">
            <a:extLst>
              <a:ext uri="{FF2B5EF4-FFF2-40B4-BE49-F238E27FC236}">
                <a16:creationId xmlns:a16="http://schemas.microsoft.com/office/drawing/2014/main" id="{E9502952-90EC-4661-987E-5673D6F3C593}"/>
              </a:ext>
            </a:extLst>
          </p:cNvPr>
          <p:cNvSpPr/>
          <p:nvPr/>
        </p:nvSpPr>
        <p:spPr>
          <a:xfrm flipH="1" flipV="1">
            <a:off x="3011296" y="3529683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타원 278">
            <a:extLst>
              <a:ext uri="{FF2B5EF4-FFF2-40B4-BE49-F238E27FC236}">
                <a16:creationId xmlns:a16="http://schemas.microsoft.com/office/drawing/2014/main" id="{1061949B-966F-4A2F-9DA9-04161D9834D3}"/>
              </a:ext>
            </a:extLst>
          </p:cNvPr>
          <p:cNvSpPr/>
          <p:nvPr/>
        </p:nvSpPr>
        <p:spPr>
          <a:xfrm flipH="1" flipV="1">
            <a:off x="2984885" y="2807209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916DD5AF-A8EB-47CC-8EF9-618457C4361B}"/>
              </a:ext>
            </a:extLst>
          </p:cNvPr>
          <p:cNvSpPr/>
          <p:nvPr/>
        </p:nvSpPr>
        <p:spPr>
          <a:xfrm flipH="1" flipV="1">
            <a:off x="2530389" y="3528481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DAB9BD7A-84E0-4F8D-A141-6FE4732FBBB5}"/>
              </a:ext>
            </a:extLst>
          </p:cNvPr>
          <p:cNvSpPr/>
          <p:nvPr/>
        </p:nvSpPr>
        <p:spPr>
          <a:xfrm flipH="1" flipV="1">
            <a:off x="2503978" y="2806007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963E7FAD-0FB4-4947-AAB3-584D29133C4B}"/>
              </a:ext>
            </a:extLst>
          </p:cNvPr>
          <p:cNvSpPr/>
          <p:nvPr/>
        </p:nvSpPr>
        <p:spPr>
          <a:xfrm flipH="1" flipV="1">
            <a:off x="1736587" y="3270199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3DB2B9B3-7C06-47D4-84F5-98A3559984D0}"/>
              </a:ext>
            </a:extLst>
          </p:cNvPr>
          <p:cNvSpPr/>
          <p:nvPr/>
        </p:nvSpPr>
        <p:spPr>
          <a:xfrm flipH="1" flipV="1">
            <a:off x="1736587" y="3159141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DF331B45-4FE0-4AB3-9F9D-BCA8D23575B1}"/>
              </a:ext>
            </a:extLst>
          </p:cNvPr>
          <p:cNvSpPr/>
          <p:nvPr/>
        </p:nvSpPr>
        <p:spPr>
          <a:xfrm flipH="1" flipV="1">
            <a:off x="1736587" y="3025374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48389148-F1CF-4F4F-875A-584BE14515B6}"/>
              </a:ext>
            </a:extLst>
          </p:cNvPr>
          <p:cNvSpPr/>
          <p:nvPr/>
        </p:nvSpPr>
        <p:spPr>
          <a:xfrm flipH="1" flipV="1">
            <a:off x="2226408" y="3270199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0080FAEF-A007-4F17-965A-7A4BC86C25D7}"/>
              </a:ext>
            </a:extLst>
          </p:cNvPr>
          <p:cNvSpPr/>
          <p:nvPr/>
        </p:nvSpPr>
        <p:spPr>
          <a:xfrm flipH="1" flipV="1">
            <a:off x="2226408" y="3159141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98CF7138-BF89-4E0B-A94B-B44E9F58EDFC}"/>
              </a:ext>
            </a:extLst>
          </p:cNvPr>
          <p:cNvSpPr/>
          <p:nvPr/>
        </p:nvSpPr>
        <p:spPr>
          <a:xfrm flipH="1" flipV="1">
            <a:off x="2226408" y="3025374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4B13E6ED-BFEB-4064-8A67-C65D26B3B5ED}"/>
              </a:ext>
            </a:extLst>
          </p:cNvPr>
          <p:cNvSpPr/>
          <p:nvPr/>
        </p:nvSpPr>
        <p:spPr>
          <a:xfrm flipH="1" flipV="1">
            <a:off x="2700960" y="3270199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타원 294">
            <a:extLst>
              <a:ext uri="{FF2B5EF4-FFF2-40B4-BE49-F238E27FC236}">
                <a16:creationId xmlns:a16="http://schemas.microsoft.com/office/drawing/2014/main" id="{15D8732C-374A-4FA9-BF33-DC6A6A63FCE3}"/>
              </a:ext>
            </a:extLst>
          </p:cNvPr>
          <p:cNvSpPr/>
          <p:nvPr/>
        </p:nvSpPr>
        <p:spPr>
          <a:xfrm flipH="1" flipV="1">
            <a:off x="2700960" y="3159141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타원 295">
            <a:extLst>
              <a:ext uri="{FF2B5EF4-FFF2-40B4-BE49-F238E27FC236}">
                <a16:creationId xmlns:a16="http://schemas.microsoft.com/office/drawing/2014/main" id="{202F3902-96C2-4527-9496-DCE270C32088}"/>
              </a:ext>
            </a:extLst>
          </p:cNvPr>
          <p:cNvSpPr/>
          <p:nvPr/>
        </p:nvSpPr>
        <p:spPr>
          <a:xfrm flipH="1" flipV="1">
            <a:off x="2700960" y="3025374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F24724BA-FE29-4992-BDC7-51687C8600B8}"/>
              </a:ext>
            </a:extLst>
          </p:cNvPr>
          <p:cNvSpPr/>
          <p:nvPr/>
        </p:nvSpPr>
        <p:spPr>
          <a:xfrm flipH="1" flipV="1">
            <a:off x="3204698" y="3270199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D2C77068-0525-4B4E-B88B-E8CE32F42997}"/>
              </a:ext>
            </a:extLst>
          </p:cNvPr>
          <p:cNvSpPr/>
          <p:nvPr/>
        </p:nvSpPr>
        <p:spPr>
          <a:xfrm flipH="1" flipV="1">
            <a:off x="3204698" y="3159141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4635D5E9-B1A7-48C7-AE97-7324566EB5DB}"/>
              </a:ext>
            </a:extLst>
          </p:cNvPr>
          <p:cNvSpPr/>
          <p:nvPr/>
        </p:nvSpPr>
        <p:spPr>
          <a:xfrm flipH="1" flipV="1">
            <a:off x="3204698" y="3025374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18EE3A3D-1750-4115-BDDA-8500B4797208}"/>
              </a:ext>
            </a:extLst>
          </p:cNvPr>
          <p:cNvSpPr/>
          <p:nvPr/>
        </p:nvSpPr>
        <p:spPr>
          <a:xfrm flipH="1" flipV="1">
            <a:off x="3694980" y="3159141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677BDA84-7EF2-4BFD-BB4A-307CB1BEA1F1}"/>
              </a:ext>
            </a:extLst>
          </p:cNvPr>
          <p:cNvSpPr/>
          <p:nvPr/>
        </p:nvSpPr>
        <p:spPr>
          <a:xfrm flipH="1" flipV="1">
            <a:off x="3694980" y="3025374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2792A4EF-EB46-4E53-BCEA-58A1A0B39FA3}"/>
              </a:ext>
            </a:extLst>
          </p:cNvPr>
          <p:cNvSpPr/>
          <p:nvPr/>
        </p:nvSpPr>
        <p:spPr>
          <a:xfrm flipH="1" flipV="1">
            <a:off x="3694980" y="2920983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1734507" y="2923391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타원 303">
            <a:extLst>
              <a:ext uri="{FF2B5EF4-FFF2-40B4-BE49-F238E27FC236}">
                <a16:creationId xmlns:a16="http://schemas.microsoft.com/office/drawing/2014/main" id="{3D176977-B814-4E13-BEFE-2410A614CE30}"/>
              </a:ext>
            </a:extLst>
          </p:cNvPr>
          <p:cNvSpPr/>
          <p:nvPr/>
        </p:nvSpPr>
        <p:spPr>
          <a:xfrm flipH="1" flipV="1">
            <a:off x="2224328" y="2923391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타원 304">
            <a:extLst>
              <a:ext uri="{FF2B5EF4-FFF2-40B4-BE49-F238E27FC236}">
                <a16:creationId xmlns:a16="http://schemas.microsoft.com/office/drawing/2014/main" id="{8673F4CC-31F4-40B9-B52D-0FCEA9B76AEE}"/>
              </a:ext>
            </a:extLst>
          </p:cNvPr>
          <p:cNvSpPr/>
          <p:nvPr/>
        </p:nvSpPr>
        <p:spPr>
          <a:xfrm flipH="1" flipV="1">
            <a:off x="2698880" y="2923391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BEBFD27F-44D8-4A66-ABFA-B30B3AD25DD1}"/>
              </a:ext>
            </a:extLst>
          </p:cNvPr>
          <p:cNvSpPr/>
          <p:nvPr/>
        </p:nvSpPr>
        <p:spPr>
          <a:xfrm flipH="1" flipV="1">
            <a:off x="3202618" y="2923391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E3E5004A-E55D-44BB-89F5-E4ABF772A003}"/>
              </a:ext>
            </a:extLst>
          </p:cNvPr>
          <p:cNvSpPr/>
          <p:nvPr/>
        </p:nvSpPr>
        <p:spPr>
          <a:xfrm flipH="1" flipV="1">
            <a:off x="3692900" y="3272607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936AEC8E-DB10-4A36-BE81-F10C69DD46C1}"/>
              </a:ext>
            </a:extLst>
          </p:cNvPr>
          <p:cNvSpPr/>
          <p:nvPr/>
        </p:nvSpPr>
        <p:spPr>
          <a:xfrm flipH="1" flipV="1">
            <a:off x="2031770" y="3526697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A3E8FA99-750F-4B0E-BE61-0FB9DC111CB6}"/>
              </a:ext>
            </a:extLst>
          </p:cNvPr>
          <p:cNvSpPr/>
          <p:nvPr/>
        </p:nvSpPr>
        <p:spPr>
          <a:xfrm flipH="1" flipV="1">
            <a:off x="2005359" y="2804223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6E417B9E-B95E-464B-8580-6B72E7D17293}"/>
              </a:ext>
            </a:extLst>
          </p:cNvPr>
          <p:cNvSpPr/>
          <p:nvPr/>
        </p:nvSpPr>
        <p:spPr>
          <a:xfrm flipH="1" flipV="1">
            <a:off x="1550863" y="3525495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45E530D6-CAC9-4B7A-BF6F-7827FA8D548A}"/>
              </a:ext>
            </a:extLst>
          </p:cNvPr>
          <p:cNvSpPr/>
          <p:nvPr/>
        </p:nvSpPr>
        <p:spPr>
          <a:xfrm flipH="1" flipV="1">
            <a:off x="1524452" y="2803021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C54D1940-BF89-4AFA-AA5F-577EB6E17EFA}"/>
              </a:ext>
            </a:extLst>
          </p:cNvPr>
          <p:cNvSpPr/>
          <p:nvPr/>
        </p:nvSpPr>
        <p:spPr>
          <a:xfrm flipH="1" flipV="1">
            <a:off x="3634229" y="5123277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C2D77A2D-F5D4-463D-B901-727F7920B090}"/>
              </a:ext>
            </a:extLst>
          </p:cNvPr>
          <p:cNvSpPr/>
          <p:nvPr/>
        </p:nvSpPr>
        <p:spPr>
          <a:xfrm flipH="1" flipV="1">
            <a:off x="3607818" y="4391376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1B33E969-79F3-4284-8D1A-643417226135}"/>
              </a:ext>
            </a:extLst>
          </p:cNvPr>
          <p:cNvSpPr/>
          <p:nvPr/>
        </p:nvSpPr>
        <p:spPr>
          <a:xfrm flipH="1" flipV="1">
            <a:off x="3134494" y="5123277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A823E22C-AEC4-4977-8475-1710DE0A9B1C}"/>
              </a:ext>
            </a:extLst>
          </p:cNvPr>
          <p:cNvSpPr/>
          <p:nvPr/>
        </p:nvSpPr>
        <p:spPr>
          <a:xfrm flipH="1" flipV="1">
            <a:off x="3108083" y="4391376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37343F1B-DBEB-485B-A7A2-CB709ECE8071}"/>
              </a:ext>
            </a:extLst>
          </p:cNvPr>
          <p:cNvSpPr/>
          <p:nvPr/>
        </p:nvSpPr>
        <p:spPr>
          <a:xfrm flipH="1" flipV="1">
            <a:off x="2653587" y="5122075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BE5B8370-5BAB-4B1C-A4B9-A74BCFCA05C7}"/>
              </a:ext>
            </a:extLst>
          </p:cNvPr>
          <p:cNvSpPr/>
          <p:nvPr/>
        </p:nvSpPr>
        <p:spPr>
          <a:xfrm flipH="1" flipV="1">
            <a:off x="2627176" y="4390174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타원 317">
            <a:extLst>
              <a:ext uri="{FF2B5EF4-FFF2-40B4-BE49-F238E27FC236}">
                <a16:creationId xmlns:a16="http://schemas.microsoft.com/office/drawing/2014/main" id="{AD2FC047-87DC-483B-B7CE-EB43DE8F98C6}"/>
              </a:ext>
            </a:extLst>
          </p:cNvPr>
          <p:cNvSpPr/>
          <p:nvPr/>
        </p:nvSpPr>
        <p:spPr>
          <a:xfrm flipH="1" flipV="1">
            <a:off x="1727807" y="4967490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타원 318">
            <a:extLst>
              <a:ext uri="{FF2B5EF4-FFF2-40B4-BE49-F238E27FC236}">
                <a16:creationId xmlns:a16="http://schemas.microsoft.com/office/drawing/2014/main" id="{E4328D60-63AC-4920-B22C-748AD5AF4051}"/>
              </a:ext>
            </a:extLst>
          </p:cNvPr>
          <p:cNvSpPr/>
          <p:nvPr/>
        </p:nvSpPr>
        <p:spPr>
          <a:xfrm flipH="1" flipV="1">
            <a:off x="1727807" y="4856432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타원 319">
            <a:extLst>
              <a:ext uri="{FF2B5EF4-FFF2-40B4-BE49-F238E27FC236}">
                <a16:creationId xmlns:a16="http://schemas.microsoft.com/office/drawing/2014/main" id="{2840AD13-065B-41A7-985E-C32CFD77F435}"/>
              </a:ext>
            </a:extLst>
          </p:cNvPr>
          <p:cNvSpPr/>
          <p:nvPr/>
        </p:nvSpPr>
        <p:spPr>
          <a:xfrm flipH="1" flipV="1">
            <a:off x="1727807" y="4722665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타원 320">
            <a:extLst>
              <a:ext uri="{FF2B5EF4-FFF2-40B4-BE49-F238E27FC236}">
                <a16:creationId xmlns:a16="http://schemas.microsoft.com/office/drawing/2014/main" id="{10C1B970-E889-4BC0-8B04-4807567F122C}"/>
              </a:ext>
            </a:extLst>
          </p:cNvPr>
          <p:cNvSpPr/>
          <p:nvPr/>
        </p:nvSpPr>
        <p:spPr>
          <a:xfrm flipH="1" flipV="1">
            <a:off x="2217628" y="4967490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타원 321">
            <a:extLst>
              <a:ext uri="{FF2B5EF4-FFF2-40B4-BE49-F238E27FC236}">
                <a16:creationId xmlns:a16="http://schemas.microsoft.com/office/drawing/2014/main" id="{3FF502B2-F171-4CBC-BEAB-F8E60AAB2AC9}"/>
              </a:ext>
            </a:extLst>
          </p:cNvPr>
          <p:cNvSpPr/>
          <p:nvPr/>
        </p:nvSpPr>
        <p:spPr>
          <a:xfrm flipH="1" flipV="1">
            <a:off x="2217628" y="4856432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타원 322">
            <a:extLst>
              <a:ext uri="{FF2B5EF4-FFF2-40B4-BE49-F238E27FC236}">
                <a16:creationId xmlns:a16="http://schemas.microsoft.com/office/drawing/2014/main" id="{C5615C11-EC06-448B-87CA-C817542F3D80}"/>
              </a:ext>
            </a:extLst>
          </p:cNvPr>
          <p:cNvSpPr/>
          <p:nvPr/>
        </p:nvSpPr>
        <p:spPr>
          <a:xfrm flipH="1" flipV="1">
            <a:off x="2217628" y="4722665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타원 323">
            <a:extLst>
              <a:ext uri="{FF2B5EF4-FFF2-40B4-BE49-F238E27FC236}">
                <a16:creationId xmlns:a16="http://schemas.microsoft.com/office/drawing/2014/main" id="{2DE601FF-3EE1-4F7F-99AC-63FD1F0551A6}"/>
              </a:ext>
            </a:extLst>
          </p:cNvPr>
          <p:cNvSpPr/>
          <p:nvPr/>
        </p:nvSpPr>
        <p:spPr>
          <a:xfrm flipH="1" flipV="1">
            <a:off x="2692180" y="4967490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타원 324">
            <a:extLst>
              <a:ext uri="{FF2B5EF4-FFF2-40B4-BE49-F238E27FC236}">
                <a16:creationId xmlns:a16="http://schemas.microsoft.com/office/drawing/2014/main" id="{63DE9615-3BD0-4FD4-80E2-53B5CA7247CB}"/>
              </a:ext>
            </a:extLst>
          </p:cNvPr>
          <p:cNvSpPr/>
          <p:nvPr/>
        </p:nvSpPr>
        <p:spPr>
          <a:xfrm flipH="1" flipV="1">
            <a:off x="2692180" y="4856432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타원 325">
            <a:extLst>
              <a:ext uri="{FF2B5EF4-FFF2-40B4-BE49-F238E27FC236}">
                <a16:creationId xmlns:a16="http://schemas.microsoft.com/office/drawing/2014/main" id="{AE1DA021-AA96-4B28-83EE-8137F9060488}"/>
              </a:ext>
            </a:extLst>
          </p:cNvPr>
          <p:cNvSpPr/>
          <p:nvPr/>
        </p:nvSpPr>
        <p:spPr>
          <a:xfrm flipH="1" flipV="1">
            <a:off x="2692180" y="4722665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타원 326">
            <a:extLst>
              <a:ext uri="{FF2B5EF4-FFF2-40B4-BE49-F238E27FC236}">
                <a16:creationId xmlns:a16="http://schemas.microsoft.com/office/drawing/2014/main" id="{015F2E01-9F06-43F2-BAF3-472233F1940C}"/>
              </a:ext>
            </a:extLst>
          </p:cNvPr>
          <p:cNvSpPr/>
          <p:nvPr/>
        </p:nvSpPr>
        <p:spPr>
          <a:xfrm flipH="1" flipV="1">
            <a:off x="3195918" y="4967490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타원 327">
            <a:extLst>
              <a:ext uri="{FF2B5EF4-FFF2-40B4-BE49-F238E27FC236}">
                <a16:creationId xmlns:a16="http://schemas.microsoft.com/office/drawing/2014/main" id="{A0CE111B-9002-4FB6-B263-5BD17DA18BC9}"/>
              </a:ext>
            </a:extLst>
          </p:cNvPr>
          <p:cNvSpPr/>
          <p:nvPr/>
        </p:nvSpPr>
        <p:spPr>
          <a:xfrm flipH="1" flipV="1">
            <a:off x="3195918" y="4856432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타원 328">
            <a:extLst>
              <a:ext uri="{FF2B5EF4-FFF2-40B4-BE49-F238E27FC236}">
                <a16:creationId xmlns:a16="http://schemas.microsoft.com/office/drawing/2014/main" id="{17EEBAC0-EABF-4E36-B764-7D2E025AF33E}"/>
              </a:ext>
            </a:extLst>
          </p:cNvPr>
          <p:cNvSpPr/>
          <p:nvPr/>
        </p:nvSpPr>
        <p:spPr>
          <a:xfrm flipH="1" flipV="1">
            <a:off x="3195918" y="4722665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타원 329">
            <a:extLst>
              <a:ext uri="{FF2B5EF4-FFF2-40B4-BE49-F238E27FC236}">
                <a16:creationId xmlns:a16="http://schemas.microsoft.com/office/drawing/2014/main" id="{A8B1E214-ABA6-4B26-8446-886CEA932BCF}"/>
              </a:ext>
            </a:extLst>
          </p:cNvPr>
          <p:cNvSpPr/>
          <p:nvPr/>
        </p:nvSpPr>
        <p:spPr>
          <a:xfrm flipH="1" flipV="1">
            <a:off x="3686200" y="4856432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타원 330">
            <a:extLst>
              <a:ext uri="{FF2B5EF4-FFF2-40B4-BE49-F238E27FC236}">
                <a16:creationId xmlns:a16="http://schemas.microsoft.com/office/drawing/2014/main" id="{57EF0FBB-D5B1-45E4-96BB-04F808362435}"/>
              </a:ext>
            </a:extLst>
          </p:cNvPr>
          <p:cNvSpPr/>
          <p:nvPr/>
        </p:nvSpPr>
        <p:spPr>
          <a:xfrm flipH="1" flipV="1">
            <a:off x="3686200" y="4722665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타원 331">
            <a:extLst>
              <a:ext uri="{FF2B5EF4-FFF2-40B4-BE49-F238E27FC236}">
                <a16:creationId xmlns:a16="http://schemas.microsoft.com/office/drawing/2014/main" id="{9E2EB120-0621-477E-9FAC-ECC5A41F3BE6}"/>
              </a:ext>
            </a:extLst>
          </p:cNvPr>
          <p:cNvSpPr/>
          <p:nvPr/>
        </p:nvSpPr>
        <p:spPr>
          <a:xfrm flipH="1" flipV="1">
            <a:off x="3684120" y="4969898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타원 332">
            <a:extLst>
              <a:ext uri="{FF2B5EF4-FFF2-40B4-BE49-F238E27FC236}">
                <a16:creationId xmlns:a16="http://schemas.microsoft.com/office/drawing/2014/main" id="{42E9A6C5-CE8F-4C70-8EE7-11A69B4D039A}"/>
              </a:ext>
            </a:extLst>
          </p:cNvPr>
          <p:cNvSpPr/>
          <p:nvPr/>
        </p:nvSpPr>
        <p:spPr>
          <a:xfrm flipH="1" flipV="1">
            <a:off x="2154968" y="5120291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타원 333">
            <a:extLst>
              <a:ext uri="{FF2B5EF4-FFF2-40B4-BE49-F238E27FC236}">
                <a16:creationId xmlns:a16="http://schemas.microsoft.com/office/drawing/2014/main" id="{2527E887-3C0A-4448-A6EF-35DF3776C2A7}"/>
              </a:ext>
            </a:extLst>
          </p:cNvPr>
          <p:cNvSpPr/>
          <p:nvPr/>
        </p:nvSpPr>
        <p:spPr>
          <a:xfrm flipH="1" flipV="1">
            <a:off x="2128557" y="4388390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타원 334">
            <a:extLst>
              <a:ext uri="{FF2B5EF4-FFF2-40B4-BE49-F238E27FC236}">
                <a16:creationId xmlns:a16="http://schemas.microsoft.com/office/drawing/2014/main" id="{F1CBA521-2E39-463C-85B0-8D3BE2F4FF9D}"/>
              </a:ext>
            </a:extLst>
          </p:cNvPr>
          <p:cNvSpPr/>
          <p:nvPr/>
        </p:nvSpPr>
        <p:spPr>
          <a:xfrm flipH="1" flipV="1">
            <a:off x="1674061" y="5119089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타원 335">
            <a:extLst>
              <a:ext uri="{FF2B5EF4-FFF2-40B4-BE49-F238E27FC236}">
                <a16:creationId xmlns:a16="http://schemas.microsoft.com/office/drawing/2014/main" id="{0221C176-DAC6-483C-AC7D-9334F0E6C938}"/>
              </a:ext>
            </a:extLst>
          </p:cNvPr>
          <p:cNvSpPr/>
          <p:nvPr/>
        </p:nvSpPr>
        <p:spPr>
          <a:xfrm flipH="1" flipV="1">
            <a:off x="1647650" y="4387188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타원 336">
            <a:extLst>
              <a:ext uri="{FF2B5EF4-FFF2-40B4-BE49-F238E27FC236}">
                <a16:creationId xmlns:a16="http://schemas.microsoft.com/office/drawing/2014/main" id="{16D294A0-A171-44D7-B516-1E4EA1F3FC7C}"/>
              </a:ext>
            </a:extLst>
          </p:cNvPr>
          <p:cNvSpPr/>
          <p:nvPr/>
        </p:nvSpPr>
        <p:spPr>
          <a:xfrm flipH="1" flipV="1">
            <a:off x="3684888" y="4602082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타원 337">
            <a:extLst>
              <a:ext uri="{FF2B5EF4-FFF2-40B4-BE49-F238E27FC236}">
                <a16:creationId xmlns:a16="http://schemas.microsoft.com/office/drawing/2014/main" id="{ECCD0BA6-5C65-479B-A724-C4FAEBFCF3FC}"/>
              </a:ext>
            </a:extLst>
          </p:cNvPr>
          <p:cNvSpPr/>
          <p:nvPr/>
        </p:nvSpPr>
        <p:spPr>
          <a:xfrm flipH="1" flipV="1">
            <a:off x="1724415" y="4604490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타원 338">
            <a:extLst>
              <a:ext uri="{FF2B5EF4-FFF2-40B4-BE49-F238E27FC236}">
                <a16:creationId xmlns:a16="http://schemas.microsoft.com/office/drawing/2014/main" id="{89C8FD77-3203-4AD3-9FD4-669F83224E85}"/>
              </a:ext>
            </a:extLst>
          </p:cNvPr>
          <p:cNvSpPr/>
          <p:nvPr/>
        </p:nvSpPr>
        <p:spPr>
          <a:xfrm flipH="1" flipV="1">
            <a:off x="2214236" y="4604490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타원 339">
            <a:extLst>
              <a:ext uri="{FF2B5EF4-FFF2-40B4-BE49-F238E27FC236}">
                <a16:creationId xmlns:a16="http://schemas.microsoft.com/office/drawing/2014/main" id="{6F6F6352-6CC1-4961-A6F1-56E78D1E730D}"/>
              </a:ext>
            </a:extLst>
          </p:cNvPr>
          <p:cNvSpPr/>
          <p:nvPr/>
        </p:nvSpPr>
        <p:spPr>
          <a:xfrm flipH="1" flipV="1">
            <a:off x="2688788" y="4604490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타원 340">
            <a:extLst>
              <a:ext uri="{FF2B5EF4-FFF2-40B4-BE49-F238E27FC236}">
                <a16:creationId xmlns:a16="http://schemas.microsoft.com/office/drawing/2014/main" id="{75C815B4-828A-45AF-AB52-0C8FF65BE50A}"/>
              </a:ext>
            </a:extLst>
          </p:cNvPr>
          <p:cNvSpPr/>
          <p:nvPr/>
        </p:nvSpPr>
        <p:spPr>
          <a:xfrm flipH="1" flipV="1">
            <a:off x="3192526" y="4604490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타원 341">
            <a:extLst>
              <a:ext uri="{FF2B5EF4-FFF2-40B4-BE49-F238E27FC236}">
                <a16:creationId xmlns:a16="http://schemas.microsoft.com/office/drawing/2014/main" id="{79EAFC8B-DF4A-4CA5-8DF9-AEAAA11D1643}"/>
              </a:ext>
            </a:extLst>
          </p:cNvPr>
          <p:cNvSpPr/>
          <p:nvPr/>
        </p:nvSpPr>
        <p:spPr>
          <a:xfrm>
            <a:off x="1440469" y="3149812"/>
            <a:ext cx="118432" cy="10050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타원 346">
            <a:extLst>
              <a:ext uri="{FF2B5EF4-FFF2-40B4-BE49-F238E27FC236}">
                <a16:creationId xmlns:a16="http://schemas.microsoft.com/office/drawing/2014/main" id="{02F8A884-B1F3-4300-B61D-32FB4C37DD24}"/>
              </a:ext>
            </a:extLst>
          </p:cNvPr>
          <p:cNvSpPr/>
          <p:nvPr/>
        </p:nvSpPr>
        <p:spPr>
          <a:xfrm>
            <a:off x="1441346" y="3285347"/>
            <a:ext cx="118432" cy="10050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타원 351">
            <a:extLst>
              <a:ext uri="{FF2B5EF4-FFF2-40B4-BE49-F238E27FC236}">
                <a16:creationId xmlns:a16="http://schemas.microsoft.com/office/drawing/2014/main" id="{13C9F452-B011-47CF-8B3D-E55CF17E3090}"/>
              </a:ext>
            </a:extLst>
          </p:cNvPr>
          <p:cNvSpPr/>
          <p:nvPr/>
        </p:nvSpPr>
        <p:spPr>
          <a:xfrm>
            <a:off x="1442145" y="3022798"/>
            <a:ext cx="118432" cy="10050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타원 356">
            <a:extLst>
              <a:ext uri="{FF2B5EF4-FFF2-40B4-BE49-F238E27FC236}">
                <a16:creationId xmlns:a16="http://schemas.microsoft.com/office/drawing/2014/main" id="{DEEC155C-1D22-40D3-9125-EF3E433D9E45}"/>
              </a:ext>
            </a:extLst>
          </p:cNvPr>
          <p:cNvSpPr/>
          <p:nvPr/>
        </p:nvSpPr>
        <p:spPr>
          <a:xfrm>
            <a:off x="1444833" y="4885854"/>
            <a:ext cx="118432" cy="10050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타원 361">
            <a:extLst>
              <a:ext uri="{FF2B5EF4-FFF2-40B4-BE49-F238E27FC236}">
                <a16:creationId xmlns:a16="http://schemas.microsoft.com/office/drawing/2014/main" id="{E37772AE-8543-484B-8628-D04D6101E6D6}"/>
              </a:ext>
            </a:extLst>
          </p:cNvPr>
          <p:cNvSpPr/>
          <p:nvPr/>
        </p:nvSpPr>
        <p:spPr>
          <a:xfrm>
            <a:off x="1442069" y="4756420"/>
            <a:ext cx="118432" cy="10050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7" name="그림 366">
            <a:extLst>
              <a:ext uri="{FF2B5EF4-FFF2-40B4-BE49-F238E27FC236}">
                <a16:creationId xmlns:a16="http://schemas.microsoft.com/office/drawing/2014/main" id="{4EDB28F3-1FEC-42F4-B688-AD69586413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9349"/>
          <a:stretch/>
        </p:blipFill>
        <p:spPr>
          <a:xfrm>
            <a:off x="7624495" y="4591902"/>
            <a:ext cx="984964" cy="521510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369" name="타원 368">
            <a:extLst>
              <a:ext uri="{FF2B5EF4-FFF2-40B4-BE49-F238E27FC236}">
                <a16:creationId xmlns:a16="http://schemas.microsoft.com/office/drawing/2014/main" id="{DA55449A-B758-4E4C-A05F-B84D21264F1A}"/>
              </a:ext>
            </a:extLst>
          </p:cNvPr>
          <p:cNvSpPr/>
          <p:nvPr/>
        </p:nvSpPr>
        <p:spPr>
          <a:xfrm>
            <a:off x="7735815" y="5018692"/>
            <a:ext cx="110325" cy="77067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타원 369">
            <a:extLst>
              <a:ext uri="{FF2B5EF4-FFF2-40B4-BE49-F238E27FC236}">
                <a16:creationId xmlns:a16="http://schemas.microsoft.com/office/drawing/2014/main" id="{E82B8E0B-5479-4B80-BEE4-53C9718E20E9}"/>
              </a:ext>
            </a:extLst>
          </p:cNvPr>
          <p:cNvSpPr/>
          <p:nvPr/>
        </p:nvSpPr>
        <p:spPr>
          <a:xfrm>
            <a:off x="8230483" y="5019697"/>
            <a:ext cx="110325" cy="77067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타원 375">
            <a:extLst>
              <a:ext uri="{FF2B5EF4-FFF2-40B4-BE49-F238E27FC236}">
                <a16:creationId xmlns:a16="http://schemas.microsoft.com/office/drawing/2014/main" id="{7374A37A-F16D-477B-95F1-70377A3F3788}"/>
              </a:ext>
            </a:extLst>
          </p:cNvPr>
          <p:cNvSpPr/>
          <p:nvPr/>
        </p:nvSpPr>
        <p:spPr>
          <a:xfrm>
            <a:off x="6810753" y="5016904"/>
            <a:ext cx="110325" cy="77067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타원 376">
            <a:extLst>
              <a:ext uri="{FF2B5EF4-FFF2-40B4-BE49-F238E27FC236}">
                <a16:creationId xmlns:a16="http://schemas.microsoft.com/office/drawing/2014/main" id="{E763FCA1-4E26-4B6A-8C15-011D2CD5F1FD}"/>
              </a:ext>
            </a:extLst>
          </p:cNvPr>
          <p:cNvSpPr/>
          <p:nvPr/>
        </p:nvSpPr>
        <p:spPr>
          <a:xfrm>
            <a:off x="7323527" y="5017909"/>
            <a:ext cx="110325" cy="77067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F3BEBB84-D67E-40F0-8B94-44BB5EC21B92}"/>
              </a:ext>
            </a:extLst>
          </p:cNvPr>
          <p:cNvSpPr/>
          <p:nvPr/>
        </p:nvSpPr>
        <p:spPr>
          <a:xfrm>
            <a:off x="6794737" y="3583026"/>
            <a:ext cx="110325" cy="77067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타원 378">
            <a:extLst>
              <a:ext uri="{FF2B5EF4-FFF2-40B4-BE49-F238E27FC236}">
                <a16:creationId xmlns:a16="http://schemas.microsoft.com/office/drawing/2014/main" id="{81EDEF78-9C11-45C4-B338-13A7DA413761}"/>
              </a:ext>
            </a:extLst>
          </p:cNvPr>
          <p:cNvSpPr/>
          <p:nvPr/>
        </p:nvSpPr>
        <p:spPr>
          <a:xfrm>
            <a:off x="7315731" y="3589495"/>
            <a:ext cx="110325" cy="77067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타원 379">
            <a:extLst>
              <a:ext uri="{FF2B5EF4-FFF2-40B4-BE49-F238E27FC236}">
                <a16:creationId xmlns:a16="http://schemas.microsoft.com/office/drawing/2014/main" id="{588D25B3-3338-4BDB-9EE1-7F3535D2B9C4}"/>
              </a:ext>
            </a:extLst>
          </p:cNvPr>
          <p:cNvSpPr/>
          <p:nvPr/>
        </p:nvSpPr>
        <p:spPr>
          <a:xfrm>
            <a:off x="7836725" y="3599360"/>
            <a:ext cx="110325" cy="77067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>
            <a:extLst>
              <a:ext uri="{FF2B5EF4-FFF2-40B4-BE49-F238E27FC236}">
                <a16:creationId xmlns:a16="http://schemas.microsoft.com/office/drawing/2014/main" id="{09405E84-3A98-4D27-B3D6-B3B0448F1D30}"/>
              </a:ext>
            </a:extLst>
          </p:cNvPr>
          <p:cNvSpPr/>
          <p:nvPr/>
        </p:nvSpPr>
        <p:spPr>
          <a:xfrm>
            <a:off x="8355354" y="3590858"/>
            <a:ext cx="110325" cy="77067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타원 381">
            <a:extLst>
              <a:ext uri="{FF2B5EF4-FFF2-40B4-BE49-F238E27FC236}">
                <a16:creationId xmlns:a16="http://schemas.microsoft.com/office/drawing/2014/main" id="{E181E3CF-2F14-48EA-9EB1-AF91F3994A17}"/>
              </a:ext>
            </a:extLst>
          </p:cNvPr>
          <p:cNvSpPr/>
          <p:nvPr/>
        </p:nvSpPr>
        <p:spPr>
          <a:xfrm>
            <a:off x="6868439" y="5429041"/>
            <a:ext cx="87041" cy="71654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타원 382">
            <a:extLst>
              <a:ext uri="{FF2B5EF4-FFF2-40B4-BE49-F238E27FC236}">
                <a16:creationId xmlns:a16="http://schemas.microsoft.com/office/drawing/2014/main" id="{B37FC30C-6D59-4504-ACE2-96BD2B195418}"/>
              </a:ext>
            </a:extLst>
          </p:cNvPr>
          <p:cNvSpPr/>
          <p:nvPr/>
        </p:nvSpPr>
        <p:spPr>
          <a:xfrm>
            <a:off x="7277614" y="5421136"/>
            <a:ext cx="87041" cy="71654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타원 383">
            <a:extLst>
              <a:ext uri="{FF2B5EF4-FFF2-40B4-BE49-F238E27FC236}">
                <a16:creationId xmlns:a16="http://schemas.microsoft.com/office/drawing/2014/main" id="{8EC837B9-7E7E-477B-A8BA-A9EF3C1EE0B4}"/>
              </a:ext>
            </a:extLst>
          </p:cNvPr>
          <p:cNvSpPr/>
          <p:nvPr/>
        </p:nvSpPr>
        <p:spPr>
          <a:xfrm>
            <a:off x="7733204" y="4574350"/>
            <a:ext cx="110325" cy="77067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" name="타원 384">
            <a:extLst>
              <a:ext uri="{FF2B5EF4-FFF2-40B4-BE49-F238E27FC236}">
                <a16:creationId xmlns:a16="http://schemas.microsoft.com/office/drawing/2014/main" id="{9F1DA27A-21FC-4E0F-A9D3-61AE9F9C9ABE}"/>
              </a:ext>
            </a:extLst>
          </p:cNvPr>
          <p:cNvSpPr/>
          <p:nvPr/>
        </p:nvSpPr>
        <p:spPr>
          <a:xfrm>
            <a:off x="8227872" y="4575355"/>
            <a:ext cx="110325" cy="77067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타원 386">
            <a:extLst>
              <a:ext uri="{FF2B5EF4-FFF2-40B4-BE49-F238E27FC236}">
                <a16:creationId xmlns:a16="http://schemas.microsoft.com/office/drawing/2014/main" id="{48DBADC7-6594-41BF-B9C5-97EA145702DC}"/>
              </a:ext>
            </a:extLst>
          </p:cNvPr>
          <p:cNvSpPr/>
          <p:nvPr/>
        </p:nvSpPr>
        <p:spPr>
          <a:xfrm>
            <a:off x="6808142" y="4572562"/>
            <a:ext cx="110325" cy="77067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>
            <a:extLst>
              <a:ext uri="{FF2B5EF4-FFF2-40B4-BE49-F238E27FC236}">
                <a16:creationId xmlns:a16="http://schemas.microsoft.com/office/drawing/2014/main" id="{718DE4A0-7423-41C2-A358-B0A3B3488A53}"/>
              </a:ext>
            </a:extLst>
          </p:cNvPr>
          <p:cNvSpPr/>
          <p:nvPr/>
        </p:nvSpPr>
        <p:spPr>
          <a:xfrm>
            <a:off x="7320916" y="4573567"/>
            <a:ext cx="110325" cy="77067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타원 388">
            <a:extLst>
              <a:ext uri="{FF2B5EF4-FFF2-40B4-BE49-F238E27FC236}">
                <a16:creationId xmlns:a16="http://schemas.microsoft.com/office/drawing/2014/main" id="{87381A91-0152-42D7-A637-9565094D6352}"/>
              </a:ext>
            </a:extLst>
          </p:cNvPr>
          <p:cNvSpPr/>
          <p:nvPr/>
        </p:nvSpPr>
        <p:spPr>
          <a:xfrm flipH="1" flipV="1">
            <a:off x="784465" y="1628273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타원 389">
            <a:extLst>
              <a:ext uri="{FF2B5EF4-FFF2-40B4-BE49-F238E27FC236}">
                <a16:creationId xmlns:a16="http://schemas.microsoft.com/office/drawing/2014/main" id="{D141F141-2CCD-4C6D-80C7-6F7E7D4C15CC}"/>
              </a:ext>
            </a:extLst>
          </p:cNvPr>
          <p:cNvSpPr/>
          <p:nvPr/>
        </p:nvSpPr>
        <p:spPr>
          <a:xfrm flipH="1" flipV="1">
            <a:off x="784467" y="1769790"/>
            <a:ext cx="100698" cy="8409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타원 390">
            <a:extLst>
              <a:ext uri="{FF2B5EF4-FFF2-40B4-BE49-F238E27FC236}">
                <a16:creationId xmlns:a16="http://schemas.microsoft.com/office/drawing/2014/main" id="{E82ED485-BA5D-44CC-9ABB-F6BC43EB7E07}"/>
              </a:ext>
            </a:extLst>
          </p:cNvPr>
          <p:cNvSpPr/>
          <p:nvPr/>
        </p:nvSpPr>
        <p:spPr>
          <a:xfrm>
            <a:off x="4452468" y="4654507"/>
            <a:ext cx="118432" cy="100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타원 391">
            <a:extLst>
              <a:ext uri="{FF2B5EF4-FFF2-40B4-BE49-F238E27FC236}">
                <a16:creationId xmlns:a16="http://schemas.microsoft.com/office/drawing/2014/main" id="{49A631B8-C067-4278-93B4-F0B08DB15039}"/>
              </a:ext>
            </a:extLst>
          </p:cNvPr>
          <p:cNvSpPr/>
          <p:nvPr/>
        </p:nvSpPr>
        <p:spPr>
          <a:xfrm>
            <a:off x="4460756" y="3684382"/>
            <a:ext cx="118432" cy="100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타원 392">
            <a:extLst>
              <a:ext uri="{FF2B5EF4-FFF2-40B4-BE49-F238E27FC236}">
                <a16:creationId xmlns:a16="http://schemas.microsoft.com/office/drawing/2014/main" id="{B14E32ED-DB56-4951-8FDD-009435C9D717}"/>
              </a:ext>
            </a:extLst>
          </p:cNvPr>
          <p:cNvSpPr/>
          <p:nvPr/>
        </p:nvSpPr>
        <p:spPr>
          <a:xfrm>
            <a:off x="4451861" y="2768252"/>
            <a:ext cx="118432" cy="100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타원 393">
            <a:extLst>
              <a:ext uri="{FF2B5EF4-FFF2-40B4-BE49-F238E27FC236}">
                <a16:creationId xmlns:a16="http://schemas.microsoft.com/office/drawing/2014/main" id="{86D83A2E-4DD5-4666-B2BA-9E675557C696}"/>
              </a:ext>
            </a:extLst>
          </p:cNvPr>
          <p:cNvSpPr/>
          <p:nvPr/>
        </p:nvSpPr>
        <p:spPr>
          <a:xfrm>
            <a:off x="5247267" y="4654507"/>
            <a:ext cx="118432" cy="100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타원 394">
            <a:extLst>
              <a:ext uri="{FF2B5EF4-FFF2-40B4-BE49-F238E27FC236}">
                <a16:creationId xmlns:a16="http://schemas.microsoft.com/office/drawing/2014/main" id="{46A4FCED-6069-4D8F-9D39-25FB8DAB6A94}"/>
              </a:ext>
            </a:extLst>
          </p:cNvPr>
          <p:cNvSpPr/>
          <p:nvPr/>
        </p:nvSpPr>
        <p:spPr>
          <a:xfrm>
            <a:off x="5255555" y="3684382"/>
            <a:ext cx="118432" cy="100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타원 395">
            <a:extLst>
              <a:ext uri="{FF2B5EF4-FFF2-40B4-BE49-F238E27FC236}">
                <a16:creationId xmlns:a16="http://schemas.microsoft.com/office/drawing/2014/main" id="{FB01C742-D6AA-4A80-8289-27A4C3E12490}"/>
              </a:ext>
            </a:extLst>
          </p:cNvPr>
          <p:cNvSpPr/>
          <p:nvPr/>
        </p:nvSpPr>
        <p:spPr>
          <a:xfrm>
            <a:off x="5246660" y="2768252"/>
            <a:ext cx="118432" cy="100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타원 396">
            <a:extLst>
              <a:ext uri="{FF2B5EF4-FFF2-40B4-BE49-F238E27FC236}">
                <a16:creationId xmlns:a16="http://schemas.microsoft.com/office/drawing/2014/main" id="{1035E106-34D6-4320-B688-FD113E3DF0AA}"/>
              </a:ext>
            </a:extLst>
          </p:cNvPr>
          <p:cNvSpPr/>
          <p:nvPr/>
        </p:nvSpPr>
        <p:spPr>
          <a:xfrm>
            <a:off x="6511669" y="3642131"/>
            <a:ext cx="118432" cy="100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타원 397">
            <a:extLst>
              <a:ext uri="{FF2B5EF4-FFF2-40B4-BE49-F238E27FC236}">
                <a16:creationId xmlns:a16="http://schemas.microsoft.com/office/drawing/2014/main" id="{892958E4-FA90-4FB6-A493-0B4F88BB36C1}"/>
              </a:ext>
            </a:extLst>
          </p:cNvPr>
          <p:cNvSpPr/>
          <p:nvPr/>
        </p:nvSpPr>
        <p:spPr>
          <a:xfrm>
            <a:off x="6512586" y="4001988"/>
            <a:ext cx="118432" cy="100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12483F1-DB2C-450B-8CBA-0A87DA81B2DC}"/>
              </a:ext>
            </a:extLst>
          </p:cNvPr>
          <p:cNvSpPr/>
          <p:nvPr/>
        </p:nvSpPr>
        <p:spPr>
          <a:xfrm>
            <a:off x="1368507" y="5845627"/>
            <a:ext cx="289969" cy="355997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6BA3E9-0787-4624-9A1A-F8C59BFF5EC1}"/>
              </a:ext>
            </a:extLst>
          </p:cNvPr>
          <p:cNvSpPr txBox="1"/>
          <p:nvPr/>
        </p:nvSpPr>
        <p:spPr>
          <a:xfrm>
            <a:off x="1295782" y="5836979"/>
            <a:ext cx="42832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 err="1"/>
              <a:t>panne</a:t>
            </a:r>
            <a:r>
              <a:rPr lang="en-US" altLang="ko-KR" sz="600" dirty="0" err="1"/>
              <a:t>l</a:t>
            </a:r>
            <a:endParaRPr lang="ko-KR" altLang="en-US" sz="600" dirty="0"/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96B809C4-C645-425C-8FA5-18A5CF659717}"/>
              </a:ext>
            </a:extLst>
          </p:cNvPr>
          <p:cNvSpPr txBox="1"/>
          <p:nvPr/>
        </p:nvSpPr>
        <p:spPr>
          <a:xfrm>
            <a:off x="3517614" y="5854341"/>
            <a:ext cx="42832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 err="1"/>
              <a:t>panne</a:t>
            </a:r>
            <a:r>
              <a:rPr lang="en-US" altLang="ko-KR" sz="600" dirty="0" err="1"/>
              <a:t>l</a:t>
            </a:r>
            <a:endParaRPr lang="ko-KR" altLang="en-US" sz="600" dirty="0"/>
          </a:p>
        </p:txBody>
      </p:sp>
      <p:sp>
        <p:nvSpPr>
          <p:cNvPr id="407" name="직사각형 406">
            <a:extLst>
              <a:ext uri="{FF2B5EF4-FFF2-40B4-BE49-F238E27FC236}">
                <a16:creationId xmlns:a16="http://schemas.microsoft.com/office/drawing/2014/main" id="{ED887470-91B0-4393-B84D-0BB59A286071}"/>
              </a:ext>
            </a:extLst>
          </p:cNvPr>
          <p:cNvSpPr/>
          <p:nvPr/>
        </p:nvSpPr>
        <p:spPr>
          <a:xfrm>
            <a:off x="1926331" y="5853379"/>
            <a:ext cx="289969" cy="355997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B9C1A274-DE32-4CA3-9388-C021CBBC4554}"/>
              </a:ext>
            </a:extLst>
          </p:cNvPr>
          <p:cNvSpPr txBox="1"/>
          <p:nvPr/>
        </p:nvSpPr>
        <p:spPr>
          <a:xfrm>
            <a:off x="1853606" y="5844731"/>
            <a:ext cx="42832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 err="1"/>
              <a:t>panne</a:t>
            </a:r>
            <a:r>
              <a:rPr lang="en-US" altLang="ko-KR" sz="600" dirty="0" err="1"/>
              <a:t>l</a:t>
            </a:r>
            <a:endParaRPr lang="ko-KR" altLang="en-US" sz="600" dirty="0"/>
          </a:p>
        </p:txBody>
      </p:sp>
      <p:sp>
        <p:nvSpPr>
          <p:cNvPr id="411" name="직사각형 410">
            <a:extLst>
              <a:ext uri="{FF2B5EF4-FFF2-40B4-BE49-F238E27FC236}">
                <a16:creationId xmlns:a16="http://schemas.microsoft.com/office/drawing/2014/main" id="{7077BD0C-9559-48E8-9AD8-C8B19E39A967}"/>
              </a:ext>
            </a:extLst>
          </p:cNvPr>
          <p:cNvSpPr/>
          <p:nvPr/>
        </p:nvSpPr>
        <p:spPr>
          <a:xfrm>
            <a:off x="2481240" y="5862989"/>
            <a:ext cx="289969" cy="355997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80891D41-5C87-47F7-9A4C-E5ADA8ADD343}"/>
              </a:ext>
            </a:extLst>
          </p:cNvPr>
          <p:cNvSpPr txBox="1"/>
          <p:nvPr/>
        </p:nvSpPr>
        <p:spPr>
          <a:xfrm>
            <a:off x="2408515" y="5854341"/>
            <a:ext cx="42832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 err="1"/>
              <a:t>panne</a:t>
            </a:r>
            <a:r>
              <a:rPr lang="en-US" altLang="ko-KR" sz="600" dirty="0" err="1"/>
              <a:t>l</a:t>
            </a:r>
            <a:endParaRPr lang="ko-KR" altLang="en-US" sz="600" dirty="0"/>
          </a:p>
        </p:txBody>
      </p:sp>
      <p:sp>
        <p:nvSpPr>
          <p:cNvPr id="415" name="직사각형 414">
            <a:extLst>
              <a:ext uri="{FF2B5EF4-FFF2-40B4-BE49-F238E27FC236}">
                <a16:creationId xmlns:a16="http://schemas.microsoft.com/office/drawing/2014/main" id="{E23D4053-90FF-4B55-B82B-3EF84C1F5940}"/>
              </a:ext>
            </a:extLst>
          </p:cNvPr>
          <p:cNvSpPr/>
          <p:nvPr/>
        </p:nvSpPr>
        <p:spPr>
          <a:xfrm>
            <a:off x="3020946" y="5870741"/>
            <a:ext cx="289969" cy="355997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FBAFAD0A-9D86-41E1-BB37-DA270E8984D6}"/>
              </a:ext>
            </a:extLst>
          </p:cNvPr>
          <p:cNvSpPr txBox="1"/>
          <p:nvPr/>
        </p:nvSpPr>
        <p:spPr>
          <a:xfrm>
            <a:off x="2948221" y="5862093"/>
            <a:ext cx="42832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 err="1"/>
              <a:t>panne</a:t>
            </a:r>
            <a:r>
              <a:rPr lang="en-US" altLang="ko-KR" sz="600" dirty="0" err="1"/>
              <a:t>l</a:t>
            </a:r>
            <a:endParaRPr lang="ko-KR" altLang="en-US" sz="600" dirty="0"/>
          </a:p>
        </p:txBody>
      </p:sp>
      <p:sp>
        <p:nvSpPr>
          <p:cNvPr id="421" name="타원 420">
            <a:extLst>
              <a:ext uri="{FF2B5EF4-FFF2-40B4-BE49-F238E27FC236}">
                <a16:creationId xmlns:a16="http://schemas.microsoft.com/office/drawing/2014/main" id="{63E48EA9-DD96-44CE-984E-A74A16898371}"/>
              </a:ext>
            </a:extLst>
          </p:cNvPr>
          <p:cNvSpPr/>
          <p:nvPr/>
        </p:nvSpPr>
        <p:spPr>
          <a:xfrm flipH="1" flipV="1">
            <a:off x="1665821" y="5999096"/>
            <a:ext cx="100698" cy="840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" name="타원 422">
            <a:extLst>
              <a:ext uri="{FF2B5EF4-FFF2-40B4-BE49-F238E27FC236}">
                <a16:creationId xmlns:a16="http://schemas.microsoft.com/office/drawing/2014/main" id="{5C1E8AD2-9B0D-4D97-BE93-BAA3BBB97B30}"/>
              </a:ext>
            </a:extLst>
          </p:cNvPr>
          <p:cNvSpPr/>
          <p:nvPr/>
        </p:nvSpPr>
        <p:spPr>
          <a:xfrm flipH="1" flipV="1">
            <a:off x="1265695" y="6005163"/>
            <a:ext cx="100698" cy="840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" name="직사각형 426">
            <a:extLst>
              <a:ext uri="{FF2B5EF4-FFF2-40B4-BE49-F238E27FC236}">
                <a16:creationId xmlns:a16="http://schemas.microsoft.com/office/drawing/2014/main" id="{2E80A28C-961F-4FC9-90A4-7F350EC4716E}"/>
              </a:ext>
            </a:extLst>
          </p:cNvPr>
          <p:cNvSpPr/>
          <p:nvPr/>
        </p:nvSpPr>
        <p:spPr>
          <a:xfrm>
            <a:off x="3585072" y="5869005"/>
            <a:ext cx="289969" cy="355997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0" name="타원 429">
            <a:extLst>
              <a:ext uri="{FF2B5EF4-FFF2-40B4-BE49-F238E27FC236}">
                <a16:creationId xmlns:a16="http://schemas.microsoft.com/office/drawing/2014/main" id="{6C569761-8A82-4719-BB2D-DAE3362D341B}"/>
              </a:ext>
            </a:extLst>
          </p:cNvPr>
          <p:cNvSpPr/>
          <p:nvPr/>
        </p:nvSpPr>
        <p:spPr>
          <a:xfrm flipH="1" flipV="1">
            <a:off x="2373480" y="1779432"/>
            <a:ext cx="100698" cy="840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" name="타원 430">
            <a:extLst>
              <a:ext uri="{FF2B5EF4-FFF2-40B4-BE49-F238E27FC236}">
                <a16:creationId xmlns:a16="http://schemas.microsoft.com/office/drawing/2014/main" id="{923EF1DB-2A0E-4E5E-A255-3676FC2EEF4F}"/>
              </a:ext>
            </a:extLst>
          </p:cNvPr>
          <p:cNvSpPr/>
          <p:nvPr/>
        </p:nvSpPr>
        <p:spPr>
          <a:xfrm flipH="1" flipV="1">
            <a:off x="786522" y="1902819"/>
            <a:ext cx="100698" cy="8409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" name="타원 431">
            <a:extLst>
              <a:ext uri="{FF2B5EF4-FFF2-40B4-BE49-F238E27FC236}">
                <a16:creationId xmlns:a16="http://schemas.microsoft.com/office/drawing/2014/main" id="{D9D87D2C-E219-4738-82E3-D7EF6A6BE8BD}"/>
              </a:ext>
            </a:extLst>
          </p:cNvPr>
          <p:cNvSpPr/>
          <p:nvPr/>
        </p:nvSpPr>
        <p:spPr>
          <a:xfrm flipH="1" flipV="1">
            <a:off x="2378530" y="1900770"/>
            <a:ext cx="100698" cy="8409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" name="타원 432">
            <a:extLst>
              <a:ext uri="{FF2B5EF4-FFF2-40B4-BE49-F238E27FC236}">
                <a16:creationId xmlns:a16="http://schemas.microsoft.com/office/drawing/2014/main" id="{4ACA0CC6-5327-4B19-AC2C-8FA6E4B50710}"/>
              </a:ext>
            </a:extLst>
          </p:cNvPr>
          <p:cNvSpPr/>
          <p:nvPr/>
        </p:nvSpPr>
        <p:spPr>
          <a:xfrm flipH="1" flipV="1">
            <a:off x="778296" y="1502156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TextBox 255">
            <a:extLst>
              <a:ext uri="{FF2B5EF4-FFF2-40B4-BE49-F238E27FC236}">
                <a16:creationId xmlns:a16="http://schemas.microsoft.com/office/drawing/2014/main" id="{1F160984-A1AF-4577-BE99-327F511F9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284" y="1594647"/>
            <a:ext cx="86594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900" b="0" dirty="0">
                <a:latin typeface="+mn-ea"/>
                <a:ea typeface="+mn-ea"/>
              </a:rPr>
              <a:t>마스터모터 </a:t>
            </a:r>
            <a:r>
              <a:rPr lang="en-US" altLang="ko-KR" sz="900" b="0" dirty="0">
                <a:latin typeface="+mn-ea"/>
                <a:ea typeface="+mn-ea"/>
              </a:rPr>
              <a:t>2</a:t>
            </a:r>
          </a:p>
        </p:txBody>
      </p: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EC4F5E2E-93E0-4FBA-9471-BBC1D16103EA}"/>
              </a:ext>
            </a:extLst>
          </p:cNvPr>
          <p:cNvCxnSpPr>
            <a:cxnSpLocks/>
          </p:cNvCxnSpPr>
          <p:nvPr/>
        </p:nvCxnSpPr>
        <p:spPr>
          <a:xfrm>
            <a:off x="8436339" y="2494354"/>
            <a:ext cx="0" cy="49176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46" name="그림 245">
            <a:extLst>
              <a:ext uri="{FF2B5EF4-FFF2-40B4-BE49-F238E27FC236}">
                <a16:creationId xmlns:a16="http://schemas.microsoft.com/office/drawing/2014/main" id="{DD23E8D7-8ADB-42B1-B376-9E53FC5B1EF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32"/>
          <a:stretch/>
        </p:blipFill>
        <p:spPr>
          <a:xfrm>
            <a:off x="7544221" y="5452862"/>
            <a:ext cx="464140" cy="521510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247" name="타원 246">
            <a:extLst>
              <a:ext uri="{FF2B5EF4-FFF2-40B4-BE49-F238E27FC236}">
                <a16:creationId xmlns:a16="http://schemas.microsoft.com/office/drawing/2014/main" id="{30F6C883-E5E2-4B76-A1F2-FE98D53DEE20}"/>
              </a:ext>
            </a:extLst>
          </p:cNvPr>
          <p:cNvSpPr/>
          <p:nvPr/>
        </p:nvSpPr>
        <p:spPr>
          <a:xfrm>
            <a:off x="7655970" y="5870864"/>
            <a:ext cx="110325" cy="77067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E6948AD4-DCEF-4AF0-BDAA-8B14E7F24BE5}"/>
              </a:ext>
            </a:extLst>
          </p:cNvPr>
          <p:cNvSpPr/>
          <p:nvPr/>
        </p:nvSpPr>
        <p:spPr>
          <a:xfrm>
            <a:off x="7653359" y="5426522"/>
            <a:ext cx="110325" cy="77067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1EEE9F8B-F5C9-48A3-B036-28C4BB7AD16B}"/>
              </a:ext>
            </a:extLst>
          </p:cNvPr>
          <p:cNvSpPr/>
          <p:nvPr/>
        </p:nvSpPr>
        <p:spPr>
          <a:xfrm flipH="1" flipV="1">
            <a:off x="1929989" y="1360909"/>
            <a:ext cx="100698" cy="840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5985B6F2-29A4-45A1-A874-2BD58BD47D5C}"/>
              </a:ext>
            </a:extLst>
          </p:cNvPr>
          <p:cNvSpPr/>
          <p:nvPr/>
        </p:nvSpPr>
        <p:spPr>
          <a:xfrm>
            <a:off x="1927976" y="3137178"/>
            <a:ext cx="118432" cy="10050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44641F48-F053-482F-B8B8-216A95E31955}"/>
              </a:ext>
            </a:extLst>
          </p:cNvPr>
          <p:cNvSpPr/>
          <p:nvPr/>
        </p:nvSpPr>
        <p:spPr>
          <a:xfrm>
            <a:off x="1928853" y="3272713"/>
            <a:ext cx="118432" cy="10050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6FCA648F-9798-435D-8D01-B7F071B4B9E8}"/>
              </a:ext>
            </a:extLst>
          </p:cNvPr>
          <p:cNvSpPr/>
          <p:nvPr/>
        </p:nvSpPr>
        <p:spPr>
          <a:xfrm>
            <a:off x="1929652" y="3010164"/>
            <a:ext cx="118432" cy="10050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FD690601-CCBA-4F97-80E8-2C66443D8093}"/>
              </a:ext>
            </a:extLst>
          </p:cNvPr>
          <p:cNvSpPr/>
          <p:nvPr/>
        </p:nvSpPr>
        <p:spPr>
          <a:xfrm>
            <a:off x="1932340" y="4873220"/>
            <a:ext cx="118432" cy="10050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C8663ED6-7757-4017-B087-CAEE5881714E}"/>
              </a:ext>
            </a:extLst>
          </p:cNvPr>
          <p:cNvSpPr/>
          <p:nvPr/>
        </p:nvSpPr>
        <p:spPr>
          <a:xfrm>
            <a:off x="1929576" y="4743786"/>
            <a:ext cx="118432" cy="10050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7C4DEA8B-F4C7-4853-B8DA-68EE7DCD86A8}"/>
              </a:ext>
            </a:extLst>
          </p:cNvPr>
          <p:cNvSpPr/>
          <p:nvPr/>
        </p:nvSpPr>
        <p:spPr>
          <a:xfrm>
            <a:off x="2398119" y="3133984"/>
            <a:ext cx="118432" cy="10050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id="{2000E19B-9FB8-488C-9464-A37CD354C856}"/>
              </a:ext>
            </a:extLst>
          </p:cNvPr>
          <p:cNvSpPr/>
          <p:nvPr/>
        </p:nvSpPr>
        <p:spPr>
          <a:xfrm>
            <a:off x="2398996" y="3269519"/>
            <a:ext cx="118432" cy="10050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9B4C9219-34E9-4488-9B12-32AD0791A75C}"/>
              </a:ext>
            </a:extLst>
          </p:cNvPr>
          <p:cNvSpPr/>
          <p:nvPr/>
        </p:nvSpPr>
        <p:spPr>
          <a:xfrm>
            <a:off x="2399795" y="3006970"/>
            <a:ext cx="118432" cy="10050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타원 266">
            <a:extLst>
              <a:ext uri="{FF2B5EF4-FFF2-40B4-BE49-F238E27FC236}">
                <a16:creationId xmlns:a16="http://schemas.microsoft.com/office/drawing/2014/main" id="{DD5AFF0E-8DDA-46F5-8C5C-B7CBEBD512BB}"/>
              </a:ext>
            </a:extLst>
          </p:cNvPr>
          <p:cNvSpPr/>
          <p:nvPr/>
        </p:nvSpPr>
        <p:spPr>
          <a:xfrm>
            <a:off x="2402483" y="4870026"/>
            <a:ext cx="118432" cy="10050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4E8B9B38-4310-4ECF-9E81-634640D2F668}"/>
              </a:ext>
            </a:extLst>
          </p:cNvPr>
          <p:cNvSpPr/>
          <p:nvPr/>
        </p:nvSpPr>
        <p:spPr>
          <a:xfrm>
            <a:off x="2399719" y="4740592"/>
            <a:ext cx="118432" cy="10050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FB74964C-2C75-4AA0-B5B8-AE8777D83206}"/>
              </a:ext>
            </a:extLst>
          </p:cNvPr>
          <p:cNvSpPr/>
          <p:nvPr/>
        </p:nvSpPr>
        <p:spPr>
          <a:xfrm>
            <a:off x="2897048" y="3148517"/>
            <a:ext cx="118432" cy="10050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026312BE-AAD7-4907-B4FD-C99AFB7832C7}"/>
              </a:ext>
            </a:extLst>
          </p:cNvPr>
          <p:cNvSpPr/>
          <p:nvPr/>
        </p:nvSpPr>
        <p:spPr>
          <a:xfrm>
            <a:off x="2897925" y="3284052"/>
            <a:ext cx="118432" cy="10050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439A60D5-AA4A-4994-A3B0-0BB92217B16D}"/>
              </a:ext>
            </a:extLst>
          </p:cNvPr>
          <p:cNvSpPr/>
          <p:nvPr/>
        </p:nvSpPr>
        <p:spPr>
          <a:xfrm>
            <a:off x="2898724" y="3021503"/>
            <a:ext cx="118432" cy="10050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29886C38-E04B-4558-A858-0D851CCD1511}"/>
              </a:ext>
            </a:extLst>
          </p:cNvPr>
          <p:cNvSpPr/>
          <p:nvPr/>
        </p:nvSpPr>
        <p:spPr>
          <a:xfrm>
            <a:off x="2901412" y="4884559"/>
            <a:ext cx="118432" cy="10050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45AA4039-BB10-4764-8F8F-4697DA5FAB5D}"/>
              </a:ext>
            </a:extLst>
          </p:cNvPr>
          <p:cNvSpPr/>
          <p:nvPr/>
        </p:nvSpPr>
        <p:spPr>
          <a:xfrm>
            <a:off x="2898648" y="4755125"/>
            <a:ext cx="118432" cy="10050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65A5194A-0846-45BE-99A5-A8B7E81F5C4A}"/>
              </a:ext>
            </a:extLst>
          </p:cNvPr>
          <p:cNvSpPr/>
          <p:nvPr/>
        </p:nvSpPr>
        <p:spPr>
          <a:xfrm>
            <a:off x="3385781" y="3141736"/>
            <a:ext cx="118432" cy="10050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타원 277">
            <a:extLst>
              <a:ext uri="{FF2B5EF4-FFF2-40B4-BE49-F238E27FC236}">
                <a16:creationId xmlns:a16="http://schemas.microsoft.com/office/drawing/2014/main" id="{AFE48678-473C-41B1-B46C-05A8B8AA737C}"/>
              </a:ext>
            </a:extLst>
          </p:cNvPr>
          <p:cNvSpPr/>
          <p:nvPr/>
        </p:nvSpPr>
        <p:spPr>
          <a:xfrm>
            <a:off x="3386658" y="3277271"/>
            <a:ext cx="118432" cy="10050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44324178-6F14-48E0-989D-FB766DD77BCF}"/>
              </a:ext>
            </a:extLst>
          </p:cNvPr>
          <p:cNvSpPr/>
          <p:nvPr/>
        </p:nvSpPr>
        <p:spPr>
          <a:xfrm>
            <a:off x="3387457" y="3014722"/>
            <a:ext cx="118432" cy="10050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359F1A55-34E9-4E2A-912E-00D3DAAE2432}"/>
              </a:ext>
            </a:extLst>
          </p:cNvPr>
          <p:cNvSpPr/>
          <p:nvPr/>
        </p:nvSpPr>
        <p:spPr>
          <a:xfrm>
            <a:off x="3390145" y="4877778"/>
            <a:ext cx="118432" cy="10050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087B05B6-622A-4F6F-9634-38529F321A81}"/>
              </a:ext>
            </a:extLst>
          </p:cNvPr>
          <p:cNvSpPr/>
          <p:nvPr/>
        </p:nvSpPr>
        <p:spPr>
          <a:xfrm>
            <a:off x="3387381" y="4748344"/>
            <a:ext cx="118432" cy="10050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44D89D68-0258-45A7-8C57-7CDF69D23C10}"/>
              </a:ext>
            </a:extLst>
          </p:cNvPr>
          <p:cNvSpPr/>
          <p:nvPr/>
        </p:nvSpPr>
        <p:spPr>
          <a:xfrm flipH="1" flipV="1">
            <a:off x="2217095" y="5998110"/>
            <a:ext cx="100698" cy="840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AE130BF4-2143-4C3E-8312-186DDEF9CB7F}"/>
              </a:ext>
            </a:extLst>
          </p:cNvPr>
          <p:cNvSpPr/>
          <p:nvPr/>
        </p:nvSpPr>
        <p:spPr>
          <a:xfrm flipH="1" flipV="1">
            <a:off x="1816969" y="6004177"/>
            <a:ext cx="100698" cy="840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24725627-9CC5-40B1-831C-0514EEB0F63C}"/>
              </a:ext>
            </a:extLst>
          </p:cNvPr>
          <p:cNvSpPr/>
          <p:nvPr/>
        </p:nvSpPr>
        <p:spPr>
          <a:xfrm flipH="1" flipV="1">
            <a:off x="2776628" y="5998110"/>
            <a:ext cx="100698" cy="840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타원 367">
            <a:extLst>
              <a:ext uri="{FF2B5EF4-FFF2-40B4-BE49-F238E27FC236}">
                <a16:creationId xmlns:a16="http://schemas.microsoft.com/office/drawing/2014/main" id="{4A166A1A-0360-4BE9-B87B-F50D0E370359}"/>
              </a:ext>
            </a:extLst>
          </p:cNvPr>
          <p:cNvSpPr/>
          <p:nvPr/>
        </p:nvSpPr>
        <p:spPr>
          <a:xfrm flipH="1" flipV="1">
            <a:off x="2376502" y="6004177"/>
            <a:ext cx="100698" cy="840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타원 370">
            <a:extLst>
              <a:ext uri="{FF2B5EF4-FFF2-40B4-BE49-F238E27FC236}">
                <a16:creationId xmlns:a16="http://schemas.microsoft.com/office/drawing/2014/main" id="{EFCC9BE1-2254-4C60-9793-BCD75CFEF328}"/>
              </a:ext>
            </a:extLst>
          </p:cNvPr>
          <p:cNvSpPr/>
          <p:nvPr/>
        </p:nvSpPr>
        <p:spPr>
          <a:xfrm flipH="1" flipV="1">
            <a:off x="3322575" y="5998110"/>
            <a:ext cx="100698" cy="840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" name="타원 371">
            <a:extLst>
              <a:ext uri="{FF2B5EF4-FFF2-40B4-BE49-F238E27FC236}">
                <a16:creationId xmlns:a16="http://schemas.microsoft.com/office/drawing/2014/main" id="{6625CCFB-B70C-41BB-B189-9B7AAAE8CC54}"/>
              </a:ext>
            </a:extLst>
          </p:cNvPr>
          <p:cNvSpPr/>
          <p:nvPr/>
        </p:nvSpPr>
        <p:spPr>
          <a:xfrm flipH="1" flipV="1">
            <a:off x="2922449" y="6004177"/>
            <a:ext cx="100698" cy="840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타원 372">
            <a:extLst>
              <a:ext uri="{FF2B5EF4-FFF2-40B4-BE49-F238E27FC236}">
                <a16:creationId xmlns:a16="http://schemas.microsoft.com/office/drawing/2014/main" id="{081EE4FB-80AA-48A1-854B-AB9CCFCF354D}"/>
              </a:ext>
            </a:extLst>
          </p:cNvPr>
          <p:cNvSpPr/>
          <p:nvPr/>
        </p:nvSpPr>
        <p:spPr>
          <a:xfrm flipH="1" flipV="1">
            <a:off x="3873779" y="5987430"/>
            <a:ext cx="100698" cy="840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타원 373">
            <a:extLst>
              <a:ext uri="{FF2B5EF4-FFF2-40B4-BE49-F238E27FC236}">
                <a16:creationId xmlns:a16="http://schemas.microsoft.com/office/drawing/2014/main" id="{AADD77EA-9DE4-497A-A065-3FAA83D1B705}"/>
              </a:ext>
            </a:extLst>
          </p:cNvPr>
          <p:cNvSpPr/>
          <p:nvPr/>
        </p:nvSpPr>
        <p:spPr>
          <a:xfrm flipH="1" flipV="1">
            <a:off x="3473653" y="5993497"/>
            <a:ext cx="100698" cy="840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타원 342">
            <a:extLst>
              <a:ext uri="{FF2B5EF4-FFF2-40B4-BE49-F238E27FC236}">
                <a16:creationId xmlns:a16="http://schemas.microsoft.com/office/drawing/2014/main" id="{963E7FAD-0FB4-4947-AAB3-584D29133C4B}"/>
              </a:ext>
            </a:extLst>
          </p:cNvPr>
          <p:cNvSpPr/>
          <p:nvPr/>
        </p:nvSpPr>
        <p:spPr>
          <a:xfrm flipH="1" flipV="1">
            <a:off x="1559810" y="3300048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타원 343">
            <a:extLst>
              <a:ext uri="{FF2B5EF4-FFF2-40B4-BE49-F238E27FC236}">
                <a16:creationId xmlns:a16="http://schemas.microsoft.com/office/drawing/2014/main" id="{3DB2B9B3-7C06-47D4-84F5-98A3559984D0}"/>
              </a:ext>
            </a:extLst>
          </p:cNvPr>
          <p:cNvSpPr/>
          <p:nvPr/>
        </p:nvSpPr>
        <p:spPr>
          <a:xfrm flipH="1" flipV="1">
            <a:off x="1634458" y="3188990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타원 344">
            <a:extLst>
              <a:ext uri="{FF2B5EF4-FFF2-40B4-BE49-F238E27FC236}">
                <a16:creationId xmlns:a16="http://schemas.microsoft.com/office/drawing/2014/main" id="{DF331B45-4FE0-4AB3-9F9D-BCA8D23575B1}"/>
              </a:ext>
            </a:extLst>
          </p:cNvPr>
          <p:cNvSpPr/>
          <p:nvPr/>
        </p:nvSpPr>
        <p:spPr>
          <a:xfrm flipH="1" flipV="1">
            <a:off x="1634458" y="3055223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타원 345">
            <a:extLst>
              <a:ext uri="{FF2B5EF4-FFF2-40B4-BE49-F238E27FC236}">
                <a16:creationId xmlns:a16="http://schemas.microsoft.com/office/drawing/2014/main" id="{48389148-F1CF-4F4F-875A-584BE14515B6}"/>
              </a:ext>
            </a:extLst>
          </p:cNvPr>
          <p:cNvSpPr/>
          <p:nvPr/>
        </p:nvSpPr>
        <p:spPr>
          <a:xfrm flipH="1" flipV="1">
            <a:off x="2049631" y="3300048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타원 347">
            <a:extLst>
              <a:ext uri="{FF2B5EF4-FFF2-40B4-BE49-F238E27FC236}">
                <a16:creationId xmlns:a16="http://schemas.microsoft.com/office/drawing/2014/main" id="{0080FAEF-A007-4F17-965A-7A4BC86C25D7}"/>
              </a:ext>
            </a:extLst>
          </p:cNvPr>
          <p:cNvSpPr/>
          <p:nvPr/>
        </p:nvSpPr>
        <p:spPr>
          <a:xfrm flipH="1" flipV="1">
            <a:off x="2124279" y="3188990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타원 348">
            <a:extLst>
              <a:ext uri="{FF2B5EF4-FFF2-40B4-BE49-F238E27FC236}">
                <a16:creationId xmlns:a16="http://schemas.microsoft.com/office/drawing/2014/main" id="{98CF7138-BF89-4E0B-A94B-B44E9F58EDFC}"/>
              </a:ext>
            </a:extLst>
          </p:cNvPr>
          <p:cNvSpPr/>
          <p:nvPr/>
        </p:nvSpPr>
        <p:spPr>
          <a:xfrm flipH="1" flipV="1">
            <a:off x="2124279" y="3055223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타원 349">
            <a:extLst>
              <a:ext uri="{FF2B5EF4-FFF2-40B4-BE49-F238E27FC236}">
                <a16:creationId xmlns:a16="http://schemas.microsoft.com/office/drawing/2014/main" id="{4B13E6ED-BFEB-4064-8A67-C65D26B3B5ED}"/>
              </a:ext>
            </a:extLst>
          </p:cNvPr>
          <p:cNvSpPr/>
          <p:nvPr/>
        </p:nvSpPr>
        <p:spPr>
          <a:xfrm flipH="1" flipV="1">
            <a:off x="2524183" y="3300048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타원 350">
            <a:extLst>
              <a:ext uri="{FF2B5EF4-FFF2-40B4-BE49-F238E27FC236}">
                <a16:creationId xmlns:a16="http://schemas.microsoft.com/office/drawing/2014/main" id="{15D8732C-374A-4FA9-BF33-DC6A6A63FCE3}"/>
              </a:ext>
            </a:extLst>
          </p:cNvPr>
          <p:cNvSpPr/>
          <p:nvPr/>
        </p:nvSpPr>
        <p:spPr>
          <a:xfrm flipH="1" flipV="1">
            <a:off x="2598831" y="3188990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타원 352">
            <a:extLst>
              <a:ext uri="{FF2B5EF4-FFF2-40B4-BE49-F238E27FC236}">
                <a16:creationId xmlns:a16="http://schemas.microsoft.com/office/drawing/2014/main" id="{202F3902-96C2-4527-9496-DCE270C32088}"/>
              </a:ext>
            </a:extLst>
          </p:cNvPr>
          <p:cNvSpPr/>
          <p:nvPr/>
        </p:nvSpPr>
        <p:spPr>
          <a:xfrm flipH="1" flipV="1">
            <a:off x="2598831" y="3055223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타원 353">
            <a:extLst>
              <a:ext uri="{FF2B5EF4-FFF2-40B4-BE49-F238E27FC236}">
                <a16:creationId xmlns:a16="http://schemas.microsoft.com/office/drawing/2014/main" id="{F24724BA-FE29-4992-BDC7-51687C8600B8}"/>
              </a:ext>
            </a:extLst>
          </p:cNvPr>
          <p:cNvSpPr/>
          <p:nvPr/>
        </p:nvSpPr>
        <p:spPr>
          <a:xfrm flipH="1" flipV="1">
            <a:off x="3027921" y="3300048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타원 354">
            <a:extLst>
              <a:ext uri="{FF2B5EF4-FFF2-40B4-BE49-F238E27FC236}">
                <a16:creationId xmlns:a16="http://schemas.microsoft.com/office/drawing/2014/main" id="{D2C77068-0525-4B4E-B88B-E8CE32F42997}"/>
              </a:ext>
            </a:extLst>
          </p:cNvPr>
          <p:cNvSpPr/>
          <p:nvPr/>
        </p:nvSpPr>
        <p:spPr>
          <a:xfrm flipH="1" flipV="1">
            <a:off x="3102569" y="3188990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타원 355">
            <a:extLst>
              <a:ext uri="{FF2B5EF4-FFF2-40B4-BE49-F238E27FC236}">
                <a16:creationId xmlns:a16="http://schemas.microsoft.com/office/drawing/2014/main" id="{4635D5E9-B1A7-48C7-AE97-7324566EB5DB}"/>
              </a:ext>
            </a:extLst>
          </p:cNvPr>
          <p:cNvSpPr/>
          <p:nvPr/>
        </p:nvSpPr>
        <p:spPr>
          <a:xfrm flipH="1" flipV="1">
            <a:off x="3102569" y="3055223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타원 357">
            <a:extLst>
              <a:ext uri="{FF2B5EF4-FFF2-40B4-BE49-F238E27FC236}">
                <a16:creationId xmlns:a16="http://schemas.microsoft.com/office/drawing/2014/main" id="{18EE3A3D-1750-4115-BDDA-8500B4797208}"/>
              </a:ext>
            </a:extLst>
          </p:cNvPr>
          <p:cNvSpPr/>
          <p:nvPr/>
        </p:nvSpPr>
        <p:spPr>
          <a:xfrm flipH="1" flipV="1">
            <a:off x="3592851" y="3188990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타원 358">
            <a:extLst>
              <a:ext uri="{FF2B5EF4-FFF2-40B4-BE49-F238E27FC236}">
                <a16:creationId xmlns:a16="http://schemas.microsoft.com/office/drawing/2014/main" id="{677BDA84-7EF2-4BFD-BB4A-307CB1BEA1F1}"/>
              </a:ext>
            </a:extLst>
          </p:cNvPr>
          <p:cNvSpPr/>
          <p:nvPr/>
        </p:nvSpPr>
        <p:spPr>
          <a:xfrm flipH="1" flipV="1">
            <a:off x="3592851" y="3055223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타원 359">
            <a:extLst>
              <a:ext uri="{FF2B5EF4-FFF2-40B4-BE49-F238E27FC236}">
                <a16:creationId xmlns:a16="http://schemas.microsoft.com/office/drawing/2014/main" id="{2792A4EF-EB46-4E53-BCEA-58A1A0B39FA3}"/>
              </a:ext>
            </a:extLst>
          </p:cNvPr>
          <p:cNvSpPr/>
          <p:nvPr/>
        </p:nvSpPr>
        <p:spPr>
          <a:xfrm flipH="1" flipV="1">
            <a:off x="3518203" y="2950832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타원 360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1557730" y="2953240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타원 362">
            <a:extLst>
              <a:ext uri="{FF2B5EF4-FFF2-40B4-BE49-F238E27FC236}">
                <a16:creationId xmlns:a16="http://schemas.microsoft.com/office/drawing/2014/main" id="{3D176977-B814-4E13-BEFE-2410A614CE30}"/>
              </a:ext>
            </a:extLst>
          </p:cNvPr>
          <p:cNvSpPr/>
          <p:nvPr/>
        </p:nvSpPr>
        <p:spPr>
          <a:xfrm flipH="1" flipV="1">
            <a:off x="2047551" y="2953240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타원 363">
            <a:extLst>
              <a:ext uri="{FF2B5EF4-FFF2-40B4-BE49-F238E27FC236}">
                <a16:creationId xmlns:a16="http://schemas.microsoft.com/office/drawing/2014/main" id="{8673F4CC-31F4-40B9-B52D-0FCEA9B76AEE}"/>
              </a:ext>
            </a:extLst>
          </p:cNvPr>
          <p:cNvSpPr/>
          <p:nvPr/>
        </p:nvSpPr>
        <p:spPr>
          <a:xfrm flipH="1" flipV="1">
            <a:off x="2522103" y="2953240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타원 364">
            <a:extLst>
              <a:ext uri="{FF2B5EF4-FFF2-40B4-BE49-F238E27FC236}">
                <a16:creationId xmlns:a16="http://schemas.microsoft.com/office/drawing/2014/main" id="{BEBFD27F-44D8-4A66-ABFA-B30B3AD25DD1}"/>
              </a:ext>
            </a:extLst>
          </p:cNvPr>
          <p:cNvSpPr/>
          <p:nvPr/>
        </p:nvSpPr>
        <p:spPr>
          <a:xfrm flipH="1" flipV="1">
            <a:off x="3025841" y="2953240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타원 365">
            <a:extLst>
              <a:ext uri="{FF2B5EF4-FFF2-40B4-BE49-F238E27FC236}">
                <a16:creationId xmlns:a16="http://schemas.microsoft.com/office/drawing/2014/main" id="{E3E5004A-E55D-44BB-89F5-E4ABF772A003}"/>
              </a:ext>
            </a:extLst>
          </p:cNvPr>
          <p:cNvSpPr/>
          <p:nvPr/>
        </p:nvSpPr>
        <p:spPr>
          <a:xfrm flipH="1" flipV="1">
            <a:off x="3516123" y="3302456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타원 374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2378675" y="1653916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타원 399">
            <a:extLst>
              <a:ext uri="{FF2B5EF4-FFF2-40B4-BE49-F238E27FC236}">
                <a16:creationId xmlns:a16="http://schemas.microsoft.com/office/drawing/2014/main" id="{963E7FAD-0FB4-4947-AAB3-584D29133C4B}"/>
              </a:ext>
            </a:extLst>
          </p:cNvPr>
          <p:cNvSpPr/>
          <p:nvPr/>
        </p:nvSpPr>
        <p:spPr>
          <a:xfrm flipH="1" flipV="1">
            <a:off x="1588891" y="5479217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>
            <a:extLst>
              <a:ext uri="{FF2B5EF4-FFF2-40B4-BE49-F238E27FC236}">
                <a16:creationId xmlns:a16="http://schemas.microsoft.com/office/drawing/2014/main" id="{3DB2B9B3-7C06-47D4-84F5-98A3559984D0}"/>
              </a:ext>
            </a:extLst>
          </p:cNvPr>
          <p:cNvSpPr/>
          <p:nvPr/>
        </p:nvSpPr>
        <p:spPr>
          <a:xfrm flipH="1" flipV="1">
            <a:off x="1588891" y="5387013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963E7FAD-0FB4-4947-AAB3-584D29133C4B}"/>
              </a:ext>
            </a:extLst>
          </p:cNvPr>
          <p:cNvSpPr/>
          <p:nvPr/>
        </p:nvSpPr>
        <p:spPr>
          <a:xfrm flipH="1" flipV="1">
            <a:off x="1486770" y="5480785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3DB2B9B3-7C06-47D4-84F5-98A3559984D0}"/>
              </a:ext>
            </a:extLst>
          </p:cNvPr>
          <p:cNvSpPr/>
          <p:nvPr/>
        </p:nvSpPr>
        <p:spPr>
          <a:xfrm flipH="1" flipV="1">
            <a:off x="1486770" y="5388581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타원 404">
            <a:extLst>
              <a:ext uri="{FF2B5EF4-FFF2-40B4-BE49-F238E27FC236}">
                <a16:creationId xmlns:a16="http://schemas.microsoft.com/office/drawing/2014/main" id="{963E7FAD-0FB4-4947-AAB3-584D29133C4B}"/>
              </a:ext>
            </a:extLst>
          </p:cNvPr>
          <p:cNvSpPr/>
          <p:nvPr/>
        </p:nvSpPr>
        <p:spPr>
          <a:xfrm flipH="1" flipV="1">
            <a:off x="2090080" y="5499639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타원 405">
            <a:extLst>
              <a:ext uri="{FF2B5EF4-FFF2-40B4-BE49-F238E27FC236}">
                <a16:creationId xmlns:a16="http://schemas.microsoft.com/office/drawing/2014/main" id="{3DB2B9B3-7C06-47D4-84F5-98A3559984D0}"/>
              </a:ext>
            </a:extLst>
          </p:cNvPr>
          <p:cNvSpPr/>
          <p:nvPr/>
        </p:nvSpPr>
        <p:spPr>
          <a:xfrm flipH="1" flipV="1">
            <a:off x="2090080" y="5407435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타원 408">
            <a:extLst>
              <a:ext uri="{FF2B5EF4-FFF2-40B4-BE49-F238E27FC236}">
                <a16:creationId xmlns:a16="http://schemas.microsoft.com/office/drawing/2014/main" id="{963E7FAD-0FB4-4947-AAB3-584D29133C4B}"/>
              </a:ext>
            </a:extLst>
          </p:cNvPr>
          <p:cNvSpPr/>
          <p:nvPr/>
        </p:nvSpPr>
        <p:spPr>
          <a:xfrm flipH="1" flipV="1">
            <a:off x="1987959" y="5501207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타원 409">
            <a:extLst>
              <a:ext uri="{FF2B5EF4-FFF2-40B4-BE49-F238E27FC236}">
                <a16:creationId xmlns:a16="http://schemas.microsoft.com/office/drawing/2014/main" id="{3DB2B9B3-7C06-47D4-84F5-98A3559984D0}"/>
              </a:ext>
            </a:extLst>
          </p:cNvPr>
          <p:cNvSpPr/>
          <p:nvPr/>
        </p:nvSpPr>
        <p:spPr>
          <a:xfrm flipH="1" flipV="1">
            <a:off x="1987959" y="5409003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타원 412">
            <a:extLst>
              <a:ext uri="{FF2B5EF4-FFF2-40B4-BE49-F238E27FC236}">
                <a16:creationId xmlns:a16="http://schemas.microsoft.com/office/drawing/2014/main" id="{963E7FAD-0FB4-4947-AAB3-584D29133C4B}"/>
              </a:ext>
            </a:extLst>
          </p:cNvPr>
          <p:cNvSpPr/>
          <p:nvPr/>
        </p:nvSpPr>
        <p:spPr>
          <a:xfrm flipH="1" flipV="1">
            <a:off x="2551999" y="5499639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" name="타원 413">
            <a:extLst>
              <a:ext uri="{FF2B5EF4-FFF2-40B4-BE49-F238E27FC236}">
                <a16:creationId xmlns:a16="http://schemas.microsoft.com/office/drawing/2014/main" id="{3DB2B9B3-7C06-47D4-84F5-98A3559984D0}"/>
              </a:ext>
            </a:extLst>
          </p:cNvPr>
          <p:cNvSpPr/>
          <p:nvPr/>
        </p:nvSpPr>
        <p:spPr>
          <a:xfrm flipH="1" flipV="1">
            <a:off x="2551999" y="5407435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963E7FAD-0FB4-4947-AAB3-584D29133C4B}"/>
              </a:ext>
            </a:extLst>
          </p:cNvPr>
          <p:cNvSpPr/>
          <p:nvPr/>
        </p:nvSpPr>
        <p:spPr>
          <a:xfrm flipH="1" flipV="1">
            <a:off x="2449878" y="5501207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" name="타원 417">
            <a:extLst>
              <a:ext uri="{FF2B5EF4-FFF2-40B4-BE49-F238E27FC236}">
                <a16:creationId xmlns:a16="http://schemas.microsoft.com/office/drawing/2014/main" id="{3DB2B9B3-7C06-47D4-84F5-98A3559984D0}"/>
              </a:ext>
            </a:extLst>
          </p:cNvPr>
          <p:cNvSpPr/>
          <p:nvPr/>
        </p:nvSpPr>
        <p:spPr>
          <a:xfrm flipH="1" flipV="1">
            <a:off x="2449878" y="5409003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타원 418">
            <a:extLst>
              <a:ext uri="{FF2B5EF4-FFF2-40B4-BE49-F238E27FC236}">
                <a16:creationId xmlns:a16="http://schemas.microsoft.com/office/drawing/2014/main" id="{963E7FAD-0FB4-4947-AAB3-584D29133C4B}"/>
              </a:ext>
            </a:extLst>
          </p:cNvPr>
          <p:cNvSpPr/>
          <p:nvPr/>
        </p:nvSpPr>
        <p:spPr>
          <a:xfrm flipH="1" flipV="1">
            <a:off x="3061044" y="5480785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타원 419">
            <a:extLst>
              <a:ext uri="{FF2B5EF4-FFF2-40B4-BE49-F238E27FC236}">
                <a16:creationId xmlns:a16="http://schemas.microsoft.com/office/drawing/2014/main" id="{3DB2B9B3-7C06-47D4-84F5-98A3559984D0}"/>
              </a:ext>
            </a:extLst>
          </p:cNvPr>
          <p:cNvSpPr/>
          <p:nvPr/>
        </p:nvSpPr>
        <p:spPr>
          <a:xfrm flipH="1" flipV="1">
            <a:off x="3061044" y="5388581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" name="타원 421">
            <a:extLst>
              <a:ext uri="{FF2B5EF4-FFF2-40B4-BE49-F238E27FC236}">
                <a16:creationId xmlns:a16="http://schemas.microsoft.com/office/drawing/2014/main" id="{963E7FAD-0FB4-4947-AAB3-584D29133C4B}"/>
              </a:ext>
            </a:extLst>
          </p:cNvPr>
          <p:cNvSpPr/>
          <p:nvPr/>
        </p:nvSpPr>
        <p:spPr>
          <a:xfrm flipH="1" flipV="1">
            <a:off x="2958923" y="5482353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" name="타원 423">
            <a:extLst>
              <a:ext uri="{FF2B5EF4-FFF2-40B4-BE49-F238E27FC236}">
                <a16:creationId xmlns:a16="http://schemas.microsoft.com/office/drawing/2014/main" id="{3DB2B9B3-7C06-47D4-84F5-98A3559984D0}"/>
              </a:ext>
            </a:extLst>
          </p:cNvPr>
          <p:cNvSpPr/>
          <p:nvPr/>
        </p:nvSpPr>
        <p:spPr>
          <a:xfrm flipH="1" flipV="1">
            <a:off x="2958923" y="5390149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타원 424">
            <a:extLst>
              <a:ext uri="{FF2B5EF4-FFF2-40B4-BE49-F238E27FC236}">
                <a16:creationId xmlns:a16="http://schemas.microsoft.com/office/drawing/2014/main" id="{963E7FAD-0FB4-4947-AAB3-584D29133C4B}"/>
              </a:ext>
            </a:extLst>
          </p:cNvPr>
          <p:cNvSpPr/>
          <p:nvPr/>
        </p:nvSpPr>
        <p:spPr>
          <a:xfrm flipH="1" flipV="1">
            <a:off x="3551236" y="5499639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타원 425">
            <a:extLst>
              <a:ext uri="{FF2B5EF4-FFF2-40B4-BE49-F238E27FC236}">
                <a16:creationId xmlns:a16="http://schemas.microsoft.com/office/drawing/2014/main" id="{3DB2B9B3-7C06-47D4-84F5-98A3559984D0}"/>
              </a:ext>
            </a:extLst>
          </p:cNvPr>
          <p:cNvSpPr/>
          <p:nvPr/>
        </p:nvSpPr>
        <p:spPr>
          <a:xfrm flipH="1" flipV="1">
            <a:off x="3551236" y="5407435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" name="타원 427">
            <a:extLst>
              <a:ext uri="{FF2B5EF4-FFF2-40B4-BE49-F238E27FC236}">
                <a16:creationId xmlns:a16="http://schemas.microsoft.com/office/drawing/2014/main" id="{963E7FAD-0FB4-4947-AAB3-584D29133C4B}"/>
              </a:ext>
            </a:extLst>
          </p:cNvPr>
          <p:cNvSpPr/>
          <p:nvPr/>
        </p:nvSpPr>
        <p:spPr>
          <a:xfrm flipH="1" flipV="1">
            <a:off x="3449115" y="5501207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" name="타원 428">
            <a:extLst>
              <a:ext uri="{FF2B5EF4-FFF2-40B4-BE49-F238E27FC236}">
                <a16:creationId xmlns:a16="http://schemas.microsoft.com/office/drawing/2014/main" id="{3DB2B9B3-7C06-47D4-84F5-98A3559984D0}"/>
              </a:ext>
            </a:extLst>
          </p:cNvPr>
          <p:cNvSpPr/>
          <p:nvPr/>
        </p:nvSpPr>
        <p:spPr>
          <a:xfrm flipH="1" flipV="1">
            <a:off x="3449115" y="5409003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타원 398">
            <a:extLst>
              <a:ext uri="{FF2B5EF4-FFF2-40B4-BE49-F238E27FC236}">
                <a16:creationId xmlns:a16="http://schemas.microsoft.com/office/drawing/2014/main" id="{E82ED485-BA5D-44CC-9ABB-F6BC43EB7E07}"/>
              </a:ext>
            </a:extLst>
          </p:cNvPr>
          <p:cNvSpPr/>
          <p:nvPr/>
        </p:nvSpPr>
        <p:spPr>
          <a:xfrm>
            <a:off x="2153898" y="5655322"/>
            <a:ext cx="118432" cy="100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" name="타원 433">
            <a:extLst>
              <a:ext uri="{FF2B5EF4-FFF2-40B4-BE49-F238E27FC236}">
                <a16:creationId xmlns:a16="http://schemas.microsoft.com/office/drawing/2014/main" id="{86D83A2E-4DD5-4666-B2BA-9E675557C696}"/>
              </a:ext>
            </a:extLst>
          </p:cNvPr>
          <p:cNvSpPr/>
          <p:nvPr/>
        </p:nvSpPr>
        <p:spPr>
          <a:xfrm>
            <a:off x="2948697" y="5655322"/>
            <a:ext cx="118432" cy="100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5" name="타원 434">
            <a:extLst>
              <a:ext uri="{FF2B5EF4-FFF2-40B4-BE49-F238E27FC236}">
                <a16:creationId xmlns:a16="http://schemas.microsoft.com/office/drawing/2014/main" id="{E82ED485-BA5D-44CC-9ABB-F6BC43EB7E07}"/>
              </a:ext>
            </a:extLst>
          </p:cNvPr>
          <p:cNvSpPr/>
          <p:nvPr/>
        </p:nvSpPr>
        <p:spPr>
          <a:xfrm>
            <a:off x="2182176" y="2176825"/>
            <a:ext cx="118432" cy="100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6" name="타원 435">
            <a:extLst>
              <a:ext uri="{FF2B5EF4-FFF2-40B4-BE49-F238E27FC236}">
                <a16:creationId xmlns:a16="http://schemas.microsoft.com/office/drawing/2014/main" id="{86D83A2E-4DD5-4666-B2BA-9E675557C696}"/>
              </a:ext>
            </a:extLst>
          </p:cNvPr>
          <p:cNvSpPr/>
          <p:nvPr/>
        </p:nvSpPr>
        <p:spPr>
          <a:xfrm>
            <a:off x="2976975" y="2176825"/>
            <a:ext cx="118432" cy="100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8" name="그림 437">
            <a:extLst>
              <a:ext uri="{FF2B5EF4-FFF2-40B4-BE49-F238E27FC236}">
                <a16:creationId xmlns:a16="http://schemas.microsoft.com/office/drawing/2014/main" id="{93FCE69E-6B63-487F-A749-1710414ABE8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32"/>
          <a:stretch/>
        </p:blipFill>
        <p:spPr>
          <a:xfrm>
            <a:off x="7911215" y="5446635"/>
            <a:ext cx="464140" cy="521510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439" name="타원 438">
            <a:extLst>
              <a:ext uri="{FF2B5EF4-FFF2-40B4-BE49-F238E27FC236}">
                <a16:creationId xmlns:a16="http://schemas.microsoft.com/office/drawing/2014/main" id="{2B9AA05E-D197-442E-B0F7-5B9B08B6ACD9}"/>
              </a:ext>
            </a:extLst>
          </p:cNvPr>
          <p:cNvSpPr/>
          <p:nvPr/>
        </p:nvSpPr>
        <p:spPr>
          <a:xfrm>
            <a:off x="8022964" y="5864637"/>
            <a:ext cx="110325" cy="77067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0" name="타원 439">
            <a:extLst>
              <a:ext uri="{FF2B5EF4-FFF2-40B4-BE49-F238E27FC236}">
                <a16:creationId xmlns:a16="http://schemas.microsoft.com/office/drawing/2014/main" id="{28FB5B4C-7C3F-48BF-B83C-7C494787A62A}"/>
              </a:ext>
            </a:extLst>
          </p:cNvPr>
          <p:cNvSpPr/>
          <p:nvPr/>
        </p:nvSpPr>
        <p:spPr>
          <a:xfrm>
            <a:off x="8020353" y="5420295"/>
            <a:ext cx="110325" cy="77067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92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그림 261">
            <a:extLst>
              <a:ext uri="{FF2B5EF4-FFF2-40B4-BE49-F238E27FC236}">
                <a16:creationId xmlns:a16="http://schemas.microsoft.com/office/drawing/2014/main" id="{3ED0621F-A59F-49A3-A208-D73D84FE3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91" y="1472855"/>
            <a:ext cx="1591200" cy="3558343"/>
          </a:xfrm>
          <a:prstGeom prst="rect">
            <a:avLst/>
          </a:prstGeom>
        </p:spPr>
      </p:pic>
      <p:pic>
        <p:nvPicPr>
          <p:cNvPr id="261" name="그림 260">
            <a:extLst>
              <a:ext uri="{FF2B5EF4-FFF2-40B4-BE49-F238E27FC236}">
                <a16:creationId xmlns:a16="http://schemas.microsoft.com/office/drawing/2014/main" id="{3ED0621F-A59F-49A3-A208-D73D84FE3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646" y="1473688"/>
            <a:ext cx="1591200" cy="3558343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099D09-5C38-4D75-9C99-BC9AD0E71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96170" y="6320895"/>
            <a:ext cx="2286000" cy="238148"/>
          </a:xfrm>
        </p:spPr>
        <p:txBody>
          <a:bodyPr/>
          <a:lstStyle/>
          <a:p>
            <a:pPr>
              <a:defRPr/>
            </a:pPr>
            <a:r>
              <a:rPr lang="en-US" altLang="zh-SG"/>
              <a:t>-</a:t>
            </a:r>
            <a:fld id="{6B78647B-47D9-4F84-A4FB-CABE57C265BC}" type="slidenum">
              <a:rPr lang="zh-SG" altLang="en-US" smtClean="0"/>
              <a:pPr>
                <a:defRPr/>
              </a:pPr>
              <a:t>2</a:t>
            </a:fld>
            <a:r>
              <a:rPr lang="en-US" altLang="zh-SG"/>
              <a:t>-</a:t>
            </a:r>
            <a:br>
              <a:rPr lang="en-US" altLang="zh-SG"/>
            </a:br>
            <a:endParaRPr lang="en-US" altLang="zh-SG" dirty="0"/>
          </a:p>
        </p:txBody>
      </p:sp>
      <p:sp>
        <p:nvSpPr>
          <p:cNvPr id="15" name="제목 4">
            <a:extLst>
              <a:ext uri="{FF2B5EF4-FFF2-40B4-BE49-F238E27FC236}">
                <a16:creationId xmlns:a16="http://schemas.microsoft.com/office/drawing/2014/main" id="{AF1582B6-F3DE-4209-933D-3E3F27A56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50" y="185572"/>
            <a:ext cx="7721748" cy="504056"/>
          </a:xfrm>
        </p:spPr>
        <p:txBody>
          <a:bodyPr/>
          <a:lstStyle/>
          <a:p>
            <a:r>
              <a:rPr lang="ko-KR" altLang="en-US" sz="2000" dirty="0">
                <a:latin typeface="+mn-ea"/>
                <a:ea typeface="+mn-ea"/>
              </a:rPr>
              <a:t>세부 사항 </a:t>
            </a:r>
            <a:r>
              <a:rPr lang="en-US" altLang="ko-KR" sz="2000" dirty="0">
                <a:latin typeface="+mn-ea"/>
                <a:ea typeface="+mn-ea"/>
              </a:rPr>
              <a:t>: W/S</a:t>
            </a:r>
            <a:endParaRPr lang="ko-KR" altLang="en-US" sz="2000" dirty="0">
              <a:latin typeface="+mn-ea"/>
              <a:ea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ED0621F-A59F-49A3-A208-D73D84FE3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06" y="1461763"/>
            <a:ext cx="1591200" cy="3558343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BF40084F-2B8E-4DEF-A66B-A3B472126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197" y="1470816"/>
            <a:ext cx="1590670" cy="3557156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DB2B5186-ADCD-4771-B419-0E9DF8820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679" y="1472317"/>
            <a:ext cx="1590670" cy="3557156"/>
          </a:xfrm>
          <a:prstGeom prst="rect">
            <a:avLst/>
          </a:prstGeom>
        </p:spPr>
      </p:pic>
      <p:sp>
        <p:nvSpPr>
          <p:cNvPr id="119" name="타원 118">
            <a:extLst>
              <a:ext uri="{FF2B5EF4-FFF2-40B4-BE49-F238E27FC236}">
                <a16:creationId xmlns:a16="http://schemas.microsoft.com/office/drawing/2014/main" id="{F153364C-0E25-4DCC-8658-43A238D4157B}"/>
              </a:ext>
            </a:extLst>
          </p:cNvPr>
          <p:cNvSpPr/>
          <p:nvPr/>
        </p:nvSpPr>
        <p:spPr>
          <a:xfrm>
            <a:off x="2714213" y="2436867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F4F7491F-37A9-444A-AE1F-B8DB437B9808}"/>
              </a:ext>
            </a:extLst>
          </p:cNvPr>
          <p:cNvSpPr/>
          <p:nvPr/>
        </p:nvSpPr>
        <p:spPr>
          <a:xfrm>
            <a:off x="3143439" y="2758739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24BF32B1-15D2-47B1-8153-99206AD09A5E}"/>
              </a:ext>
            </a:extLst>
          </p:cNvPr>
          <p:cNvSpPr/>
          <p:nvPr/>
        </p:nvSpPr>
        <p:spPr>
          <a:xfrm>
            <a:off x="3141328" y="3265007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2EF88FFB-5602-441F-BA0B-0FEF354E6496}"/>
              </a:ext>
            </a:extLst>
          </p:cNvPr>
          <p:cNvSpPr/>
          <p:nvPr/>
        </p:nvSpPr>
        <p:spPr>
          <a:xfrm>
            <a:off x="2712102" y="3679939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5400569E-53A4-4663-864E-B8AF1E45595C}"/>
              </a:ext>
            </a:extLst>
          </p:cNvPr>
          <p:cNvSpPr/>
          <p:nvPr/>
        </p:nvSpPr>
        <p:spPr>
          <a:xfrm>
            <a:off x="3466669" y="2362497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58EB00B-16AF-4370-9F38-2259B65C6C30}"/>
              </a:ext>
            </a:extLst>
          </p:cNvPr>
          <p:cNvSpPr/>
          <p:nvPr/>
        </p:nvSpPr>
        <p:spPr>
          <a:xfrm>
            <a:off x="3466669" y="2749686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C90B8B2-004D-4C52-99B6-EE816135C13D}"/>
              </a:ext>
            </a:extLst>
          </p:cNvPr>
          <p:cNvSpPr/>
          <p:nvPr/>
        </p:nvSpPr>
        <p:spPr>
          <a:xfrm>
            <a:off x="3464558" y="3255954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0254C4FD-1839-4950-AD0B-2FB809B99D5D}"/>
              </a:ext>
            </a:extLst>
          </p:cNvPr>
          <p:cNvSpPr/>
          <p:nvPr/>
        </p:nvSpPr>
        <p:spPr>
          <a:xfrm>
            <a:off x="3464558" y="3605569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8CDCFE21-6F86-4AF1-AD77-A7E1D9EA7221}"/>
              </a:ext>
            </a:extLst>
          </p:cNvPr>
          <p:cNvSpPr/>
          <p:nvPr/>
        </p:nvSpPr>
        <p:spPr>
          <a:xfrm>
            <a:off x="782109" y="2419920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0440990-B4D9-4AC3-B828-31B05C7CDB7F}"/>
              </a:ext>
            </a:extLst>
          </p:cNvPr>
          <p:cNvSpPr/>
          <p:nvPr/>
        </p:nvSpPr>
        <p:spPr>
          <a:xfrm>
            <a:off x="1211335" y="2741792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081766A-48FB-4FE0-B09D-34E9A26419E7}"/>
              </a:ext>
            </a:extLst>
          </p:cNvPr>
          <p:cNvSpPr/>
          <p:nvPr/>
        </p:nvSpPr>
        <p:spPr>
          <a:xfrm>
            <a:off x="1209224" y="3248060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A698FB4-A3F0-423A-8C65-13C28BF0A14D}"/>
              </a:ext>
            </a:extLst>
          </p:cNvPr>
          <p:cNvSpPr/>
          <p:nvPr/>
        </p:nvSpPr>
        <p:spPr>
          <a:xfrm>
            <a:off x="779998" y="3662992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BDF2EEB6-E194-43F3-8C1E-0C5CD1767F3D}"/>
              </a:ext>
            </a:extLst>
          </p:cNvPr>
          <p:cNvSpPr/>
          <p:nvPr/>
        </p:nvSpPr>
        <p:spPr>
          <a:xfrm>
            <a:off x="1534565" y="2345550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E0B388C4-32BE-4838-995C-86096E749DAE}"/>
              </a:ext>
            </a:extLst>
          </p:cNvPr>
          <p:cNvSpPr/>
          <p:nvPr/>
        </p:nvSpPr>
        <p:spPr>
          <a:xfrm>
            <a:off x="1534565" y="2732739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CC9A2988-BC1B-4A50-B4FE-1412DFA6C43C}"/>
              </a:ext>
            </a:extLst>
          </p:cNvPr>
          <p:cNvSpPr/>
          <p:nvPr/>
        </p:nvSpPr>
        <p:spPr>
          <a:xfrm>
            <a:off x="1532454" y="3239007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8AABBFF-7654-4D20-B44C-08D1B193547F}"/>
              </a:ext>
            </a:extLst>
          </p:cNvPr>
          <p:cNvSpPr/>
          <p:nvPr/>
        </p:nvSpPr>
        <p:spPr>
          <a:xfrm>
            <a:off x="1532454" y="3588622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57DE12CA-BADB-4067-B5B8-5DE551BBE750}"/>
              </a:ext>
            </a:extLst>
          </p:cNvPr>
          <p:cNvSpPr/>
          <p:nvPr/>
        </p:nvSpPr>
        <p:spPr>
          <a:xfrm>
            <a:off x="4636432" y="2407370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C42E880F-583B-4194-91B3-CEA4A3944B4E}"/>
              </a:ext>
            </a:extLst>
          </p:cNvPr>
          <p:cNvSpPr/>
          <p:nvPr/>
        </p:nvSpPr>
        <p:spPr>
          <a:xfrm>
            <a:off x="5009672" y="2775897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48B32793-C849-420D-978D-AFD4D86734C9}"/>
              </a:ext>
            </a:extLst>
          </p:cNvPr>
          <p:cNvSpPr/>
          <p:nvPr/>
        </p:nvSpPr>
        <p:spPr>
          <a:xfrm>
            <a:off x="5007561" y="3282165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EE95FB44-687A-455C-9E71-BBE132118E67}"/>
              </a:ext>
            </a:extLst>
          </p:cNvPr>
          <p:cNvSpPr/>
          <p:nvPr/>
        </p:nvSpPr>
        <p:spPr>
          <a:xfrm>
            <a:off x="4634321" y="3650442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768B9A9C-7E3D-4F3F-A956-02BE9C533B3E}"/>
              </a:ext>
            </a:extLst>
          </p:cNvPr>
          <p:cNvSpPr/>
          <p:nvPr/>
        </p:nvSpPr>
        <p:spPr>
          <a:xfrm>
            <a:off x="5351008" y="2388708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3B85F08A-1BB5-4409-A924-84448A50AAA3}"/>
              </a:ext>
            </a:extLst>
          </p:cNvPr>
          <p:cNvSpPr/>
          <p:nvPr/>
        </p:nvSpPr>
        <p:spPr>
          <a:xfrm>
            <a:off x="5351008" y="2775897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10E365E4-0011-4B1B-81B6-FC3EB7386691}"/>
              </a:ext>
            </a:extLst>
          </p:cNvPr>
          <p:cNvSpPr/>
          <p:nvPr/>
        </p:nvSpPr>
        <p:spPr>
          <a:xfrm>
            <a:off x="5348897" y="3282165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0A0C76B9-C7DB-4AC1-A1C8-4A07E19BD826}"/>
              </a:ext>
            </a:extLst>
          </p:cNvPr>
          <p:cNvSpPr/>
          <p:nvPr/>
        </p:nvSpPr>
        <p:spPr>
          <a:xfrm>
            <a:off x="5348897" y="3631780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1F07F25E-E6D6-4706-A4CD-041C66A5595E}"/>
              </a:ext>
            </a:extLst>
          </p:cNvPr>
          <p:cNvSpPr/>
          <p:nvPr/>
        </p:nvSpPr>
        <p:spPr>
          <a:xfrm>
            <a:off x="6489576" y="2422411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55DBABA5-F56F-4E0F-A842-11A2DAC7D409}"/>
              </a:ext>
            </a:extLst>
          </p:cNvPr>
          <p:cNvSpPr/>
          <p:nvPr/>
        </p:nvSpPr>
        <p:spPr>
          <a:xfrm>
            <a:off x="6862816" y="2790938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EF19A326-D6F6-4DB6-BBD8-FE0E58C10C83}"/>
              </a:ext>
            </a:extLst>
          </p:cNvPr>
          <p:cNvSpPr/>
          <p:nvPr/>
        </p:nvSpPr>
        <p:spPr>
          <a:xfrm>
            <a:off x="6860705" y="3297206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E12C1061-505E-4FB7-A887-5F0CFA13BB23}"/>
              </a:ext>
            </a:extLst>
          </p:cNvPr>
          <p:cNvSpPr/>
          <p:nvPr/>
        </p:nvSpPr>
        <p:spPr>
          <a:xfrm>
            <a:off x="6487465" y="3665483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B6CD1281-D189-4FF9-8025-11F0E6472CFD}"/>
              </a:ext>
            </a:extLst>
          </p:cNvPr>
          <p:cNvSpPr/>
          <p:nvPr/>
        </p:nvSpPr>
        <p:spPr>
          <a:xfrm>
            <a:off x="7204152" y="2403749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4096315C-A61F-45B7-8BF5-0B0F31C45586}"/>
              </a:ext>
            </a:extLst>
          </p:cNvPr>
          <p:cNvSpPr/>
          <p:nvPr/>
        </p:nvSpPr>
        <p:spPr>
          <a:xfrm>
            <a:off x="7204152" y="2790938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4CAFD31E-190C-4F32-A377-564251643C42}"/>
              </a:ext>
            </a:extLst>
          </p:cNvPr>
          <p:cNvSpPr/>
          <p:nvPr/>
        </p:nvSpPr>
        <p:spPr>
          <a:xfrm>
            <a:off x="7202041" y="3297206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74CEBB70-5132-41E9-A10F-1D637AD688B7}"/>
              </a:ext>
            </a:extLst>
          </p:cNvPr>
          <p:cNvSpPr/>
          <p:nvPr/>
        </p:nvSpPr>
        <p:spPr>
          <a:xfrm>
            <a:off x="7202041" y="3646821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E72C3A9B-11FD-4B13-9DB8-766F5761B33B}"/>
              </a:ext>
            </a:extLst>
          </p:cNvPr>
          <p:cNvSpPr/>
          <p:nvPr/>
        </p:nvSpPr>
        <p:spPr>
          <a:xfrm>
            <a:off x="8349518" y="2440517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8D4AA40F-8985-4D76-A794-4CE2413AD578}"/>
              </a:ext>
            </a:extLst>
          </p:cNvPr>
          <p:cNvSpPr/>
          <p:nvPr/>
        </p:nvSpPr>
        <p:spPr>
          <a:xfrm>
            <a:off x="8722758" y="2809044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411682F0-2FA6-4CCF-99D4-6A6223268596}"/>
              </a:ext>
            </a:extLst>
          </p:cNvPr>
          <p:cNvSpPr/>
          <p:nvPr/>
        </p:nvSpPr>
        <p:spPr>
          <a:xfrm>
            <a:off x="8720647" y="3315312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88A6F31A-107F-4FC3-853E-B204A501F5DE}"/>
              </a:ext>
            </a:extLst>
          </p:cNvPr>
          <p:cNvSpPr/>
          <p:nvPr/>
        </p:nvSpPr>
        <p:spPr>
          <a:xfrm>
            <a:off x="8347407" y="3683589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BC8B08CB-3791-456A-9AA1-EEB5692F07EB}"/>
              </a:ext>
            </a:extLst>
          </p:cNvPr>
          <p:cNvSpPr/>
          <p:nvPr/>
        </p:nvSpPr>
        <p:spPr>
          <a:xfrm>
            <a:off x="9064094" y="2421855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D6452ADB-B10F-46FE-895E-6DDA9B91A72A}"/>
              </a:ext>
            </a:extLst>
          </p:cNvPr>
          <p:cNvSpPr/>
          <p:nvPr/>
        </p:nvSpPr>
        <p:spPr>
          <a:xfrm>
            <a:off x="9064094" y="2809044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67608595-974F-4019-AE56-AFB2CE57E4BE}"/>
              </a:ext>
            </a:extLst>
          </p:cNvPr>
          <p:cNvSpPr/>
          <p:nvPr/>
        </p:nvSpPr>
        <p:spPr>
          <a:xfrm>
            <a:off x="9061983" y="3315312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04F47E61-FDFD-4899-AA6F-29C7D557D6D0}"/>
              </a:ext>
            </a:extLst>
          </p:cNvPr>
          <p:cNvSpPr/>
          <p:nvPr/>
        </p:nvSpPr>
        <p:spPr>
          <a:xfrm>
            <a:off x="9061983" y="3664927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CAEE5DC-83E5-4F40-A01A-90B4D1CC1A78}"/>
              </a:ext>
            </a:extLst>
          </p:cNvPr>
          <p:cNvSpPr txBox="1"/>
          <p:nvPr/>
        </p:nvSpPr>
        <p:spPr>
          <a:xfrm>
            <a:off x="1120975" y="2747001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w01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E5A7BE4-4E10-40A9-8B1B-69F7273E4C5E}"/>
              </a:ext>
            </a:extLst>
          </p:cNvPr>
          <p:cNvSpPr txBox="1"/>
          <p:nvPr/>
        </p:nvSpPr>
        <p:spPr>
          <a:xfrm>
            <a:off x="1120976" y="3253995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w02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55591C9-7397-4218-8834-0B9818D9C35C}"/>
              </a:ext>
            </a:extLst>
          </p:cNvPr>
          <p:cNvSpPr txBox="1"/>
          <p:nvPr/>
        </p:nvSpPr>
        <p:spPr>
          <a:xfrm>
            <a:off x="727846" y="3679941"/>
            <a:ext cx="553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i02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F681C51-7E7A-4E46-A754-2E2E4A23FB0B}"/>
              </a:ext>
            </a:extLst>
          </p:cNvPr>
          <p:cNvSpPr txBox="1"/>
          <p:nvPr/>
        </p:nvSpPr>
        <p:spPr>
          <a:xfrm>
            <a:off x="2666788" y="2432360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i03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6B3AE93-E868-4356-826E-6D0BD9817B1D}"/>
              </a:ext>
            </a:extLst>
          </p:cNvPr>
          <p:cNvSpPr txBox="1"/>
          <p:nvPr/>
        </p:nvSpPr>
        <p:spPr>
          <a:xfrm>
            <a:off x="3047853" y="2763606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w03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ED05647-3B25-4900-A660-344E95105546}"/>
              </a:ext>
            </a:extLst>
          </p:cNvPr>
          <p:cNvSpPr txBox="1"/>
          <p:nvPr/>
        </p:nvSpPr>
        <p:spPr>
          <a:xfrm>
            <a:off x="3056907" y="3270600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w04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E33BE1-4CDE-4A0C-8CC8-FE8F61BF5C8E}"/>
              </a:ext>
            </a:extLst>
          </p:cNvPr>
          <p:cNvSpPr txBox="1"/>
          <p:nvPr/>
        </p:nvSpPr>
        <p:spPr>
          <a:xfrm>
            <a:off x="2663499" y="3678440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i04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1B90B0F-6F06-4E1C-997E-F301AAF7F405}"/>
              </a:ext>
            </a:extLst>
          </p:cNvPr>
          <p:cNvSpPr txBox="1"/>
          <p:nvPr/>
        </p:nvSpPr>
        <p:spPr>
          <a:xfrm>
            <a:off x="4587787" y="2412586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i05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EA1E9D1-63B6-48CE-840F-4EE68167793B}"/>
              </a:ext>
            </a:extLst>
          </p:cNvPr>
          <p:cNvSpPr txBox="1"/>
          <p:nvPr/>
        </p:nvSpPr>
        <p:spPr>
          <a:xfrm>
            <a:off x="4921919" y="2790765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w05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007FCE9-16A6-4ED7-A943-6E74BFBDDBDB}"/>
              </a:ext>
            </a:extLst>
          </p:cNvPr>
          <p:cNvSpPr txBox="1"/>
          <p:nvPr/>
        </p:nvSpPr>
        <p:spPr>
          <a:xfrm>
            <a:off x="4912867" y="3297759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w06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695BFB7-7E22-420D-9984-5004CFE8FCA2}"/>
              </a:ext>
            </a:extLst>
          </p:cNvPr>
          <p:cNvSpPr txBox="1"/>
          <p:nvPr/>
        </p:nvSpPr>
        <p:spPr>
          <a:xfrm>
            <a:off x="4584776" y="3658944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i06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F478F22-913A-4493-AC39-934D5521B9BC}"/>
              </a:ext>
            </a:extLst>
          </p:cNvPr>
          <p:cNvSpPr txBox="1"/>
          <p:nvPr/>
        </p:nvSpPr>
        <p:spPr>
          <a:xfrm>
            <a:off x="6434425" y="2430692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i07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657661E-2368-44CA-BB5C-8B22FFD2659E}"/>
              </a:ext>
            </a:extLst>
          </p:cNvPr>
          <p:cNvSpPr txBox="1"/>
          <p:nvPr/>
        </p:nvSpPr>
        <p:spPr>
          <a:xfrm>
            <a:off x="6768835" y="2799818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w07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DD1D7A-F1E1-4EC8-9734-24BA34EEE58A}"/>
              </a:ext>
            </a:extLst>
          </p:cNvPr>
          <p:cNvSpPr txBox="1"/>
          <p:nvPr/>
        </p:nvSpPr>
        <p:spPr>
          <a:xfrm>
            <a:off x="6777889" y="3306812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w08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66788E5-02FE-4CCC-B443-0C651AFD8E39}"/>
              </a:ext>
            </a:extLst>
          </p:cNvPr>
          <p:cNvSpPr txBox="1"/>
          <p:nvPr/>
        </p:nvSpPr>
        <p:spPr>
          <a:xfrm>
            <a:off x="6440467" y="3677050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i08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7B0DEA9-6763-4952-8B3C-E692E030E5F1}"/>
              </a:ext>
            </a:extLst>
          </p:cNvPr>
          <p:cNvSpPr txBox="1"/>
          <p:nvPr/>
        </p:nvSpPr>
        <p:spPr>
          <a:xfrm>
            <a:off x="8299450" y="2449075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i09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4ADAF15-4341-41FC-BD52-251579344A9E}"/>
              </a:ext>
            </a:extLst>
          </p:cNvPr>
          <p:cNvSpPr txBox="1"/>
          <p:nvPr/>
        </p:nvSpPr>
        <p:spPr>
          <a:xfrm>
            <a:off x="8642913" y="2808870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w09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2A23FB1-F11B-4550-BE9C-51F9C276FCC7}"/>
              </a:ext>
            </a:extLst>
          </p:cNvPr>
          <p:cNvSpPr txBox="1"/>
          <p:nvPr/>
        </p:nvSpPr>
        <p:spPr>
          <a:xfrm>
            <a:off x="8633861" y="3324917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w10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AAFA2C0-25F8-4580-9B4D-12047C0F55B6}"/>
              </a:ext>
            </a:extLst>
          </p:cNvPr>
          <p:cNvSpPr txBox="1"/>
          <p:nvPr/>
        </p:nvSpPr>
        <p:spPr>
          <a:xfrm>
            <a:off x="8296439" y="3695155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i10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E06172D-81CC-4B22-83D8-2911F3C2EC5E}"/>
              </a:ext>
            </a:extLst>
          </p:cNvPr>
          <p:cNvSpPr txBox="1"/>
          <p:nvPr/>
        </p:nvSpPr>
        <p:spPr>
          <a:xfrm>
            <a:off x="742538" y="2413972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i01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1B7B512B-1F86-475A-AE0B-48F42726B5E8}"/>
              </a:ext>
            </a:extLst>
          </p:cNvPr>
          <p:cNvSpPr/>
          <p:nvPr/>
        </p:nvSpPr>
        <p:spPr>
          <a:xfrm>
            <a:off x="654150" y="4576453"/>
            <a:ext cx="3096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2D0D0D4E-7E42-424A-9CCB-7BC0A212C3F0}"/>
              </a:ext>
            </a:extLst>
          </p:cNvPr>
          <p:cNvSpPr/>
          <p:nvPr/>
        </p:nvSpPr>
        <p:spPr>
          <a:xfrm>
            <a:off x="2588246" y="4561755"/>
            <a:ext cx="3096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F155BD36-5475-4674-882A-ACEA92FBD2C7}"/>
              </a:ext>
            </a:extLst>
          </p:cNvPr>
          <p:cNvSpPr/>
          <p:nvPr/>
        </p:nvSpPr>
        <p:spPr>
          <a:xfrm>
            <a:off x="4462312" y="4595043"/>
            <a:ext cx="3096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5307A98F-41C7-45FF-A76F-1FE230AF4DF4}"/>
              </a:ext>
            </a:extLst>
          </p:cNvPr>
          <p:cNvSpPr/>
          <p:nvPr/>
        </p:nvSpPr>
        <p:spPr>
          <a:xfrm>
            <a:off x="6323974" y="4625126"/>
            <a:ext cx="3096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487D1D39-5486-4169-8546-7BF286273926}"/>
              </a:ext>
            </a:extLst>
          </p:cNvPr>
          <p:cNvSpPr/>
          <p:nvPr/>
        </p:nvSpPr>
        <p:spPr>
          <a:xfrm>
            <a:off x="8184811" y="4634179"/>
            <a:ext cx="3096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90BB79E-3E00-4C63-841C-65636A841470}"/>
              </a:ext>
            </a:extLst>
          </p:cNvPr>
          <p:cNvSpPr txBox="1"/>
          <p:nvPr/>
        </p:nvSpPr>
        <p:spPr>
          <a:xfrm>
            <a:off x="567720" y="4589821"/>
            <a:ext cx="51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b02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A28E571-0F16-4CF8-8F11-49224ACEEBB3}"/>
              </a:ext>
            </a:extLst>
          </p:cNvPr>
          <p:cNvSpPr txBox="1"/>
          <p:nvPr/>
        </p:nvSpPr>
        <p:spPr>
          <a:xfrm>
            <a:off x="2503651" y="4570214"/>
            <a:ext cx="539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b04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067516D-69BE-4E6E-B812-D4400452E5B6}"/>
              </a:ext>
            </a:extLst>
          </p:cNvPr>
          <p:cNvSpPr txBox="1"/>
          <p:nvPr/>
        </p:nvSpPr>
        <p:spPr>
          <a:xfrm>
            <a:off x="4368664" y="4606426"/>
            <a:ext cx="547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b06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B5E5343-C448-491C-A919-DCABAAFE0673}"/>
              </a:ext>
            </a:extLst>
          </p:cNvPr>
          <p:cNvSpPr txBox="1"/>
          <p:nvPr/>
        </p:nvSpPr>
        <p:spPr>
          <a:xfrm>
            <a:off x="6233686" y="4633585"/>
            <a:ext cx="530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b08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EF2EB9D-4779-4D72-AA85-7E2D1120D143}"/>
              </a:ext>
            </a:extLst>
          </p:cNvPr>
          <p:cNvSpPr txBox="1"/>
          <p:nvPr/>
        </p:nvSpPr>
        <p:spPr>
          <a:xfrm>
            <a:off x="8098711" y="4642637"/>
            <a:ext cx="514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b10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68693EDD-262F-4B58-8476-C77B96C4B401}"/>
              </a:ext>
            </a:extLst>
          </p:cNvPr>
          <p:cNvSpPr/>
          <p:nvPr/>
        </p:nvSpPr>
        <p:spPr>
          <a:xfrm>
            <a:off x="710713" y="2009518"/>
            <a:ext cx="3096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803F699B-B2A0-408B-908E-11176DCBB165}"/>
              </a:ext>
            </a:extLst>
          </p:cNvPr>
          <p:cNvSpPr/>
          <p:nvPr/>
        </p:nvSpPr>
        <p:spPr>
          <a:xfrm>
            <a:off x="2644809" y="2031032"/>
            <a:ext cx="3096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057FA5E2-D607-4908-A879-00D8B512FA4E}"/>
              </a:ext>
            </a:extLst>
          </p:cNvPr>
          <p:cNvSpPr/>
          <p:nvPr/>
        </p:nvSpPr>
        <p:spPr>
          <a:xfrm>
            <a:off x="4518875" y="2055267"/>
            <a:ext cx="3096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033DC55C-2C62-4921-9985-8E21F5287803}"/>
              </a:ext>
            </a:extLst>
          </p:cNvPr>
          <p:cNvSpPr/>
          <p:nvPr/>
        </p:nvSpPr>
        <p:spPr>
          <a:xfrm>
            <a:off x="6380537" y="2058191"/>
            <a:ext cx="3096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FF144284-7B99-4B3C-83C4-452B85FB8237}"/>
              </a:ext>
            </a:extLst>
          </p:cNvPr>
          <p:cNvSpPr/>
          <p:nvPr/>
        </p:nvSpPr>
        <p:spPr>
          <a:xfrm>
            <a:off x="8241374" y="2067244"/>
            <a:ext cx="3096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46FE5E3-082F-4002-BE49-903F9B4A2752}"/>
              </a:ext>
            </a:extLst>
          </p:cNvPr>
          <p:cNvSpPr txBox="1"/>
          <p:nvPr/>
        </p:nvSpPr>
        <p:spPr>
          <a:xfrm>
            <a:off x="633336" y="2022886"/>
            <a:ext cx="547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b01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21AEB54-943A-4E51-BCFE-181D4B4BE097}"/>
              </a:ext>
            </a:extLst>
          </p:cNvPr>
          <p:cNvSpPr txBox="1"/>
          <p:nvPr/>
        </p:nvSpPr>
        <p:spPr>
          <a:xfrm>
            <a:off x="2560214" y="2039491"/>
            <a:ext cx="547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b03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41A7FDA-2330-4388-A862-F06548D64402}"/>
              </a:ext>
            </a:extLst>
          </p:cNvPr>
          <p:cNvSpPr txBox="1"/>
          <p:nvPr/>
        </p:nvSpPr>
        <p:spPr>
          <a:xfrm>
            <a:off x="4434280" y="2066650"/>
            <a:ext cx="62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b05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F85E728-7258-4456-A737-CF579ED1FCE2}"/>
              </a:ext>
            </a:extLst>
          </p:cNvPr>
          <p:cNvSpPr txBox="1"/>
          <p:nvPr/>
        </p:nvSpPr>
        <p:spPr>
          <a:xfrm>
            <a:off x="6290249" y="2066650"/>
            <a:ext cx="677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b07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280F114-96A6-4691-AF59-27F2ED8E7380}"/>
              </a:ext>
            </a:extLst>
          </p:cNvPr>
          <p:cNvSpPr txBox="1"/>
          <p:nvPr/>
        </p:nvSpPr>
        <p:spPr>
          <a:xfrm>
            <a:off x="8155274" y="2075702"/>
            <a:ext cx="514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b09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8E2FEA1B-06F8-4566-B533-09ED18B79229}"/>
              </a:ext>
            </a:extLst>
          </p:cNvPr>
          <p:cNvSpPr/>
          <p:nvPr/>
        </p:nvSpPr>
        <p:spPr>
          <a:xfrm>
            <a:off x="1014486" y="992003"/>
            <a:ext cx="324000" cy="32400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320384A5-D41F-4352-94A7-13FA6DC6C772}"/>
              </a:ext>
            </a:extLst>
          </p:cNvPr>
          <p:cNvSpPr/>
          <p:nvPr/>
        </p:nvSpPr>
        <p:spPr>
          <a:xfrm>
            <a:off x="2975741" y="995411"/>
            <a:ext cx="324000" cy="32400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915CDED2-FE7D-4AF9-9070-1393B4A0D9BB}"/>
              </a:ext>
            </a:extLst>
          </p:cNvPr>
          <p:cNvSpPr/>
          <p:nvPr/>
        </p:nvSpPr>
        <p:spPr>
          <a:xfrm>
            <a:off x="4840754" y="992487"/>
            <a:ext cx="324000" cy="32400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2623CF80-90F0-42EA-8801-7E9579052ACB}"/>
              </a:ext>
            </a:extLst>
          </p:cNvPr>
          <p:cNvSpPr/>
          <p:nvPr/>
        </p:nvSpPr>
        <p:spPr>
          <a:xfrm>
            <a:off x="6702416" y="995411"/>
            <a:ext cx="324000" cy="32400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E42C3BFE-5351-417D-9117-EC6F57C68B52}"/>
              </a:ext>
            </a:extLst>
          </p:cNvPr>
          <p:cNvSpPr/>
          <p:nvPr/>
        </p:nvSpPr>
        <p:spPr>
          <a:xfrm>
            <a:off x="8572306" y="995411"/>
            <a:ext cx="324000" cy="32400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07C51F3-DA91-400C-A85B-B4C16C8B7C64}"/>
              </a:ext>
            </a:extLst>
          </p:cNvPr>
          <p:cNvSpPr txBox="1"/>
          <p:nvPr/>
        </p:nvSpPr>
        <p:spPr>
          <a:xfrm>
            <a:off x="937600" y="1031418"/>
            <a:ext cx="5854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Rw01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1D8754BA-C31F-4C98-97A4-BAE548DF8E5E}"/>
              </a:ext>
            </a:extLst>
          </p:cNvPr>
          <p:cNvSpPr txBox="1"/>
          <p:nvPr/>
        </p:nvSpPr>
        <p:spPr>
          <a:xfrm>
            <a:off x="2900690" y="1039344"/>
            <a:ext cx="554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Rw02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A6B5EA-86BC-48FA-9113-7488377F3E91}"/>
              </a:ext>
            </a:extLst>
          </p:cNvPr>
          <p:cNvSpPr/>
          <p:nvPr/>
        </p:nvSpPr>
        <p:spPr>
          <a:xfrm>
            <a:off x="935011" y="5726372"/>
            <a:ext cx="598578" cy="63794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28C17EC9-BC9A-4E58-AC22-36342FC27AA1}"/>
              </a:ext>
            </a:extLst>
          </p:cNvPr>
          <p:cNvSpPr/>
          <p:nvPr/>
        </p:nvSpPr>
        <p:spPr>
          <a:xfrm>
            <a:off x="4746129" y="5726372"/>
            <a:ext cx="598578" cy="63794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32456C4F-62F0-4AA9-B56E-97E04B2511E3}"/>
              </a:ext>
            </a:extLst>
          </p:cNvPr>
          <p:cNvSpPr/>
          <p:nvPr/>
        </p:nvSpPr>
        <p:spPr>
          <a:xfrm>
            <a:off x="2870063" y="5730632"/>
            <a:ext cx="598578" cy="63794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BC2B52A0-7098-4838-8EE4-D3C82CB9B64B}"/>
              </a:ext>
            </a:extLst>
          </p:cNvPr>
          <p:cNvSpPr txBox="1"/>
          <p:nvPr/>
        </p:nvSpPr>
        <p:spPr>
          <a:xfrm>
            <a:off x="897438" y="5710237"/>
            <a:ext cx="674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pannel</a:t>
            </a:r>
            <a:endParaRPr lang="ko-KR" altLang="en-US" sz="1200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05870BDA-F772-4020-9CDC-658CC253B9F5}"/>
              </a:ext>
            </a:extLst>
          </p:cNvPr>
          <p:cNvSpPr txBox="1"/>
          <p:nvPr/>
        </p:nvSpPr>
        <p:spPr>
          <a:xfrm>
            <a:off x="2830934" y="5706425"/>
            <a:ext cx="674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pannel</a:t>
            </a:r>
            <a:endParaRPr lang="ko-KR" altLang="en-US" sz="1200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D221631A-965D-43EE-96EA-A789F2E56AC7}"/>
              </a:ext>
            </a:extLst>
          </p:cNvPr>
          <p:cNvSpPr txBox="1"/>
          <p:nvPr/>
        </p:nvSpPr>
        <p:spPr>
          <a:xfrm>
            <a:off x="4705125" y="5707849"/>
            <a:ext cx="674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pannel</a:t>
            </a:r>
            <a:endParaRPr lang="ko-KR" altLang="en-US" sz="1200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29E08614-0C77-452E-BDBD-58711C2BA5E8}"/>
              </a:ext>
            </a:extLst>
          </p:cNvPr>
          <p:cNvSpPr/>
          <p:nvPr/>
        </p:nvSpPr>
        <p:spPr>
          <a:xfrm>
            <a:off x="6577417" y="5732706"/>
            <a:ext cx="598578" cy="63794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CD2118B5-9C04-4013-AF44-2BAADC6A49E7}"/>
              </a:ext>
            </a:extLst>
          </p:cNvPr>
          <p:cNvSpPr/>
          <p:nvPr/>
        </p:nvSpPr>
        <p:spPr>
          <a:xfrm>
            <a:off x="8504154" y="5740044"/>
            <a:ext cx="598578" cy="63794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D5E9E1B5-1929-4402-9512-B26BC125BB0F}"/>
              </a:ext>
            </a:extLst>
          </p:cNvPr>
          <p:cNvSpPr txBox="1"/>
          <p:nvPr/>
        </p:nvSpPr>
        <p:spPr>
          <a:xfrm>
            <a:off x="6547482" y="5713951"/>
            <a:ext cx="674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pannel</a:t>
            </a:r>
            <a:endParaRPr lang="ko-KR" altLang="en-US" sz="1200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02FAD54F-AC65-4091-98FF-2EC21930476D}"/>
              </a:ext>
            </a:extLst>
          </p:cNvPr>
          <p:cNvSpPr txBox="1"/>
          <p:nvPr/>
        </p:nvSpPr>
        <p:spPr>
          <a:xfrm>
            <a:off x="8468092" y="5712863"/>
            <a:ext cx="674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pannel</a:t>
            </a:r>
            <a:endParaRPr lang="ko-KR" altLang="en-US" sz="1200" dirty="0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187AE961-7513-4B06-889F-DF8DB870D831}"/>
              </a:ext>
            </a:extLst>
          </p:cNvPr>
          <p:cNvSpPr/>
          <p:nvPr/>
        </p:nvSpPr>
        <p:spPr>
          <a:xfrm>
            <a:off x="600889" y="5852467"/>
            <a:ext cx="324000" cy="324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1931D23-BF03-4703-911D-EE99303BCD2B}"/>
              </a:ext>
            </a:extLst>
          </p:cNvPr>
          <p:cNvSpPr txBox="1"/>
          <p:nvPr/>
        </p:nvSpPr>
        <p:spPr>
          <a:xfrm>
            <a:off x="527116" y="5870231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P01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BC19C2BF-7399-4816-88C5-89D10EEB1A4F}"/>
              </a:ext>
            </a:extLst>
          </p:cNvPr>
          <p:cNvSpPr/>
          <p:nvPr/>
        </p:nvSpPr>
        <p:spPr>
          <a:xfrm>
            <a:off x="1544780" y="5851983"/>
            <a:ext cx="324000" cy="324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D4AD9C32-7048-461F-96ED-7ED9FF2A56BE}"/>
              </a:ext>
            </a:extLst>
          </p:cNvPr>
          <p:cNvSpPr txBox="1"/>
          <p:nvPr/>
        </p:nvSpPr>
        <p:spPr>
          <a:xfrm>
            <a:off x="1471007" y="5869747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P02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F66DB1FE-BC81-4680-B3E6-318EF9000F8F}"/>
              </a:ext>
            </a:extLst>
          </p:cNvPr>
          <p:cNvSpPr/>
          <p:nvPr/>
        </p:nvSpPr>
        <p:spPr>
          <a:xfrm>
            <a:off x="2536736" y="5859152"/>
            <a:ext cx="324000" cy="324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9EC26ED1-B92E-4CD2-B11D-6056828FCA49}"/>
              </a:ext>
            </a:extLst>
          </p:cNvPr>
          <p:cNvSpPr txBox="1"/>
          <p:nvPr/>
        </p:nvSpPr>
        <p:spPr>
          <a:xfrm>
            <a:off x="2462963" y="5876916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P03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F4BEDF5B-CFBF-4A9F-8B46-04B2F33459D6}"/>
              </a:ext>
            </a:extLst>
          </p:cNvPr>
          <p:cNvSpPr/>
          <p:nvPr/>
        </p:nvSpPr>
        <p:spPr>
          <a:xfrm>
            <a:off x="3480627" y="5858668"/>
            <a:ext cx="324000" cy="324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ECA7557-6C40-4658-8119-F5B46F4E6381}"/>
              </a:ext>
            </a:extLst>
          </p:cNvPr>
          <p:cNvSpPr txBox="1"/>
          <p:nvPr/>
        </p:nvSpPr>
        <p:spPr>
          <a:xfrm>
            <a:off x="3406854" y="5876432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P04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7D676B9E-F8A8-4A60-9CFA-CA35C932469C}"/>
              </a:ext>
            </a:extLst>
          </p:cNvPr>
          <p:cNvSpPr/>
          <p:nvPr/>
        </p:nvSpPr>
        <p:spPr>
          <a:xfrm>
            <a:off x="4421540" y="5852467"/>
            <a:ext cx="324000" cy="324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5553EF00-BC6B-411B-9142-71665389D79B}"/>
              </a:ext>
            </a:extLst>
          </p:cNvPr>
          <p:cNvSpPr txBox="1"/>
          <p:nvPr/>
        </p:nvSpPr>
        <p:spPr>
          <a:xfrm>
            <a:off x="4347767" y="5870231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P05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92D80472-63C2-4CAA-B272-89901EA02A38}"/>
              </a:ext>
            </a:extLst>
          </p:cNvPr>
          <p:cNvSpPr/>
          <p:nvPr/>
        </p:nvSpPr>
        <p:spPr>
          <a:xfrm>
            <a:off x="5365431" y="5851983"/>
            <a:ext cx="324000" cy="324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76517C7-C4E5-45D6-ABEF-06523FA8BC50}"/>
              </a:ext>
            </a:extLst>
          </p:cNvPr>
          <p:cNvSpPr txBox="1"/>
          <p:nvPr/>
        </p:nvSpPr>
        <p:spPr>
          <a:xfrm>
            <a:off x="5291658" y="5869747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P06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9862C1C9-0D62-437F-96DB-3ECAA0B248ED}"/>
              </a:ext>
            </a:extLst>
          </p:cNvPr>
          <p:cNvSpPr/>
          <p:nvPr/>
        </p:nvSpPr>
        <p:spPr>
          <a:xfrm>
            <a:off x="6251772" y="5844254"/>
            <a:ext cx="324000" cy="324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2871A4E-1438-457B-9B37-6EC34E6C24E9}"/>
              </a:ext>
            </a:extLst>
          </p:cNvPr>
          <p:cNvSpPr txBox="1"/>
          <p:nvPr/>
        </p:nvSpPr>
        <p:spPr>
          <a:xfrm>
            <a:off x="6177999" y="5862018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P07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D95F2224-2D55-477A-8999-E925B57A13BE}"/>
              </a:ext>
            </a:extLst>
          </p:cNvPr>
          <p:cNvSpPr/>
          <p:nvPr/>
        </p:nvSpPr>
        <p:spPr>
          <a:xfrm>
            <a:off x="7195663" y="5843770"/>
            <a:ext cx="324000" cy="324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5675BB5-5938-4C11-B1E0-2872D9319E0B}"/>
              </a:ext>
            </a:extLst>
          </p:cNvPr>
          <p:cNvSpPr txBox="1"/>
          <p:nvPr/>
        </p:nvSpPr>
        <p:spPr>
          <a:xfrm>
            <a:off x="7121890" y="5861534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P08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ACB2FDB8-F56D-4298-932A-0DFEF26C976F}"/>
              </a:ext>
            </a:extLst>
          </p:cNvPr>
          <p:cNvSpPr/>
          <p:nvPr/>
        </p:nvSpPr>
        <p:spPr>
          <a:xfrm>
            <a:off x="8167894" y="5852467"/>
            <a:ext cx="324000" cy="324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F45AACBC-2ED3-4F7F-A7E2-8AEC3F207CB4}"/>
              </a:ext>
            </a:extLst>
          </p:cNvPr>
          <p:cNvSpPr txBox="1"/>
          <p:nvPr/>
        </p:nvSpPr>
        <p:spPr>
          <a:xfrm>
            <a:off x="8094121" y="5870231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P09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3A928A59-6CA2-4D33-B766-A765F6CDCE1C}"/>
              </a:ext>
            </a:extLst>
          </p:cNvPr>
          <p:cNvSpPr/>
          <p:nvPr/>
        </p:nvSpPr>
        <p:spPr>
          <a:xfrm>
            <a:off x="9111785" y="5851983"/>
            <a:ext cx="324000" cy="324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A65389EA-D6C3-4C24-9965-2E7B4B7874DA}"/>
              </a:ext>
            </a:extLst>
          </p:cNvPr>
          <p:cNvSpPr txBox="1"/>
          <p:nvPr/>
        </p:nvSpPr>
        <p:spPr>
          <a:xfrm>
            <a:off x="9038012" y="5869747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P10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FC4259A4-0103-43F8-B835-1E2EF6EB118E}"/>
              </a:ext>
            </a:extLst>
          </p:cNvPr>
          <p:cNvSpPr/>
          <p:nvPr/>
        </p:nvSpPr>
        <p:spPr>
          <a:xfrm>
            <a:off x="302474" y="2485939"/>
            <a:ext cx="324000" cy="3240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83278B1F-267B-466E-AAB2-DC4DC3EF0A93}"/>
              </a:ext>
            </a:extLst>
          </p:cNvPr>
          <p:cNvSpPr/>
          <p:nvPr/>
        </p:nvSpPr>
        <p:spPr>
          <a:xfrm>
            <a:off x="302213" y="2928551"/>
            <a:ext cx="324000" cy="3240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D97C3BBA-75ED-4DD4-9753-4D587C8CCA0E}"/>
              </a:ext>
            </a:extLst>
          </p:cNvPr>
          <p:cNvSpPr/>
          <p:nvPr/>
        </p:nvSpPr>
        <p:spPr>
          <a:xfrm>
            <a:off x="309802" y="3335948"/>
            <a:ext cx="324000" cy="3240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16E512FE-4CE6-4A0C-B792-D3786EBE9E11}"/>
              </a:ext>
            </a:extLst>
          </p:cNvPr>
          <p:cNvSpPr txBox="1"/>
          <p:nvPr/>
        </p:nvSpPr>
        <p:spPr>
          <a:xfrm>
            <a:off x="315618" y="2494394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2F7B13F8-0501-4F60-B0FC-2006B0763DE3}"/>
              </a:ext>
            </a:extLst>
          </p:cNvPr>
          <p:cNvSpPr txBox="1"/>
          <p:nvPr/>
        </p:nvSpPr>
        <p:spPr>
          <a:xfrm>
            <a:off x="323073" y="2937159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2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316E174F-D72A-46FC-8BFC-819BA6BDCBF2}"/>
              </a:ext>
            </a:extLst>
          </p:cNvPr>
          <p:cNvSpPr txBox="1"/>
          <p:nvPr/>
        </p:nvSpPr>
        <p:spPr>
          <a:xfrm>
            <a:off x="331466" y="3344714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3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FF560CD3-AF7C-4B86-9594-C588707539A8}"/>
              </a:ext>
            </a:extLst>
          </p:cNvPr>
          <p:cNvSpPr/>
          <p:nvPr/>
        </p:nvSpPr>
        <p:spPr>
          <a:xfrm>
            <a:off x="2247817" y="2484370"/>
            <a:ext cx="324000" cy="3240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279583A9-828A-4E80-BD63-E0CB952EE2DE}"/>
              </a:ext>
            </a:extLst>
          </p:cNvPr>
          <p:cNvSpPr/>
          <p:nvPr/>
        </p:nvSpPr>
        <p:spPr>
          <a:xfrm>
            <a:off x="2247556" y="2926982"/>
            <a:ext cx="324000" cy="3240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356A197B-72D0-4E3F-A098-A03B3049AC97}"/>
              </a:ext>
            </a:extLst>
          </p:cNvPr>
          <p:cNvSpPr/>
          <p:nvPr/>
        </p:nvSpPr>
        <p:spPr>
          <a:xfrm>
            <a:off x="2255145" y="3334379"/>
            <a:ext cx="324000" cy="3240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FA8976AF-2162-4BA0-8F53-434941FBA7BE}"/>
              </a:ext>
            </a:extLst>
          </p:cNvPr>
          <p:cNvSpPr txBox="1"/>
          <p:nvPr/>
        </p:nvSpPr>
        <p:spPr>
          <a:xfrm>
            <a:off x="2276809" y="3343145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6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5F9C880C-A82B-4751-9A09-8016EA0C78B0}"/>
              </a:ext>
            </a:extLst>
          </p:cNvPr>
          <p:cNvSpPr/>
          <p:nvPr/>
        </p:nvSpPr>
        <p:spPr>
          <a:xfrm>
            <a:off x="4139501" y="2485226"/>
            <a:ext cx="324000" cy="3240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D2DA2432-1119-4882-93D2-A0B51DD21358}"/>
              </a:ext>
            </a:extLst>
          </p:cNvPr>
          <p:cNvSpPr/>
          <p:nvPr/>
        </p:nvSpPr>
        <p:spPr>
          <a:xfrm>
            <a:off x="4139240" y="2927838"/>
            <a:ext cx="324000" cy="3240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878A9047-39FF-4747-9574-CABFAE2CEF0D}"/>
              </a:ext>
            </a:extLst>
          </p:cNvPr>
          <p:cNvSpPr/>
          <p:nvPr/>
        </p:nvSpPr>
        <p:spPr>
          <a:xfrm>
            <a:off x="4146829" y="3335235"/>
            <a:ext cx="324000" cy="3240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85B15705-C076-4AD3-ABF4-F0F21A9B17CF}"/>
              </a:ext>
            </a:extLst>
          </p:cNvPr>
          <p:cNvSpPr txBox="1"/>
          <p:nvPr/>
        </p:nvSpPr>
        <p:spPr>
          <a:xfrm>
            <a:off x="4132281" y="3344001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 9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2B5B2544-943D-437D-AF6F-E1CB7E75E9D0}"/>
              </a:ext>
            </a:extLst>
          </p:cNvPr>
          <p:cNvSpPr/>
          <p:nvPr/>
        </p:nvSpPr>
        <p:spPr>
          <a:xfrm>
            <a:off x="5994941" y="2485291"/>
            <a:ext cx="324000" cy="3240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9BF3A369-F724-4343-9DC0-1EB2D03FC971}"/>
              </a:ext>
            </a:extLst>
          </p:cNvPr>
          <p:cNvSpPr/>
          <p:nvPr/>
        </p:nvSpPr>
        <p:spPr>
          <a:xfrm>
            <a:off x="5994680" y="2927903"/>
            <a:ext cx="324000" cy="3240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98AED61C-2E54-4A8B-A26C-B4AD612904B4}"/>
              </a:ext>
            </a:extLst>
          </p:cNvPr>
          <p:cNvSpPr/>
          <p:nvPr/>
        </p:nvSpPr>
        <p:spPr>
          <a:xfrm>
            <a:off x="6002269" y="3335300"/>
            <a:ext cx="324000" cy="3240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15964FC1-D3DA-4C9B-86E4-17F36988720F}"/>
              </a:ext>
            </a:extLst>
          </p:cNvPr>
          <p:cNvSpPr txBox="1"/>
          <p:nvPr/>
        </p:nvSpPr>
        <p:spPr>
          <a:xfrm>
            <a:off x="5987721" y="3344066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12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FF7B2220-2637-49DE-86F3-2164ABB48DA9}"/>
              </a:ext>
            </a:extLst>
          </p:cNvPr>
          <p:cNvSpPr/>
          <p:nvPr/>
        </p:nvSpPr>
        <p:spPr>
          <a:xfrm>
            <a:off x="7845491" y="2529950"/>
            <a:ext cx="324000" cy="3240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EA4952B0-57D6-46B0-96D0-5C93AE0DC44A}"/>
              </a:ext>
            </a:extLst>
          </p:cNvPr>
          <p:cNvSpPr/>
          <p:nvPr/>
        </p:nvSpPr>
        <p:spPr>
          <a:xfrm>
            <a:off x="7845230" y="2972562"/>
            <a:ext cx="324000" cy="3240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2767C3A3-F5B9-43D5-8DD4-CE505176B5CD}"/>
              </a:ext>
            </a:extLst>
          </p:cNvPr>
          <p:cNvSpPr/>
          <p:nvPr/>
        </p:nvSpPr>
        <p:spPr>
          <a:xfrm>
            <a:off x="7852819" y="3379959"/>
            <a:ext cx="324000" cy="3240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9C2944EE-AF0A-4C8C-83D3-BE281F4715E8}"/>
              </a:ext>
            </a:extLst>
          </p:cNvPr>
          <p:cNvSpPr txBox="1"/>
          <p:nvPr/>
        </p:nvSpPr>
        <p:spPr>
          <a:xfrm>
            <a:off x="7838271" y="3388725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15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06A0D83-C05D-4394-9D35-B5611784B27D}"/>
              </a:ext>
            </a:extLst>
          </p:cNvPr>
          <p:cNvSpPr txBox="1"/>
          <p:nvPr/>
        </p:nvSpPr>
        <p:spPr>
          <a:xfrm>
            <a:off x="2261187" y="2501125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4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C63E0EFA-3E87-4733-9A13-AC3E3AF579F4}"/>
              </a:ext>
            </a:extLst>
          </p:cNvPr>
          <p:cNvSpPr txBox="1"/>
          <p:nvPr/>
        </p:nvSpPr>
        <p:spPr>
          <a:xfrm>
            <a:off x="2268642" y="2943890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5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C8A9058D-CFD8-42CA-AC0F-106CB2656E4E}"/>
              </a:ext>
            </a:extLst>
          </p:cNvPr>
          <p:cNvSpPr txBox="1"/>
          <p:nvPr/>
        </p:nvSpPr>
        <p:spPr>
          <a:xfrm>
            <a:off x="4116250" y="2511154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 7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4088B662-1D2D-4351-8495-6D48C6E5FB42}"/>
              </a:ext>
            </a:extLst>
          </p:cNvPr>
          <p:cNvSpPr txBox="1"/>
          <p:nvPr/>
        </p:nvSpPr>
        <p:spPr>
          <a:xfrm>
            <a:off x="4123705" y="2953919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 8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5DC5EC2B-5556-4911-967B-8D5197D26C4B}"/>
              </a:ext>
            </a:extLst>
          </p:cNvPr>
          <p:cNvSpPr txBox="1"/>
          <p:nvPr/>
        </p:nvSpPr>
        <p:spPr>
          <a:xfrm>
            <a:off x="5973854" y="2501892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10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F54C2618-3CB4-4180-9590-E6CB781477A4}"/>
              </a:ext>
            </a:extLst>
          </p:cNvPr>
          <p:cNvSpPr txBox="1"/>
          <p:nvPr/>
        </p:nvSpPr>
        <p:spPr>
          <a:xfrm>
            <a:off x="5981309" y="2944657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7EEA923F-9758-46C8-93AC-EFE11B48B639}"/>
              </a:ext>
            </a:extLst>
          </p:cNvPr>
          <p:cNvSpPr txBox="1"/>
          <p:nvPr/>
        </p:nvSpPr>
        <p:spPr>
          <a:xfrm>
            <a:off x="7819313" y="2545695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13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63747D17-F77D-4E08-9491-3680EC9B1CE9}"/>
              </a:ext>
            </a:extLst>
          </p:cNvPr>
          <p:cNvSpPr txBox="1"/>
          <p:nvPr/>
        </p:nvSpPr>
        <p:spPr>
          <a:xfrm>
            <a:off x="7826768" y="2988460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14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8536" y="2413252"/>
            <a:ext cx="522177" cy="137631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" name="꺾인 연결선 7"/>
          <p:cNvCxnSpPr>
            <a:stCxn id="4" idx="1"/>
            <a:endCxn id="255" idx="1"/>
          </p:cNvCxnSpPr>
          <p:nvPr/>
        </p:nvCxnSpPr>
        <p:spPr>
          <a:xfrm rot="10800000" flipH="1" flipV="1">
            <a:off x="188536" y="3101409"/>
            <a:ext cx="338580" cy="2907322"/>
          </a:xfrm>
          <a:prstGeom prst="bentConnector3">
            <a:avLst>
              <a:gd name="adj1" fmla="val -3689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직사각형 269"/>
          <p:cNvSpPr/>
          <p:nvPr/>
        </p:nvSpPr>
        <p:spPr>
          <a:xfrm>
            <a:off x="2141507" y="2414678"/>
            <a:ext cx="522177" cy="137631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76" name="꺾인 연결선 275"/>
          <p:cNvCxnSpPr>
            <a:stCxn id="270" idx="1"/>
            <a:endCxn id="189" idx="1"/>
          </p:cNvCxnSpPr>
          <p:nvPr/>
        </p:nvCxnSpPr>
        <p:spPr>
          <a:xfrm rot="10800000" flipH="1" flipV="1">
            <a:off x="2141507" y="3102834"/>
            <a:ext cx="321456" cy="2912581"/>
          </a:xfrm>
          <a:prstGeom prst="bentConnector3">
            <a:avLst>
              <a:gd name="adj1" fmla="val -5645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직사각형 276"/>
          <p:cNvSpPr/>
          <p:nvPr/>
        </p:nvSpPr>
        <p:spPr>
          <a:xfrm>
            <a:off x="4046974" y="2413252"/>
            <a:ext cx="522177" cy="137631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31" name="꺾인 연결선 330"/>
          <p:cNvCxnSpPr>
            <a:stCxn id="277" idx="1"/>
            <a:endCxn id="197" idx="1"/>
          </p:cNvCxnSpPr>
          <p:nvPr/>
        </p:nvCxnSpPr>
        <p:spPr>
          <a:xfrm rot="10800000" flipH="1" flipV="1">
            <a:off x="4046973" y="3101409"/>
            <a:ext cx="300793" cy="2907322"/>
          </a:xfrm>
          <a:prstGeom prst="bentConnector3">
            <a:avLst>
              <a:gd name="adj1" fmla="val -5406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직사각형 331"/>
          <p:cNvSpPr/>
          <p:nvPr/>
        </p:nvSpPr>
        <p:spPr>
          <a:xfrm>
            <a:off x="5902925" y="2413252"/>
            <a:ext cx="522177" cy="137631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33" name="꺾인 연결선 332"/>
          <p:cNvCxnSpPr>
            <a:stCxn id="332" idx="1"/>
            <a:endCxn id="235" idx="1"/>
          </p:cNvCxnSpPr>
          <p:nvPr/>
        </p:nvCxnSpPr>
        <p:spPr>
          <a:xfrm rot="10800000" flipH="1" flipV="1">
            <a:off x="5902925" y="3101408"/>
            <a:ext cx="275074" cy="2899109"/>
          </a:xfrm>
          <a:prstGeom prst="bentConnector3">
            <a:avLst>
              <a:gd name="adj1" fmla="val -38554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직사각형 351"/>
          <p:cNvSpPr/>
          <p:nvPr/>
        </p:nvSpPr>
        <p:spPr>
          <a:xfrm>
            <a:off x="7769418" y="2436712"/>
            <a:ext cx="522177" cy="137631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53" name="꺾인 연결선 352"/>
          <p:cNvCxnSpPr>
            <a:stCxn id="352" idx="1"/>
            <a:endCxn id="239" idx="1"/>
          </p:cNvCxnSpPr>
          <p:nvPr/>
        </p:nvCxnSpPr>
        <p:spPr>
          <a:xfrm rot="10800000" flipH="1" flipV="1">
            <a:off x="7769417" y="3124869"/>
            <a:ext cx="324703" cy="2883862"/>
          </a:xfrm>
          <a:prstGeom prst="bentConnector3">
            <a:avLst>
              <a:gd name="adj1" fmla="val -3556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TextBox 255">
            <a:extLst>
              <a:ext uri="{FF2B5EF4-FFF2-40B4-BE49-F238E27FC236}">
                <a16:creationId xmlns:a16="http://schemas.microsoft.com/office/drawing/2014/main" id="{CCF7C8A7-04D1-4EE6-BCC8-EA8D10B51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4270" y="61048"/>
            <a:ext cx="49967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ko-KR" sz="900" b="0" dirty="0">
                <a:latin typeface="+mn-ea"/>
              </a:rPr>
              <a:t>  Slave Mote with RTD Sensor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b="0" dirty="0">
                <a:latin typeface="+mn-ea"/>
              </a:rPr>
              <a:t>  </a:t>
            </a:r>
            <a:r>
              <a:rPr lang="en-US" altLang="ko-KR" sz="900" b="0" dirty="0">
                <a:latin typeface="+mn-ea"/>
              </a:rPr>
              <a:t>IMR/WR </a:t>
            </a:r>
            <a:r>
              <a:rPr lang="ko-KR" altLang="en-US" sz="900" b="0" dirty="0">
                <a:latin typeface="+mn-ea"/>
              </a:rPr>
              <a:t>온도센서         </a:t>
            </a:r>
            <a:r>
              <a:rPr lang="en-US" altLang="ko-KR" sz="900" b="0" dirty="0">
                <a:latin typeface="+mn-ea"/>
              </a:rPr>
              <a:t>Slave Mote supporting RTD Sensor</a:t>
            </a:r>
            <a:r>
              <a:rPr lang="ko-KR" altLang="en-US" sz="900" b="0" dirty="0">
                <a:latin typeface="+mn-ea"/>
              </a:rPr>
              <a:t> </a:t>
            </a:r>
            <a:endParaRPr lang="en-US" altLang="ko-KR" sz="900" b="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b="0" dirty="0">
                <a:latin typeface="+mn-ea"/>
              </a:rPr>
              <a:t>  </a:t>
            </a:r>
            <a:r>
              <a:rPr lang="ko-KR" altLang="en-US" sz="900" b="0" dirty="0" err="1">
                <a:latin typeface="+mn-ea"/>
              </a:rPr>
              <a:t>비접촉센서</a:t>
            </a:r>
            <a:r>
              <a:rPr lang="ko-KR" altLang="en-US" sz="900" b="0" dirty="0">
                <a:latin typeface="+mn-ea"/>
              </a:rPr>
              <a:t>                  </a:t>
            </a:r>
            <a:r>
              <a:rPr lang="en-US" altLang="ko-KR" sz="900" b="0" dirty="0">
                <a:latin typeface="+mn-ea"/>
              </a:rPr>
              <a:t>Slave Mote supporting NON Contacted Sensor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b="0" dirty="0">
                <a:latin typeface="+mn-ea"/>
              </a:rPr>
              <a:t>  관통형리피터               이동형리피터</a:t>
            </a:r>
            <a:endParaRPr lang="en-US" altLang="ko-KR" sz="900" b="0" dirty="0">
              <a:latin typeface="+mn-ea"/>
            </a:endParaRPr>
          </a:p>
        </p:txBody>
      </p:sp>
      <p:sp>
        <p:nvSpPr>
          <p:cNvPr id="355" name="타원 354">
            <a:extLst>
              <a:ext uri="{FF2B5EF4-FFF2-40B4-BE49-F238E27FC236}">
                <a16:creationId xmlns:a16="http://schemas.microsoft.com/office/drawing/2014/main" id="{87381A91-0152-42D7-A637-9565094D6352}"/>
              </a:ext>
            </a:extLst>
          </p:cNvPr>
          <p:cNvSpPr/>
          <p:nvPr/>
        </p:nvSpPr>
        <p:spPr>
          <a:xfrm flipH="1" flipV="1">
            <a:off x="5177382" y="251958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타원 355">
            <a:extLst>
              <a:ext uri="{FF2B5EF4-FFF2-40B4-BE49-F238E27FC236}">
                <a16:creationId xmlns:a16="http://schemas.microsoft.com/office/drawing/2014/main" id="{D141F141-2CCD-4C6D-80C7-6F7E7D4C15CC}"/>
              </a:ext>
            </a:extLst>
          </p:cNvPr>
          <p:cNvSpPr/>
          <p:nvPr/>
        </p:nvSpPr>
        <p:spPr>
          <a:xfrm flipH="1" flipV="1">
            <a:off x="5177384" y="393475"/>
            <a:ext cx="100698" cy="8409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타원 356">
            <a:extLst>
              <a:ext uri="{FF2B5EF4-FFF2-40B4-BE49-F238E27FC236}">
                <a16:creationId xmlns:a16="http://schemas.microsoft.com/office/drawing/2014/main" id="{6C569761-8A82-4719-BB2D-DAE3362D341B}"/>
              </a:ext>
            </a:extLst>
          </p:cNvPr>
          <p:cNvSpPr/>
          <p:nvPr/>
        </p:nvSpPr>
        <p:spPr>
          <a:xfrm flipH="1" flipV="1">
            <a:off x="6445879" y="403117"/>
            <a:ext cx="100698" cy="840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타원 357">
            <a:extLst>
              <a:ext uri="{FF2B5EF4-FFF2-40B4-BE49-F238E27FC236}">
                <a16:creationId xmlns:a16="http://schemas.microsoft.com/office/drawing/2014/main" id="{923EF1DB-2A0E-4E5E-A255-3676FC2EEF4F}"/>
              </a:ext>
            </a:extLst>
          </p:cNvPr>
          <p:cNvSpPr/>
          <p:nvPr/>
        </p:nvSpPr>
        <p:spPr>
          <a:xfrm flipH="1" flipV="1">
            <a:off x="5179439" y="526504"/>
            <a:ext cx="100698" cy="8409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타원 359">
            <a:extLst>
              <a:ext uri="{FF2B5EF4-FFF2-40B4-BE49-F238E27FC236}">
                <a16:creationId xmlns:a16="http://schemas.microsoft.com/office/drawing/2014/main" id="{4ACA0CC6-5327-4B19-AC2C-8FA6E4B50710}"/>
              </a:ext>
            </a:extLst>
          </p:cNvPr>
          <p:cNvSpPr/>
          <p:nvPr/>
        </p:nvSpPr>
        <p:spPr>
          <a:xfrm flipH="1" flipV="1">
            <a:off x="5171213" y="125841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타원 360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6451074" y="277601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BC2B52A0-7098-4838-8EE4-D3C82CB9B64B}"/>
              </a:ext>
            </a:extLst>
          </p:cNvPr>
          <p:cNvSpPr txBox="1"/>
          <p:nvPr/>
        </p:nvSpPr>
        <p:spPr>
          <a:xfrm>
            <a:off x="122996" y="906931"/>
            <a:ext cx="633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Stand </a:t>
            </a:r>
          </a:p>
          <a:p>
            <a:r>
              <a:rPr lang="en-US" altLang="ko-KR" sz="1200" b="1" dirty="0"/>
              <a:t> </a:t>
            </a:r>
            <a:r>
              <a:rPr lang="ko-KR" altLang="en-US" sz="1200" b="1" dirty="0"/>
              <a:t>상부</a:t>
            </a:r>
            <a:endParaRPr lang="ko-KR" altLang="en-US" sz="1200" dirty="0"/>
          </a:p>
        </p:txBody>
      </p:sp>
      <p:sp>
        <p:nvSpPr>
          <p:cNvPr id="18" name="오른쪽 화살표 17"/>
          <p:cNvSpPr/>
          <p:nvPr/>
        </p:nvSpPr>
        <p:spPr>
          <a:xfrm>
            <a:off x="710713" y="1104351"/>
            <a:ext cx="186725" cy="45719"/>
          </a:xfrm>
          <a:prstGeom prst="rightArrow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F7C165D7-85E8-4A72-AAEA-BF97420AF008}"/>
              </a:ext>
            </a:extLst>
          </p:cNvPr>
          <p:cNvSpPr/>
          <p:nvPr/>
        </p:nvSpPr>
        <p:spPr>
          <a:xfrm>
            <a:off x="2476544" y="777828"/>
            <a:ext cx="324000" cy="32400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10BC69A7-EDE7-4AB1-BFDC-9E0079263A93}"/>
              </a:ext>
            </a:extLst>
          </p:cNvPr>
          <p:cNvSpPr/>
          <p:nvPr/>
        </p:nvSpPr>
        <p:spPr>
          <a:xfrm>
            <a:off x="7248424" y="800052"/>
            <a:ext cx="324000" cy="32400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D8754BA-C31F-4C98-97A4-BAE548DF8E5E}"/>
              </a:ext>
            </a:extLst>
          </p:cNvPr>
          <p:cNvSpPr txBox="1"/>
          <p:nvPr/>
        </p:nvSpPr>
        <p:spPr>
          <a:xfrm>
            <a:off x="4761641" y="1040932"/>
            <a:ext cx="554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Rw03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1D8754BA-C31F-4C98-97A4-BAE548DF8E5E}"/>
              </a:ext>
            </a:extLst>
          </p:cNvPr>
          <p:cNvSpPr txBox="1"/>
          <p:nvPr/>
        </p:nvSpPr>
        <p:spPr>
          <a:xfrm>
            <a:off x="6623370" y="1048132"/>
            <a:ext cx="554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Rw04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1D8754BA-C31F-4C98-97A4-BAE548DF8E5E}"/>
              </a:ext>
            </a:extLst>
          </p:cNvPr>
          <p:cNvSpPr txBox="1"/>
          <p:nvPr/>
        </p:nvSpPr>
        <p:spPr>
          <a:xfrm>
            <a:off x="8491894" y="1042706"/>
            <a:ext cx="554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Rw05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F07C51F3-DA91-400C-A85B-B4C16C8B7C64}"/>
              </a:ext>
            </a:extLst>
          </p:cNvPr>
          <p:cNvSpPr txBox="1"/>
          <p:nvPr/>
        </p:nvSpPr>
        <p:spPr>
          <a:xfrm>
            <a:off x="2399741" y="824444"/>
            <a:ext cx="5854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Rw06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F07C51F3-DA91-400C-A85B-B4C16C8B7C64}"/>
              </a:ext>
            </a:extLst>
          </p:cNvPr>
          <p:cNvSpPr txBox="1"/>
          <p:nvPr/>
        </p:nvSpPr>
        <p:spPr>
          <a:xfrm>
            <a:off x="7171668" y="854080"/>
            <a:ext cx="5854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Rd06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86D83A2E-4DD5-4666-B2BA-9E675557C696}"/>
              </a:ext>
            </a:extLst>
          </p:cNvPr>
          <p:cNvSpPr/>
          <p:nvPr/>
        </p:nvSpPr>
        <p:spPr>
          <a:xfrm>
            <a:off x="6436617" y="536559"/>
            <a:ext cx="118432" cy="100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30987EB-BBFC-4FF1-ADF0-4751567991FD}"/>
              </a:ext>
            </a:extLst>
          </p:cNvPr>
          <p:cNvSpPr txBox="1"/>
          <p:nvPr/>
        </p:nvSpPr>
        <p:spPr>
          <a:xfrm>
            <a:off x="1449867" y="2732067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w01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0EF4812-5FB7-40D7-A086-E35CB364720D}"/>
              </a:ext>
            </a:extLst>
          </p:cNvPr>
          <p:cNvSpPr txBox="1"/>
          <p:nvPr/>
        </p:nvSpPr>
        <p:spPr>
          <a:xfrm>
            <a:off x="1449868" y="3239061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w02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F458832-1A9F-43F9-95D3-E3EEB6758F03}"/>
              </a:ext>
            </a:extLst>
          </p:cNvPr>
          <p:cNvSpPr txBox="1"/>
          <p:nvPr/>
        </p:nvSpPr>
        <p:spPr>
          <a:xfrm>
            <a:off x="1486105" y="3591198"/>
            <a:ext cx="553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i02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79D3158-0B6C-481D-9032-52641CDF3F81}"/>
              </a:ext>
            </a:extLst>
          </p:cNvPr>
          <p:cNvSpPr txBox="1"/>
          <p:nvPr/>
        </p:nvSpPr>
        <p:spPr>
          <a:xfrm>
            <a:off x="1500797" y="2325229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i01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0195623-D6EF-4EEF-A677-C4F2BE5C2CE8}"/>
              </a:ext>
            </a:extLst>
          </p:cNvPr>
          <p:cNvSpPr txBox="1"/>
          <p:nvPr/>
        </p:nvSpPr>
        <p:spPr>
          <a:xfrm>
            <a:off x="3385303" y="2751765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w03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5A5DC7A-24DD-48E6-9B0F-26C6123643C7}"/>
              </a:ext>
            </a:extLst>
          </p:cNvPr>
          <p:cNvSpPr txBox="1"/>
          <p:nvPr/>
        </p:nvSpPr>
        <p:spPr>
          <a:xfrm>
            <a:off x="3385304" y="3258759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w04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71E8D8E-D453-4D97-9431-B93271BEA9E6}"/>
              </a:ext>
            </a:extLst>
          </p:cNvPr>
          <p:cNvSpPr txBox="1"/>
          <p:nvPr/>
        </p:nvSpPr>
        <p:spPr>
          <a:xfrm>
            <a:off x="3430872" y="3610896"/>
            <a:ext cx="553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i04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F6BB63B-0D79-4561-8141-2375ACC017C7}"/>
              </a:ext>
            </a:extLst>
          </p:cNvPr>
          <p:cNvSpPr txBox="1"/>
          <p:nvPr/>
        </p:nvSpPr>
        <p:spPr>
          <a:xfrm>
            <a:off x="3426902" y="2363589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i03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17F30E0-22EE-4B58-8A6E-D1ECB7390636}"/>
              </a:ext>
            </a:extLst>
          </p:cNvPr>
          <p:cNvSpPr txBox="1"/>
          <p:nvPr/>
        </p:nvSpPr>
        <p:spPr>
          <a:xfrm>
            <a:off x="5279326" y="2771781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w05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F041CF00-5705-4F9C-945B-8FEE9ECD347A}"/>
              </a:ext>
            </a:extLst>
          </p:cNvPr>
          <p:cNvSpPr txBox="1"/>
          <p:nvPr/>
        </p:nvSpPr>
        <p:spPr>
          <a:xfrm>
            <a:off x="5279327" y="3278775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w06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20BF613-5671-4DED-BFC3-399FFA9BD9F8}"/>
              </a:ext>
            </a:extLst>
          </p:cNvPr>
          <p:cNvSpPr txBox="1"/>
          <p:nvPr/>
        </p:nvSpPr>
        <p:spPr>
          <a:xfrm>
            <a:off x="5315564" y="3630912"/>
            <a:ext cx="553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i06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A674E44-138E-4959-A145-206F5FF66AD1}"/>
              </a:ext>
            </a:extLst>
          </p:cNvPr>
          <p:cNvSpPr txBox="1"/>
          <p:nvPr/>
        </p:nvSpPr>
        <p:spPr>
          <a:xfrm>
            <a:off x="5320925" y="2392936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i05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901852-D774-4DE6-878B-5E2099CF5356}"/>
              </a:ext>
            </a:extLst>
          </p:cNvPr>
          <p:cNvSpPr txBox="1"/>
          <p:nvPr/>
        </p:nvSpPr>
        <p:spPr>
          <a:xfrm>
            <a:off x="7125065" y="2790364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w07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7BE63A67-4B96-4A61-A007-9350999348D4}"/>
              </a:ext>
            </a:extLst>
          </p:cNvPr>
          <p:cNvSpPr txBox="1"/>
          <p:nvPr/>
        </p:nvSpPr>
        <p:spPr>
          <a:xfrm>
            <a:off x="7125066" y="3297358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w08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0737695-4DF3-42DF-98E9-5A3A3229E1BA}"/>
              </a:ext>
            </a:extLst>
          </p:cNvPr>
          <p:cNvSpPr txBox="1"/>
          <p:nvPr/>
        </p:nvSpPr>
        <p:spPr>
          <a:xfrm>
            <a:off x="7161303" y="3649495"/>
            <a:ext cx="553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i08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53D554D-F427-472B-A4C9-38C6E113DDF1}"/>
              </a:ext>
            </a:extLst>
          </p:cNvPr>
          <p:cNvSpPr txBox="1"/>
          <p:nvPr/>
        </p:nvSpPr>
        <p:spPr>
          <a:xfrm>
            <a:off x="7166664" y="2411519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i07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2792B78-EFDB-4966-8966-84DFB9487A5A}"/>
              </a:ext>
            </a:extLst>
          </p:cNvPr>
          <p:cNvSpPr txBox="1"/>
          <p:nvPr/>
        </p:nvSpPr>
        <p:spPr>
          <a:xfrm>
            <a:off x="8985021" y="2810587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w09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1F138B2-A607-4B6B-8E0C-28252C57747B}"/>
              </a:ext>
            </a:extLst>
          </p:cNvPr>
          <p:cNvSpPr txBox="1"/>
          <p:nvPr/>
        </p:nvSpPr>
        <p:spPr>
          <a:xfrm>
            <a:off x="8985022" y="3317581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w10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D546EE59-FCEB-4533-866A-A4A7BDB46000}"/>
              </a:ext>
            </a:extLst>
          </p:cNvPr>
          <p:cNvSpPr txBox="1"/>
          <p:nvPr/>
        </p:nvSpPr>
        <p:spPr>
          <a:xfrm>
            <a:off x="9021259" y="3669718"/>
            <a:ext cx="553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i10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487B9071-5C36-4AAF-B002-A4598452DFC8}"/>
              </a:ext>
            </a:extLst>
          </p:cNvPr>
          <p:cNvSpPr txBox="1"/>
          <p:nvPr/>
        </p:nvSpPr>
        <p:spPr>
          <a:xfrm>
            <a:off x="9026620" y="2413080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i09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407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그림 261">
            <a:extLst>
              <a:ext uri="{FF2B5EF4-FFF2-40B4-BE49-F238E27FC236}">
                <a16:creationId xmlns:a16="http://schemas.microsoft.com/office/drawing/2014/main" id="{3ED0621F-A59F-49A3-A208-D73D84FE3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91" y="1237180"/>
            <a:ext cx="1591200" cy="3558343"/>
          </a:xfrm>
          <a:prstGeom prst="rect">
            <a:avLst/>
          </a:prstGeom>
        </p:spPr>
      </p:pic>
      <p:pic>
        <p:nvPicPr>
          <p:cNvPr id="261" name="그림 260">
            <a:extLst>
              <a:ext uri="{FF2B5EF4-FFF2-40B4-BE49-F238E27FC236}">
                <a16:creationId xmlns:a16="http://schemas.microsoft.com/office/drawing/2014/main" id="{3ED0621F-A59F-49A3-A208-D73D84FE3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646" y="1238013"/>
            <a:ext cx="1591200" cy="3558343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099D09-5C38-4D75-9C99-BC9AD0E71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96170" y="6320895"/>
            <a:ext cx="2286000" cy="238148"/>
          </a:xfrm>
        </p:spPr>
        <p:txBody>
          <a:bodyPr/>
          <a:lstStyle/>
          <a:p>
            <a:pPr>
              <a:defRPr/>
            </a:pPr>
            <a:r>
              <a:rPr lang="en-US" altLang="zh-SG"/>
              <a:t>-</a:t>
            </a:r>
            <a:fld id="{6B78647B-47D9-4F84-A4FB-CABE57C265BC}" type="slidenum">
              <a:rPr lang="zh-SG" altLang="en-US" smtClean="0"/>
              <a:pPr>
                <a:defRPr/>
              </a:pPr>
              <a:t>3</a:t>
            </a:fld>
            <a:r>
              <a:rPr lang="en-US" altLang="zh-SG"/>
              <a:t>-</a:t>
            </a:r>
            <a:br>
              <a:rPr lang="en-US" altLang="zh-SG"/>
            </a:br>
            <a:endParaRPr lang="en-US" altLang="zh-SG" dirty="0"/>
          </a:p>
        </p:txBody>
      </p:sp>
      <p:sp>
        <p:nvSpPr>
          <p:cNvPr id="15" name="제목 4">
            <a:extLst>
              <a:ext uri="{FF2B5EF4-FFF2-40B4-BE49-F238E27FC236}">
                <a16:creationId xmlns:a16="http://schemas.microsoft.com/office/drawing/2014/main" id="{AF1582B6-F3DE-4209-933D-3E3F27A56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50" y="185572"/>
            <a:ext cx="7721748" cy="504056"/>
          </a:xfrm>
        </p:spPr>
        <p:txBody>
          <a:bodyPr/>
          <a:lstStyle/>
          <a:p>
            <a:r>
              <a:rPr lang="ko-KR" altLang="en-US" sz="2000" dirty="0">
                <a:latin typeface="+mn-ea"/>
                <a:ea typeface="+mn-ea"/>
              </a:rPr>
              <a:t>세부 사항 </a:t>
            </a:r>
            <a:r>
              <a:rPr lang="en-US" altLang="ko-KR" sz="2000" dirty="0">
                <a:latin typeface="+mn-ea"/>
                <a:ea typeface="+mn-ea"/>
              </a:rPr>
              <a:t>: D/S</a:t>
            </a:r>
            <a:endParaRPr lang="ko-KR" altLang="en-US" sz="2000" dirty="0">
              <a:latin typeface="+mn-ea"/>
              <a:ea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ED0621F-A59F-49A3-A208-D73D84FE3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06" y="1226088"/>
            <a:ext cx="1591200" cy="3558343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BF40084F-2B8E-4DEF-A66B-A3B472126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197" y="1235141"/>
            <a:ext cx="1590670" cy="3557156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DB2B5186-ADCD-4771-B419-0E9DF8820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679" y="1236642"/>
            <a:ext cx="1590670" cy="3557156"/>
          </a:xfrm>
          <a:prstGeom prst="rect">
            <a:avLst/>
          </a:prstGeom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400569E-53A4-4663-864E-B8AF1E45595C}"/>
              </a:ext>
            </a:extLst>
          </p:cNvPr>
          <p:cNvSpPr/>
          <p:nvPr/>
        </p:nvSpPr>
        <p:spPr>
          <a:xfrm>
            <a:off x="3466669" y="2126822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58EB00B-16AF-4370-9F38-2259B65C6C30}"/>
              </a:ext>
            </a:extLst>
          </p:cNvPr>
          <p:cNvSpPr/>
          <p:nvPr/>
        </p:nvSpPr>
        <p:spPr>
          <a:xfrm>
            <a:off x="3466669" y="2514011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C90B8B2-004D-4C52-99B6-EE816135C13D}"/>
              </a:ext>
            </a:extLst>
          </p:cNvPr>
          <p:cNvSpPr/>
          <p:nvPr/>
        </p:nvSpPr>
        <p:spPr>
          <a:xfrm>
            <a:off x="3464558" y="3020279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0254C4FD-1839-4950-AD0B-2FB809B99D5D}"/>
              </a:ext>
            </a:extLst>
          </p:cNvPr>
          <p:cNvSpPr/>
          <p:nvPr/>
        </p:nvSpPr>
        <p:spPr>
          <a:xfrm>
            <a:off x="3464558" y="3369894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8CDCFE21-6F86-4AF1-AD77-A7E1D9EA7221}"/>
              </a:ext>
            </a:extLst>
          </p:cNvPr>
          <p:cNvSpPr/>
          <p:nvPr/>
        </p:nvSpPr>
        <p:spPr>
          <a:xfrm>
            <a:off x="655871" y="4841603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0440990-B4D9-4AC3-B828-31B05C7CDB7F}"/>
              </a:ext>
            </a:extLst>
          </p:cNvPr>
          <p:cNvSpPr/>
          <p:nvPr/>
        </p:nvSpPr>
        <p:spPr>
          <a:xfrm>
            <a:off x="655871" y="5153376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081766A-48FB-4FE0-B09D-34E9A26419E7}"/>
              </a:ext>
            </a:extLst>
          </p:cNvPr>
          <p:cNvSpPr/>
          <p:nvPr/>
        </p:nvSpPr>
        <p:spPr>
          <a:xfrm>
            <a:off x="1000965" y="4850536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A698FB4-A3F0-423A-8C65-13C28BF0A14D}"/>
              </a:ext>
            </a:extLst>
          </p:cNvPr>
          <p:cNvSpPr/>
          <p:nvPr/>
        </p:nvSpPr>
        <p:spPr>
          <a:xfrm>
            <a:off x="1000965" y="5162443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BDF2EEB6-E194-43F3-8C1E-0C5CD1767F3D}"/>
              </a:ext>
            </a:extLst>
          </p:cNvPr>
          <p:cNvSpPr/>
          <p:nvPr/>
        </p:nvSpPr>
        <p:spPr>
          <a:xfrm>
            <a:off x="1534565" y="2109875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E0B388C4-32BE-4838-995C-86096E749DAE}"/>
              </a:ext>
            </a:extLst>
          </p:cNvPr>
          <p:cNvSpPr/>
          <p:nvPr/>
        </p:nvSpPr>
        <p:spPr>
          <a:xfrm>
            <a:off x="1534565" y="2497064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CC9A2988-BC1B-4A50-B4FE-1412DFA6C43C}"/>
              </a:ext>
            </a:extLst>
          </p:cNvPr>
          <p:cNvSpPr/>
          <p:nvPr/>
        </p:nvSpPr>
        <p:spPr>
          <a:xfrm>
            <a:off x="1532454" y="3003332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8AABBFF-7654-4D20-B44C-08D1B193547F}"/>
              </a:ext>
            </a:extLst>
          </p:cNvPr>
          <p:cNvSpPr/>
          <p:nvPr/>
        </p:nvSpPr>
        <p:spPr>
          <a:xfrm>
            <a:off x="1532454" y="3352947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768B9A9C-7E3D-4F3F-A956-02BE9C533B3E}"/>
              </a:ext>
            </a:extLst>
          </p:cNvPr>
          <p:cNvSpPr/>
          <p:nvPr/>
        </p:nvSpPr>
        <p:spPr>
          <a:xfrm>
            <a:off x="5351008" y="2153033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3B85F08A-1BB5-4409-A924-84448A50AAA3}"/>
              </a:ext>
            </a:extLst>
          </p:cNvPr>
          <p:cNvSpPr/>
          <p:nvPr/>
        </p:nvSpPr>
        <p:spPr>
          <a:xfrm>
            <a:off x="5351008" y="2540222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10E365E4-0011-4B1B-81B6-FC3EB7386691}"/>
              </a:ext>
            </a:extLst>
          </p:cNvPr>
          <p:cNvSpPr/>
          <p:nvPr/>
        </p:nvSpPr>
        <p:spPr>
          <a:xfrm>
            <a:off x="5348897" y="3046490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0A0C76B9-C7DB-4AC1-A1C8-4A07E19BD826}"/>
              </a:ext>
            </a:extLst>
          </p:cNvPr>
          <p:cNvSpPr/>
          <p:nvPr/>
        </p:nvSpPr>
        <p:spPr>
          <a:xfrm>
            <a:off x="5348897" y="3396105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B6CD1281-D189-4FF9-8025-11F0E6472CFD}"/>
              </a:ext>
            </a:extLst>
          </p:cNvPr>
          <p:cNvSpPr/>
          <p:nvPr/>
        </p:nvSpPr>
        <p:spPr>
          <a:xfrm>
            <a:off x="7204152" y="2168074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4096315C-A61F-45B7-8BF5-0B0F31C45586}"/>
              </a:ext>
            </a:extLst>
          </p:cNvPr>
          <p:cNvSpPr/>
          <p:nvPr/>
        </p:nvSpPr>
        <p:spPr>
          <a:xfrm>
            <a:off x="7204152" y="2555263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4CAFD31E-190C-4F32-A377-564251643C42}"/>
              </a:ext>
            </a:extLst>
          </p:cNvPr>
          <p:cNvSpPr/>
          <p:nvPr/>
        </p:nvSpPr>
        <p:spPr>
          <a:xfrm>
            <a:off x="7202041" y="3061531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74CEBB70-5132-41E9-A10F-1D637AD688B7}"/>
              </a:ext>
            </a:extLst>
          </p:cNvPr>
          <p:cNvSpPr/>
          <p:nvPr/>
        </p:nvSpPr>
        <p:spPr>
          <a:xfrm>
            <a:off x="7202041" y="3411146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BC8B08CB-3791-456A-9AA1-EEB5692F07EB}"/>
              </a:ext>
            </a:extLst>
          </p:cNvPr>
          <p:cNvSpPr/>
          <p:nvPr/>
        </p:nvSpPr>
        <p:spPr>
          <a:xfrm>
            <a:off x="9064094" y="2186180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D6452ADB-B10F-46FE-895E-6DDA9B91A72A}"/>
              </a:ext>
            </a:extLst>
          </p:cNvPr>
          <p:cNvSpPr/>
          <p:nvPr/>
        </p:nvSpPr>
        <p:spPr>
          <a:xfrm>
            <a:off x="9064094" y="2573369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67608595-974F-4019-AE56-AFB2CE57E4BE}"/>
              </a:ext>
            </a:extLst>
          </p:cNvPr>
          <p:cNvSpPr/>
          <p:nvPr/>
        </p:nvSpPr>
        <p:spPr>
          <a:xfrm>
            <a:off x="9061983" y="3079637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04F47E61-FDFD-4899-AA6F-29C7D557D6D0}"/>
              </a:ext>
            </a:extLst>
          </p:cNvPr>
          <p:cNvSpPr/>
          <p:nvPr/>
        </p:nvSpPr>
        <p:spPr>
          <a:xfrm>
            <a:off x="9061983" y="3429252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CAEE5DC-83E5-4F40-A01A-90B4D1CC1A78}"/>
              </a:ext>
            </a:extLst>
          </p:cNvPr>
          <p:cNvSpPr txBox="1"/>
          <p:nvPr/>
        </p:nvSpPr>
        <p:spPr>
          <a:xfrm>
            <a:off x="612166" y="5167916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i12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E5A7BE4-4E10-40A9-8B1B-69F7273E4C5E}"/>
              </a:ext>
            </a:extLst>
          </p:cNvPr>
          <p:cNvSpPr txBox="1"/>
          <p:nvPr/>
        </p:nvSpPr>
        <p:spPr>
          <a:xfrm>
            <a:off x="912717" y="4856471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w11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55591C9-7397-4218-8834-0B9818D9C35C}"/>
              </a:ext>
            </a:extLst>
          </p:cNvPr>
          <p:cNvSpPr txBox="1"/>
          <p:nvPr/>
        </p:nvSpPr>
        <p:spPr>
          <a:xfrm>
            <a:off x="902158" y="5179392"/>
            <a:ext cx="553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w12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E06172D-81CC-4B22-83D8-2911F3C2EC5E}"/>
              </a:ext>
            </a:extLst>
          </p:cNvPr>
          <p:cNvSpPr txBox="1"/>
          <p:nvPr/>
        </p:nvSpPr>
        <p:spPr>
          <a:xfrm>
            <a:off x="625631" y="4844986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i11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1B7B512B-1F86-475A-AE0B-48F42726B5E8}"/>
              </a:ext>
            </a:extLst>
          </p:cNvPr>
          <p:cNvSpPr/>
          <p:nvPr/>
        </p:nvSpPr>
        <p:spPr>
          <a:xfrm>
            <a:off x="1276323" y="3822302"/>
            <a:ext cx="3096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2D0D0D4E-7E42-424A-9CCB-7BC0A212C3F0}"/>
              </a:ext>
            </a:extLst>
          </p:cNvPr>
          <p:cNvSpPr/>
          <p:nvPr/>
        </p:nvSpPr>
        <p:spPr>
          <a:xfrm>
            <a:off x="3210419" y="3807604"/>
            <a:ext cx="3096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F155BD36-5475-4674-882A-ACEA92FBD2C7}"/>
              </a:ext>
            </a:extLst>
          </p:cNvPr>
          <p:cNvSpPr/>
          <p:nvPr/>
        </p:nvSpPr>
        <p:spPr>
          <a:xfrm>
            <a:off x="5084485" y="3840892"/>
            <a:ext cx="3096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5307A98F-41C7-45FF-A76F-1FE230AF4DF4}"/>
              </a:ext>
            </a:extLst>
          </p:cNvPr>
          <p:cNvSpPr/>
          <p:nvPr/>
        </p:nvSpPr>
        <p:spPr>
          <a:xfrm>
            <a:off x="6946147" y="3870975"/>
            <a:ext cx="3096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487D1D39-5486-4169-8546-7BF286273926}"/>
              </a:ext>
            </a:extLst>
          </p:cNvPr>
          <p:cNvSpPr/>
          <p:nvPr/>
        </p:nvSpPr>
        <p:spPr>
          <a:xfrm>
            <a:off x="8806984" y="3880028"/>
            <a:ext cx="3096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90BB79E-3E00-4C63-841C-65636A841470}"/>
              </a:ext>
            </a:extLst>
          </p:cNvPr>
          <p:cNvSpPr txBox="1"/>
          <p:nvPr/>
        </p:nvSpPr>
        <p:spPr>
          <a:xfrm>
            <a:off x="1189893" y="3835670"/>
            <a:ext cx="51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b12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A28E571-0F16-4CF8-8F11-49224ACEEBB3}"/>
              </a:ext>
            </a:extLst>
          </p:cNvPr>
          <p:cNvSpPr txBox="1"/>
          <p:nvPr/>
        </p:nvSpPr>
        <p:spPr>
          <a:xfrm>
            <a:off x="3125824" y="3816063"/>
            <a:ext cx="539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b14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067516D-69BE-4E6E-B812-D4400452E5B6}"/>
              </a:ext>
            </a:extLst>
          </p:cNvPr>
          <p:cNvSpPr txBox="1"/>
          <p:nvPr/>
        </p:nvSpPr>
        <p:spPr>
          <a:xfrm>
            <a:off x="4990837" y="3852275"/>
            <a:ext cx="547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b16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B5E5343-C448-491C-A919-DCABAAFE0673}"/>
              </a:ext>
            </a:extLst>
          </p:cNvPr>
          <p:cNvSpPr txBox="1"/>
          <p:nvPr/>
        </p:nvSpPr>
        <p:spPr>
          <a:xfrm>
            <a:off x="6855859" y="3879434"/>
            <a:ext cx="530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b18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EF2EB9D-4779-4D72-AA85-7E2D1120D143}"/>
              </a:ext>
            </a:extLst>
          </p:cNvPr>
          <p:cNvSpPr txBox="1"/>
          <p:nvPr/>
        </p:nvSpPr>
        <p:spPr>
          <a:xfrm>
            <a:off x="8720884" y="3888486"/>
            <a:ext cx="514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b20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68693EDD-262F-4B58-8476-C77B96C4B401}"/>
              </a:ext>
            </a:extLst>
          </p:cNvPr>
          <p:cNvSpPr/>
          <p:nvPr/>
        </p:nvSpPr>
        <p:spPr>
          <a:xfrm>
            <a:off x="1285753" y="1264790"/>
            <a:ext cx="3096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803F699B-B2A0-408B-908E-11176DCBB165}"/>
              </a:ext>
            </a:extLst>
          </p:cNvPr>
          <p:cNvSpPr/>
          <p:nvPr/>
        </p:nvSpPr>
        <p:spPr>
          <a:xfrm>
            <a:off x="3219849" y="1286304"/>
            <a:ext cx="3096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057FA5E2-D607-4908-A879-00D8B512FA4E}"/>
              </a:ext>
            </a:extLst>
          </p:cNvPr>
          <p:cNvSpPr/>
          <p:nvPr/>
        </p:nvSpPr>
        <p:spPr>
          <a:xfrm>
            <a:off x="5093915" y="1310539"/>
            <a:ext cx="3096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033DC55C-2C62-4921-9985-8E21F5287803}"/>
              </a:ext>
            </a:extLst>
          </p:cNvPr>
          <p:cNvSpPr/>
          <p:nvPr/>
        </p:nvSpPr>
        <p:spPr>
          <a:xfrm>
            <a:off x="6955577" y="1313463"/>
            <a:ext cx="3096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FF144284-7B99-4B3C-83C4-452B85FB8237}"/>
              </a:ext>
            </a:extLst>
          </p:cNvPr>
          <p:cNvSpPr/>
          <p:nvPr/>
        </p:nvSpPr>
        <p:spPr>
          <a:xfrm>
            <a:off x="8816414" y="1322516"/>
            <a:ext cx="3096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46FE5E3-082F-4002-BE49-903F9B4A2752}"/>
              </a:ext>
            </a:extLst>
          </p:cNvPr>
          <p:cNvSpPr txBox="1"/>
          <p:nvPr/>
        </p:nvSpPr>
        <p:spPr>
          <a:xfrm>
            <a:off x="1208376" y="1278158"/>
            <a:ext cx="547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b11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21AEB54-943A-4E51-BCFE-181D4B4BE097}"/>
              </a:ext>
            </a:extLst>
          </p:cNvPr>
          <p:cNvSpPr txBox="1"/>
          <p:nvPr/>
        </p:nvSpPr>
        <p:spPr>
          <a:xfrm>
            <a:off x="3135254" y="1294763"/>
            <a:ext cx="547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b13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41A7FDA-2330-4388-A862-F06548D64402}"/>
              </a:ext>
            </a:extLst>
          </p:cNvPr>
          <p:cNvSpPr txBox="1"/>
          <p:nvPr/>
        </p:nvSpPr>
        <p:spPr>
          <a:xfrm>
            <a:off x="5009320" y="1321922"/>
            <a:ext cx="62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b15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F85E728-7258-4456-A737-CF579ED1FCE2}"/>
              </a:ext>
            </a:extLst>
          </p:cNvPr>
          <p:cNvSpPr txBox="1"/>
          <p:nvPr/>
        </p:nvSpPr>
        <p:spPr>
          <a:xfrm>
            <a:off x="6865289" y="1321922"/>
            <a:ext cx="677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b17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280F114-96A6-4691-AF59-27F2ED8E7380}"/>
              </a:ext>
            </a:extLst>
          </p:cNvPr>
          <p:cNvSpPr txBox="1"/>
          <p:nvPr/>
        </p:nvSpPr>
        <p:spPr>
          <a:xfrm>
            <a:off x="8730314" y="1330974"/>
            <a:ext cx="514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b19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8E2FEA1B-06F8-4566-B533-09ED18B79229}"/>
              </a:ext>
            </a:extLst>
          </p:cNvPr>
          <p:cNvSpPr/>
          <p:nvPr/>
        </p:nvSpPr>
        <p:spPr>
          <a:xfrm>
            <a:off x="1311318" y="4930836"/>
            <a:ext cx="324000" cy="32400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320384A5-D41F-4352-94A7-13FA6DC6C772}"/>
              </a:ext>
            </a:extLst>
          </p:cNvPr>
          <p:cNvSpPr/>
          <p:nvPr/>
        </p:nvSpPr>
        <p:spPr>
          <a:xfrm>
            <a:off x="3272573" y="4934244"/>
            <a:ext cx="324000" cy="32400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915CDED2-FE7D-4AF9-9070-1393B4A0D9BB}"/>
              </a:ext>
            </a:extLst>
          </p:cNvPr>
          <p:cNvSpPr/>
          <p:nvPr/>
        </p:nvSpPr>
        <p:spPr>
          <a:xfrm>
            <a:off x="5137586" y="4931320"/>
            <a:ext cx="324000" cy="32400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2623CF80-90F0-42EA-8801-7E9579052ACB}"/>
              </a:ext>
            </a:extLst>
          </p:cNvPr>
          <p:cNvSpPr/>
          <p:nvPr/>
        </p:nvSpPr>
        <p:spPr>
          <a:xfrm>
            <a:off x="6999248" y="4934244"/>
            <a:ext cx="324000" cy="32400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E42C3BFE-5351-417D-9117-EC6F57C68B52}"/>
              </a:ext>
            </a:extLst>
          </p:cNvPr>
          <p:cNvSpPr/>
          <p:nvPr/>
        </p:nvSpPr>
        <p:spPr>
          <a:xfrm>
            <a:off x="8869138" y="4934244"/>
            <a:ext cx="324000" cy="32400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A6B5EA-86BC-48FA-9113-7488377F3E91}"/>
              </a:ext>
            </a:extLst>
          </p:cNvPr>
          <p:cNvSpPr/>
          <p:nvPr/>
        </p:nvSpPr>
        <p:spPr>
          <a:xfrm>
            <a:off x="935011" y="5782934"/>
            <a:ext cx="598578" cy="63794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28C17EC9-BC9A-4E58-AC22-36342FC27AA1}"/>
              </a:ext>
            </a:extLst>
          </p:cNvPr>
          <p:cNvSpPr/>
          <p:nvPr/>
        </p:nvSpPr>
        <p:spPr>
          <a:xfrm>
            <a:off x="4746129" y="5782934"/>
            <a:ext cx="598578" cy="63794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32456C4F-62F0-4AA9-B56E-97E04B2511E3}"/>
              </a:ext>
            </a:extLst>
          </p:cNvPr>
          <p:cNvSpPr/>
          <p:nvPr/>
        </p:nvSpPr>
        <p:spPr>
          <a:xfrm>
            <a:off x="2870063" y="5787194"/>
            <a:ext cx="598578" cy="63794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BC2B52A0-7098-4838-8EE4-D3C82CB9B64B}"/>
              </a:ext>
            </a:extLst>
          </p:cNvPr>
          <p:cNvSpPr txBox="1"/>
          <p:nvPr/>
        </p:nvSpPr>
        <p:spPr>
          <a:xfrm>
            <a:off x="897438" y="5766799"/>
            <a:ext cx="674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pannel</a:t>
            </a:r>
            <a:endParaRPr lang="ko-KR" altLang="en-US" sz="1200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05870BDA-F772-4020-9CDC-658CC253B9F5}"/>
              </a:ext>
            </a:extLst>
          </p:cNvPr>
          <p:cNvSpPr txBox="1"/>
          <p:nvPr/>
        </p:nvSpPr>
        <p:spPr>
          <a:xfrm>
            <a:off x="2830934" y="5762987"/>
            <a:ext cx="674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pannel</a:t>
            </a:r>
            <a:endParaRPr lang="ko-KR" altLang="en-US" sz="1200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D221631A-965D-43EE-96EA-A789F2E56AC7}"/>
              </a:ext>
            </a:extLst>
          </p:cNvPr>
          <p:cNvSpPr txBox="1"/>
          <p:nvPr/>
        </p:nvSpPr>
        <p:spPr>
          <a:xfrm>
            <a:off x="4705125" y="5764411"/>
            <a:ext cx="674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pannel</a:t>
            </a:r>
            <a:endParaRPr lang="ko-KR" altLang="en-US" sz="1200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29E08614-0C77-452E-BDBD-58711C2BA5E8}"/>
              </a:ext>
            </a:extLst>
          </p:cNvPr>
          <p:cNvSpPr/>
          <p:nvPr/>
        </p:nvSpPr>
        <p:spPr>
          <a:xfrm>
            <a:off x="6577417" y="5779841"/>
            <a:ext cx="598578" cy="63794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CD2118B5-9C04-4013-AF44-2BAADC6A49E7}"/>
              </a:ext>
            </a:extLst>
          </p:cNvPr>
          <p:cNvSpPr/>
          <p:nvPr/>
        </p:nvSpPr>
        <p:spPr>
          <a:xfrm>
            <a:off x="8504154" y="5777752"/>
            <a:ext cx="598578" cy="63794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D5E9E1B5-1929-4402-9512-B26BC125BB0F}"/>
              </a:ext>
            </a:extLst>
          </p:cNvPr>
          <p:cNvSpPr txBox="1"/>
          <p:nvPr/>
        </p:nvSpPr>
        <p:spPr>
          <a:xfrm>
            <a:off x="6547482" y="5770513"/>
            <a:ext cx="674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pannel</a:t>
            </a:r>
            <a:endParaRPr lang="ko-KR" altLang="en-US" sz="1200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02FAD54F-AC65-4091-98FF-2EC21930476D}"/>
              </a:ext>
            </a:extLst>
          </p:cNvPr>
          <p:cNvSpPr txBox="1"/>
          <p:nvPr/>
        </p:nvSpPr>
        <p:spPr>
          <a:xfrm>
            <a:off x="8468092" y="5769425"/>
            <a:ext cx="674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pannel</a:t>
            </a:r>
            <a:endParaRPr lang="ko-KR" altLang="en-US" sz="1200" dirty="0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187AE961-7513-4B06-889F-DF8DB870D831}"/>
              </a:ext>
            </a:extLst>
          </p:cNvPr>
          <p:cNvSpPr/>
          <p:nvPr/>
        </p:nvSpPr>
        <p:spPr>
          <a:xfrm>
            <a:off x="600889" y="5852467"/>
            <a:ext cx="324000" cy="324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1931D23-BF03-4703-911D-EE99303BCD2B}"/>
              </a:ext>
            </a:extLst>
          </p:cNvPr>
          <p:cNvSpPr txBox="1"/>
          <p:nvPr/>
        </p:nvSpPr>
        <p:spPr>
          <a:xfrm>
            <a:off x="527116" y="5870231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P01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BC19C2BF-7399-4816-88C5-89D10EEB1A4F}"/>
              </a:ext>
            </a:extLst>
          </p:cNvPr>
          <p:cNvSpPr/>
          <p:nvPr/>
        </p:nvSpPr>
        <p:spPr>
          <a:xfrm>
            <a:off x="1544780" y="5851983"/>
            <a:ext cx="324000" cy="324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D4AD9C32-7048-461F-96ED-7ED9FF2A56BE}"/>
              </a:ext>
            </a:extLst>
          </p:cNvPr>
          <p:cNvSpPr txBox="1"/>
          <p:nvPr/>
        </p:nvSpPr>
        <p:spPr>
          <a:xfrm>
            <a:off x="1471007" y="5869747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P02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F66DB1FE-BC81-4680-B3E6-318EF9000F8F}"/>
              </a:ext>
            </a:extLst>
          </p:cNvPr>
          <p:cNvSpPr/>
          <p:nvPr/>
        </p:nvSpPr>
        <p:spPr>
          <a:xfrm>
            <a:off x="2536736" y="5859152"/>
            <a:ext cx="324000" cy="324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9EC26ED1-B92E-4CD2-B11D-6056828FCA49}"/>
              </a:ext>
            </a:extLst>
          </p:cNvPr>
          <p:cNvSpPr txBox="1"/>
          <p:nvPr/>
        </p:nvSpPr>
        <p:spPr>
          <a:xfrm>
            <a:off x="2462963" y="5876916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P03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F4BEDF5B-CFBF-4A9F-8B46-04B2F33459D6}"/>
              </a:ext>
            </a:extLst>
          </p:cNvPr>
          <p:cNvSpPr/>
          <p:nvPr/>
        </p:nvSpPr>
        <p:spPr>
          <a:xfrm>
            <a:off x="3480627" y="5858668"/>
            <a:ext cx="324000" cy="324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ECA7557-6C40-4658-8119-F5B46F4E6381}"/>
              </a:ext>
            </a:extLst>
          </p:cNvPr>
          <p:cNvSpPr txBox="1"/>
          <p:nvPr/>
        </p:nvSpPr>
        <p:spPr>
          <a:xfrm>
            <a:off x="3406854" y="5876432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P04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7D676B9E-F8A8-4A60-9CFA-CA35C932469C}"/>
              </a:ext>
            </a:extLst>
          </p:cNvPr>
          <p:cNvSpPr/>
          <p:nvPr/>
        </p:nvSpPr>
        <p:spPr>
          <a:xfrm>
            <a:off x="4421540" y="5852467"/>
            <a:ext cx="324000" cy="324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5553EF00-BC6B-411B-9142-71665389D79B}"/>
              </a:ext>
            </a:extLst>
          </p:cNvPr>
          <p:cNvSpPr txBox="1"/>
          <p:nvPr/>
        </p:nvSpPr>
        <p:spPr>
          <a:xfrm>
            <a:off x="4347767" y="5870231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P05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92D80472-63C2-4CAA-B272-89901EA02A38}"/>
              </a:ext>
            </a:extLst>
          </p:cNvPr>
          <p:cNvSpPr/>
          <p:nvPr/>
        </p:nvSpPr>
        <p:spPr>
          <a:xfrm>
            <a:off x="5365431" y="5851983"/>
            <a:ext cx="324000" cy="324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76517C7-C4E5-45D6-ABEF-06523FA8BC50}"/>
              </a:ext>
            </a:extLst>
          </p:cNvPr>
          <p:cNvSpPr txBox="1"/>
          <p:nvPr/>
        </p:nvSpPr>
        <p:spPr>
          <a:xfrm>
            <a:off x="5291658" y="5869747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P06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9862C1C9-0D62-437F-96DB-3ECAA0B248ED}"/>
              </a:ext>
            </a:extLst>
          </p:cNvPr>
          <p:cNvSpPr/>
          <p:nvPr/>
        </p:nvSpPr>
        <p:spPr>
          <a:xfrm>
            <a:off x="6251772" y="5844254"/>
            <a:ext cx="324000" cy="324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2871A4E-1438-457B-9B37-6EC34E6C24E9}"/>
              </a:ext>
            </a:extLst>
          </p:cNvPr>
          <p:cNvSpPr txBox="1"/>
          <p:nvPr/>
        </p:nvSpPr>
        <p:spPr>
          <a:xfrm>
            <a:off x="6177999" y="5862018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P07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D95F2224-2D55-477A-8999-E925B57A13BE}"/>
              </a:ext>
            </a:extLst>
          </p:cNvPr>
          <p:cNvSpPr/>
          <p:nvPr/>
        </p:nvSpPr>
        <p:spPr>
          <a:xfrm>
            <a:off x="7195663" y="5843770"/>
            <a:ext cx="324000" cy="324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5675BB5-5938-4C11-B1E0-2872D9319E0B}"/>
              </a:ext>
            </a:extLst>
          </p:cNvPr>
          <p:cNvSpPr txBox="1"/>
          <p:nvPr/>
        </p:nvSpPr>
        <p:spPr>
          <a:xfrm>
            <a:off x="7121890" y="5861534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P08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ACB2FDB8-F56D-4298-932A-0DFEF26C976F}"/>
              </a:ext>
            </a:extLst>
          </p:cNvPr>
          <p:cNvSpPr/>
          <p:nvPr/>
        </p:nvSpPr>
        <p:spPr>
          <a:xfrm>
            <a:off x="8167894" y="5852467"/>
            <a:ext cx="324000" cy="324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F45AACBC-2ED3-4F7F-A7E2-8AEC3F207CB4}"/>
              </a:ext>
            </a:extLst>
          </p:cNvPr>
          <p:cNvSpPr txBox="1"/>
          <p:nvPr/>
        </p:nvSpPr>
        <p:spPr>
          <a:xfrm>
            <a:off x="8094121" y="5870231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P09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3A928A59-6CA2-4D33-B766-A765F6CDCE1C}"/>
              </a:ext>
            </a:extLst>
          </p:cNvPr>
          <p:cNvSpPr/>
          <p:nvPr/>
        </p:nvSpPr>
        <p:spPr>
          <a:xfrm>
            <a:off x="9111785" y="5851983"/>
            <a:ext cx="324000" cy="324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A65389EA-D6C3-4C24-9965-2E7B4B7874DA}"/>
              </a:ext>
            </a:extLst>
          </p:cNvPr>
          <p:cNvSpPr txBox="1"/>
          <p:nvPr/>
        </p:nvSpPr>
        <p:spPr>
          <a:xfrm>
            <a:off x="9038012" y="5869747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P10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FC4259A4-0103-43F8-B835-1E2EF6EB118E}"/>
              </a:ext>
            </a:extLst>
          </p:cNvPr>
          <p:cNvSpPr/>
          <p:nvPr/>
        </p:nvSpPr>
        <p:spPr>
          <a:xfrm>
            <a:off x="302474" y="2721614"/>
            <a:ext cx="324000" cy="3240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83278B1F-267B-466E-AAB2-DC4DC3EF0A93}"/>
              </a:ext>
            </a:extLst>
          </p:cNvPr>
          <p:cNvSpPr/>
          <p:nvPr/>
        </p:nvSpPr>
        <p:spPr>
          <a:xfrm>
            <a:off x="302213" y="3164226"/>
            <a:ext cx="324000" cy="3240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16E512FE-4CE6-4A0C-B792-D3786EBE9E11}"/>
              </a:ext>
            </a:extLst>
          </p:cNvPr>
          <p:cNvSpPr txBox="1"/>
          <p:nvPr/>
        </p:nvSpPr>
        <p:spPr>
          <a:xfrm>
            <a:off x="315618" y="2730069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2F7B13F8-0501-4F60-B0FC-2006B0763DE3}"/>
              </a:ext>
            </a:extLst>
          </p:cNvPr>
          <p:cNvSpPr txBox="1"/>
          <p:nvPr/>
        </p:nvSpPr>
        <p:spPr>
          <a:xfrm>
            <a:off x="323073" y="3172834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2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FF560CD3-AF7C-4B86-9594-C588707539A8}"/>
              </a:ext>
            </a:extLst>
          </p:cNvPr>
          <p:cNvSpPr/>
          <p:nvPr/>
        </p:nvSpPr>
        <p:spPr>
          <a:xfrm>
            <a:off x="2247817" y="2720045"/>
            <a:ext cx="324000" cy="3240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279583A9-828A-4E80-BD63-E0CB952EE2DE}"/>
              </a:ext>
            </a:extLst>
          </p:cNvPr>
          <p:cNvSpPr/>
          <p:nvPr/>
        </p:nvSpPr>
        <p:spPr>
          <a:xfrm>
            <a:off x="2247556" y="3162657"/>
            <a:ext cx="324000" cy="3240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5F9C880C-A82B-4751-9A09-8016EA0C78B0}"/>
              </a:ext>
            </a:extLst>
          </p:cNvPr>
          <p:cNvSpPr/>
          <p:nvPr/>
        </p:nvSpPr>
        <p:spPr>
          <a:xfrm>
            <a:off x="4139501" y="2720901"/>
            <a:ext cx="324000" cy="3240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D2DA2432-1119-4882-93D2-A0B51DD21358}"/>
              </a:ext>
            </a:extLst>
          </p:cNvPr>
          <p:cNvSpPr/>
          <p:nvPr/>
        </p:nvSpPr>
        <p:spPr>
          <a:xfrm>
            <a:off x="4139240" y="3163513"/>
            <a:ext cx="324000" cy="3240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2B5B2544-943D-437D-AF6F-E1CB7E75E9D0}"/>
              </a:ext>
            </a:extLst>
          </p:cNvPr>
          <p:cNvSpPr/>
          <p:nvPr/>
        </p:nvSpPr>
        <p:spPr>
          <a:xfrm>
            <a:off x="5994941" y="2720966"/>
            <a:ext cx="324000" cy="3240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9BF3A369-F724-4343-9DC0-1EB2D03FC971}"/>
              </a:ext>
            </a:extLst>
          </p:cNvPr>
          <p:cNvSpPr/>
          <p:nvPr/>
        </p:nvSpPr>
        <p:spPr>
          <a:xfrm>
            <a:off x="5994680" y="3163578"/>
            <a:ext cx="324000" cy="3240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FF7B2220-2637-49DE-86F3-2164ABB48DA9}"/>
              </a:ext>
            </a:extLst>
          </p:cNvPr>
          <p:cNvSpPr/>
          <p:nvPr/>
        </p:nvSpPr>
        <p:spPr>
          <a:xfrm>
            <a:off x="7845491" y="2718490"/>
            <a:ext cx="324000" cy="3240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EA4952B0-57D6-46B0-96D0-5C93AE0DC44A}"/>
              </a:ext>
            </a:extLst>
          </p:cNvPr>
          <p:cNvSpPr/>
          <p:nvPr/>
        </p:nvSpPr>
        <p:spPr>
          <a:xfrm>
            <a:off x="7845230" y="3161102"/>
            <a:ext cx="324000" cy="3240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06A0D83-C05D-4394-9D35-B5611784B27D}"/>
              </a:ext>
            </a:extLst>
          </p:cNvPr>
          <p:cNvSpPr txBox="1"/>
          <p:nvPr/>
        </p:nvSpPr>
        <p:spPr>
          <a:xfrm>
            <a:off x="2261187" y="2736800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3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C63E0EFA-3E87-4733-9A13-AC3E3AF579F4}"/>
              </a:ext>
            </a:extLst>
          </p:cNvPr>
          <p:cNvSpPr txBox="1"/>
          <p:nvPr/>
        </p:nvSpPr>
        <p:spPr>
          <a:xfrm>
            <a:off x="2268642" y="3179565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4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C8A9058D-CFD8-42CA-AC0F-106CB2656E4E}"/>
              </a:ext>
            </a:extLst>
          </p:cNvPr>
          <p:cNvSpPr txBox="1"/>
          <p:nvPr/>
        </p:nvSpPr>
        <p:spPr>
          <a:xfrm>
            <a:off x="4116250" y="2746829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 5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4088B662-1D2D-4351-8495-6D48C6E5FB42}"/>
              </a:ext>
            </a:extLst>
          </p:cNvPr>
          <p:cNvSpPr txBox="1"/>
          <p:nvPr/>
        </p:nvSpPr>
        <p:spPr>
          <a:xfrm>
            <a:off x="4123705" y="3189594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 6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5DC5EC2B-5556-4911-967B-8D5197D26C4B}"/>
              </a:ext>
            </a:extLst>
          </p:cNvPr>
          <p:cNvSpPr txBox="1"/>
          <p:nvPr/>
        </p:nvSpPr>
        <p:spPr>
          <a:xfrm>
            <a:off x="5973854" y="2737567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 7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F54C2618-3CB4-4180-9590-E6CB781477A4}"/>
              </a:ext>
            </a:extLst>
          </p:cNvPr>
          <p:cNvSpPr txBox="1"/>
          <p:nvPr/>
        </p:nvSpPr>
        <p:spPr>
          <a:xfrm>
            <a:off x="5981309" y="3180332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 8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7EEA923F-9758-46C8-93AC-EFE11B48B639}"/>
              </a:ext>
            </a:extLst>
          </p:cNvPr>
          <p:cNvSpPr txBox="1"/>
          <p:nvPr/>
        </p:nvSpPr>
        <p:spPr>
          <a:xfrm>
            <a:off x="7819313" y="2734235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 9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63747D17-F77D-4E08-9491-3680EC9B1CE9}"/>
              </a:ext>
            </a:extLst>
          </p:cNvPr>
          <p:cNvSpPr txBox="1"/>
          <p:nvPr/>
        </p:nvSpPr>
        <p:spPr>
          <a:xfrm>
            <a:off x="7826768" y="3177000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10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8CDCFE21-6F86-4AF1-AD77-A7E1D9EA7221}"/>
              </a:ext>
            </a:extLst>
          </p:cNvPr>
          <p:cNvSpPr/>
          <p:nvPr/>
        </p:nvSpPr>
        <p:spPr>
          <a:xfrm>
            <a:off x="2580073" y="4860980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F0440990-B4D9-4AC3-B828-31B05C7CDB7F}"/>
              </a:ext>
            </a:extLst>
          </p:cNvPr>
          <p:cNvSpPr/>
          <p:nvPr/>
        </p:nvSpPr>
        <p:spPr>
          <a:xfrm>
            <a:off x="2580073" y="5172753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D081766A-48FB-4FE0-B09D-34E9A26419E7}"/>
              </a:ext>
            </a:extLst>
          </p:cNvPr>
          <p:cNvSpPr/>
          <p:nvPr/>
        </p:nvSpPr>
        <p:spPr>
          <a:xfrm>
            <a:off x="2925167" y="4869913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CA698FB4-A3F0-423A-8C65-13C28BF0A14D}"/>
              </a:ext>
            </a:extLst>
          </p:cNvPr>
          <p:cNvSpPr/>
          <p:nvPr/>
        </p:nvSpPr>
        <p:spPr>
          <a:xfrm>
            <a:off x="2925167" y="5181820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CAEE5DC-83E5-4F40-A01A-90B4D1CC1A78}"/>
              </a:ext>
            </a:extLst>
          </p:cNvPr>
          <p:cNvSpPr txBox="1"/>
          <p:nvPr/>
        </p:nvSpPr>
        <p:spPr>
          <a:xfrm>
            <a:off x="2536368" y="5187293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i14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E06172D-81CC-4B22-83D8-2911F3C2EC5E}"/>
              </a:ext>
            </a:extLst>
          </p:cNvPr>
          <p:cNvSpPr txBox="1"/>
          <p:nvPr/>
        </p:nvSpPr>
        <p:spPr>
          <a:xfrm>
            <a:off x="2549833" y="4864363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i13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8CDCFE21-6F86-4AF1-AD77-A7E1D9EA7221}"/>
              </a:ext>
            </a:extLst>
          </p:cNvPr>
          <p:cNvSpPr/>
          <p:nvPr/>
        </p:nvSpPr>
        <p:spPr>
          <a:xfrm>
            <a:off x="4437619" y="4845277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F0440990-B4D9-4AC3-B828-31B05C7CDB7F}"/>
              </a:ext>
            </a:extLst>
          </p:cNvPr>
          <p:cNvSpPr/>
          <p:nvPr/>
        </p:nvSpPr>
        <p:spPr>
          <a:xfrm>
            <a:off x="4437619" y="5157050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D081766A-48FB-4FE0-B09D-34E9A26419E7}"/>
              </a:ext>
            </a:extLst>
          </p:cNvPr>
          <p:cNvSpPr/>
          <p:nvPr/>
        </p:nvSpPr>
        <p:spPr>
          <a:xfrm>
            <a:off x="4782713" y="4854210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CA698FB4-A3F0-423A-8C65-13C28BF0A14D}"/>
              </a:ext>
            </a:extLst>
          </p:cNvPr>
          <p:cNvSpPr/>
          <p:nvPr/>
        </p:nvSpPr>
        <p:spPr>
          <a:xfrm>
            <a:off x="4782713" y="5166117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1CAEE5DC-83E5-4F40-A01A-90B4D1CC1A78}"/>
              </a:ext>
            </a:extLst>
          </p:cNvPr>
          <p:cNvSpPr txBox="1"/>
          <p:nvPr/>
        </p:nvSpPr>
        <p:spPr>
          <a:xfrm>
            <a:off x="4393914" y="5171590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i16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CE06172D-81CC-4B22-83D8-2911F3C2EC5E}"/>
              </a:ext>
            </a:extLst>
          </p:cNvPr>
          <p:cNvSpPr txBox="1"/>
          <p:nvPr/>
        </p:nvSpPr>
        <p:spPr>
          <a:xfrm>
            <a:off x="4407379" y="4848660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i15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8CDCFE21-6F86-4AF1-AD77-A7E1D9EA7221}"/>
              </a:ext>
            </a:extLst>
          </p:cNvPr>
          <p:cNvSpPr/>
          <p:nvPr/>
        </p:nvSpPr>
        <p:spPr>
          <a:xfrm>
            <a:off x="6333706" y="4861912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F0440990-B4D9-4AC3-B828-31B05C7CDB7F}"/>
              </a:ext>
            </a:extLst>
          </p:cNvPr>
          <p:cNvSpPr/>
          <p:nvPr/>
        </p:nvSpPr>
        <p:spPr>
          <a:xfrm>
            <a:off x="6333706" y="5173685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D081766A-48FB-4FE0-B09D-34E9A26419E7}"/>
              </a:ext>
            </a:extLst>
          </p:cNvPr>
          <p:cNvSpPr/>
          <p:nvPr/>
        </p:nvSpPr>
        <p:spPr>
          <a:xfrm>
            <a:off x="6678800" y="4870845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CA698FB4-A3F0-423A-8C65-13C28BF0A14D}"/>
              </a:ext>
            </a:extLst>
          </p:cNvPr>
          <p:cNvSpPr/>
          <p:nvPr/>
        </p:nvSpPr>
        <p:spPr>
          <a:xfrm>
            <a:off x="6678800" y="5182752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1CAEE5DC-83E5-4F40-A01A-90B4D1CC1A78}"/>
              </a:ext>
            </a:extLst>
          </p:cNvPr>
          <p:cNvSpPr txBox="1"/>
          <p:nvPr/>
        </p:nvSpPr>
        <p:spPr>
          <a:xfrm>
            <a:off x="6290001" y="5188225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i18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CE06172D-81CC-4B22-83D8-2911F3C2EC5E}"/>
              </a:ext>
            </a:extLst>
          </p:cNvPr>
          <p:cNvSpPr txBox="1"/>
          <p:nvPr/>
        </p:nvSpPr>
        <p:spPr>
          <a:xfrm>
            <a:off x="6303466" y="4865295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i17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8CDCFE21-6F86-4AF1-AD77-A7E1D9EA7221}"/>
              </a:ext>
            </a:extLst>
          </p:cNvPr>
          <p:cNvSpPr/>
          <p:nvPr/>
        </p:nvSpPr>
        <p:spPr>
          <a:xfrm>
            <a:off x="8198899" y="4872315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F0440990-B4D9-4AC3-B828-31B05C7CDB7F}"/>
              </a:ext>
            </a:extLst>
          </p:cNvPr>
          <p:cNvSpPr/>
          <p:nvPr/>
        </p:nvSpPr>
        <p:spPr>
          <a:xfrm>
            <a:off x="8198899" y="5184088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D081766A-48FB-4FE0-B09D-34E9A26419E7}"/>
              </a:ext>
            </a:extLst>
          </p:cNvPr>
          <p:cNvSpPr/>
          <p:nvPr/>
        </p:nvSpPr>
        <p:spPr>
          <a:xfrm>
            <a:off x="8543993" y="4881248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CA698FB4-A3F0-423A-8C65-13C28BF0A14D}"/>
              </a:ext>
            </a:extLst>
          </p:cNvPr>
          <p:cNvSpPr/>
          <p:nvPr/>
        </p:nvSpPr>
        <p:spPr>
          <a:xfrm>
            <a:off x="8543993" y="5193155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1CAEE5DC-83E5-4F40-A01A-90B4D1CC1A78}"/>
              </a:ext>
            </a:extLst>
          </p:cNvPr>
          <p:cNvSpPr txBox="1"/>
          <p:nvPr/>
        </p:nvSpPr>
        <p:spPr>
          <a:xfrm>
            <a:off x="8155194" y="5198628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i20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CE06172D-81CC-4B22-83D8-2911F3C2EC5E}"/>
              </a:ext>
            </a:extLst>
          </p:cNvPr>
          <p:cNvSpPr txBox="1"/>
          <p:nvPr/>
        </p:nvSpPr>
        <p:spPr>
          <a:xfrm>
            <a:off x="8168659" y="4875698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i19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0255" y="2580744"/>
            <a:ext cx="623472" cy="10496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2" name="직사각형 281"/>
          <p:cNvSpPr/>
          <p:nvPr/>
        </p:nvSpPr>
        <p:spPr>
          <a:xfrm>
            <a:off x="2085196" y="2583776"/>
            <a:ext cx="623472" cy="10496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6" name="직사각형 285"/>
          <p:cNvSpPr/>
          <p:nvPr/>
        </p:nvSpPr>
        <p:spPr>
          <a:xfrm>
            <a:off x="3988671" y="2573369"/>
            <a:ext cx="623472" cy="10496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7" name="직사각형 286"/>
          <p:cNvSpPr/>
          <p:nvPr/>
        </p:nvSpPr>
        <p:spPr>
          <a:xfrm>
            <a:off x="5854920" y="2594366"/>
            <a:ext cx="623472" cy="10496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9" name="직사각형 288"/>
          <p:cNvSpPr/>
          <p:nvPr/>
        </p:nvSpPr>
        <p:spPr>
          <a:xfrm>
            <a:off x="7711260" y="2583959"/>
            <a:ext cx="623472" cy="10496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" name="꺾인 연결선 5"/>
          <p:cNvCxnSpPr>
            <a:endCxn id="264" idx="0"/>
          </p:cNvCxnSpPr>
          <p:nvPr/>
        </p:nvCxnSpPr>
        <p:spPr>
          <a:xfrm rot="16200000" flipH="1">
            <a:off x="-13866" y="4148870"/>
            <a:ext cx="2215755" cy="1225998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꺾인 연결선 289"/>
          <p:cNvCxnSpPr>
            <a:endCxn id="191" idx="0"/>
          </p:cNvCxnSpPr>
          <p:nvPr/>
        </p:nvCxnSpPr>
        <p:spPr>
          <a:xfrm rot="16200000" flipH="1">
            <a:off x="1922062" y="4155636"/>
            <a:ext cx="2195887" cy="1245703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꺾인 연결선 293"/>
          <p:cNvCxnSpPr>
            <a:endCxn id="199" idx="0"/>
          </p:cNvCxnSpPr>
          <p:nvPr/>
        </p:nvCxnSpPr>
        <p:spPr>
          <a:xfrm rot="16200000" flipH="1">
            <a:off x="3803052" y="4145137"/>
            <a:ext cx="2208619" cy="1240599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꺾인 연결선 294"/>
          <p:cNvCxnSpPr>
            <a:endCxn id="237" idx="0"/>
          </p:cNvCxnSpPr>
          <p:nvPr/>
        </p:nvCxnSpPr>
        <p:spPr>
          <a:xfrm rot="16200000" flipH="1">
            <a:off x="5651002" y="4154642"/>
            <a:ext cx="2170229" cy="1243554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꺾인 연결선 296"/>
          <p:cNvCxnSpPr>
            <a:endCxn id="241" idx="0"/>
          </p:cNvCxnSpPr>
          <p:nvPr/>
        </p:nvCxnSpPr>
        <p:spPr>
          <a:xfrm rot="16200000" flipH="1">
            <a:off x="7549906" y="4145637"/>
            <a:ext cx="2197199" cy="1251019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423872" y="2025032"/>
            <a:ext cx="493337" cy="1733122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5511" y="4792297"/>
            <a:ext cx="745807" cy="759222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8" name="직사각형 297"/>
          <p:cNvSpPr/>
          <p:nvPr/>
        </p:nvSpPr>
        <p:spPr>
          <a:xfrm>
            <a:off x="3384700" y="2053929"/>
            <a:ext cx="493337" cy="1733122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2" name="직사각형 301"/>
          <p:cNvSpPr/>
          <p:nvPr/>
        </p:nvSpPr>
        <p:spPr>
          <a:xfrm>
            <a:off x="2526339" y="4821194"/>
            <a:ext cx="745807" cy="759222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3" name="직사각형 302"/>
          <p:cNvSpPr/>
          <p:nvPr/>
        </p:nvSpPr>
        <p:spPr>
          <a:xfrm>
            <a:off x="5243339" y="2054758"/>
            <a:ext cx="493337" cy="1733122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5" name="직사각형 304"/>
          <p:cNvSpPr/>
          <p:nvPr/>
        </p:nvSpPr>
        <p:spPr>
          <a:xfrm>
            <a:off x="4384978" y="4822023"/>
            <a:ext cx="745807" cy="759222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6" name="직사각형 305"/>
          <p:cNvSpPr/>
          <p:nvPr/>
        </p:nvSpPr>
        <p:spPr>
          <a:xfrm>
            <a:off x="7119099" y="2053929"/>
            <a:ext cx="493337" cy="1733122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0" name="직사각형 309"/>
          <p:cNvSpPr/>
          <p:nvPr/>
        </p:nvSpPr>
        <p:spPr>
          <a:xfrm>
            <a:off x="6260738" y="4821194"/>
            <a:ext cx="745807" cy="759222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1" name="직사각형 310"/>
          <p:cNvSpPr/>
          <p:nvPr/>
        </p:nvSpPr>
        <p:spPr>
          <a:xfrm>
            <a:off x="8985915" y="2067534"/>
            <a:ext cx="493337" cy="1733122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3" name="직사각형 312"/>
          <p:cNvSpPr/>
          <p:nvPr/>
        </p:nvSpPr>
        <p:spPr>
          <a:xfrm>
            <a:off x="8127554" y="4834799"/>
            <a:ext cx="745807" cy="759222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7" name="꺾인 연결선 16"/>
          <p:cNvCxnSpPr>
            <a:stCxn id="8" idx="3"/>
          </p:cNvCxnSpPr>
          <p:nvPr/>
        </p:nvCxnSpPr>
        <p:spPr>
          <a:xfrm flipH="1">
            <a:off x="1337496" y="2891593"/>
            <a:ext cx="579713" cy="2525963"/>
          </a:xfrm>
          <a:prstGeom prst="bentConnector4">
            <a:avLst>
              <a:gd name="adj1" fmla="val -39433"/>
              <a:gd name="adj2" fmla="val 99621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꺾인 연결선 313"/>
          <p:cNvCxnSpPr/>
          <p:nvPr/>
        </p:nvCxnSpPr>
        <p:spPr>
          <a:xfrm flipH="1">
            <a:off x="3298840" y="2846411"/>
            <a:ext cx="579713" cy="2525963"/>
          </a:xfrm>
          <a:prstGeom prst="bentConnector4">
            <a:avLst>
              <a:gd name="adj1" fmla="val -39433"/>
              <a:gd name="adj2" fmla="val 99621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꺾인 연결선 322"/>
          <p:cNvCxnSpPr/>
          <p:nvPr/>
        </p:nvCxnSpPr>
        <p:spPr>
          <a:xfrm flipH="1">
            <a:off x="5156929" y="2883320"/>
            <a:ext cx="579713" cy="2525963"/>
          </a:xfrm>
          <a:prstGeom prst="bentConnector4">
            <a:avLst>
              <a:gd name="adj1" fmla="val -39433"/>
              <a:gd name="adj2" fmla="val 99621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꺾인 연결선 323"/>
          <p:cNvCxnSpPr/>
          <p:nvPr/>
        </p:nvCxnSpPr>
        <p:spPr>
          <a:xfrm flipH="1">
            <a:off x="7041818" y="2930502"/>
            <a:ext cx="579713" cy="2525963"/>
          </a:xfrm>
          <a:prstGeom prst="bentConnector4">
            <a:avLst>
              <a:gd name="adj1" fmla="val -39433"/>
              <a:gd name="adj2" fmla="val 99621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꺾인 연결선 324"/>
          <p:cNvCxnSpPr/>
          <p:nvPr/>
        </p:nvCxnSpPr>
        <p:spPr>
          <a:xfrm flipH="1">
            <a:off x="8899972" y="2899457"/>
            <a:ext cx="579713" cy="2525963"/>
          </a:xfrm>
          <a:prstGeom prst="bentConnector4">
            <a:avLst>
              <a:gd name="adj1" fmla="val -39433"/>
              <a:gd name="adj2" fmla="val 99621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255">
            <a:extLst>
              <a:ext uri="{FF2B5EF4-FFF2-40B4-BE49-F238E27FC236}">
                <a16:creationId xmlns:a16="http://schemas.microsoft.com/office/drawing/2014/main" id="{CCF7C8A7-04D1-4EE6-BCC8-EA8D10B51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4270" y="61048"/>
            <a:ext cx="49967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ko-KR" sz="900" b="0" dirty="0">
                <a:latin typeface="+mn-ea"/>
              </a:rPr>
              <a:t>  Slave Mote with RTD Sensor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b="0" dirty="0">
                <a:latin typeface="+mn-ea"/>
              </a:rPr>
              <a:t>  </a:t>
            </a:r>
            <a:r>
              <a:rPr lang="en-US" altLang="ko-KR" sz="900" b="0" dirty="0">
                <a:latin typeface="+mn-ea"/>
              </a:rPr>
              <a:t>IMR/WR </a:t>
            </a:r>
            <a:r>
              <a:rPr lang="ko-KR" altLang="en-US" sz="900" b="0" dirty="0">
                <a:latin typeface="+mn-ea"/>
              </a:rPr>
              <a:t>온도센서         </a:t>
            </a:r>
            <a:r>
              <a:rPr lang="en-US" altLang="ko-KR" sz="900" b="0" dirty="0">
                <a:latin typeface="+mn-ea"/>
              </a:rPr>
              <a:t>Slave Mote supporting RTD Sensor</a:t>
            </a:r>
            <a:r>
              <a:rPr lang="ko-KR" altLang="en-US" sz="900" b="0" dirty="0">
                <a:latin typeface="+mn-ea"/>
              </a:rPr>
              <a:t> </a:t>
            </a:r>
            <a:endParaRPr lang="en-US" altLang="ko-KR" sz="900" b="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b="0" dirty="0">
                <a:latin typeface="+mn-ea"/>
              </a:rPr>
              <a:t>  </a:t>
            </a:r>
            <a:r>
              <a:rPr lang="ko-KR" altLang="en-US" sz="900" b="0" dirty="0" err="1">
                <a:latin typeface="+mn-ea"/>
              </a:rPr>
              <a:t>비접촉센서</a:t>
            </a:r>
            <a:r>
              <a:rPr lang="ko-KR" altLang="en-US" sz="900" b="0" dirty="0">
                <a:latin typeface="+mn-ea"/>
              </a:rPr>
              <a:t>                  </a:t>
            </a:r>
            <a:r>
              <a:rPr lang="en-US" altLang="ko-KR" sz="900" b="0" dirty="0">
                <a:latin typeface="+mn-ea"/>
              </a:rPr>
              <a:t>Slave Mote supporting NON Contacted Sensor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b="0" dirty="0">
                <a:latin typeface="+mn-ea"/>
              </a:rPr>
              <a:t>  관통형리피터               이동형리피터           </a:t>
            </a:r>
            <a:endParaRPr lang="en-US" altLang="ko-KR" sz="900" b="0" dirty="0">
              <a:latin typeface="+mn-ea"/>
            </a:endParaRPr>
          </a:p>
        </p:txBody>
      </p:sp>
      <p:sp>
        <p:nvSpPr>
          <p:cNvPr id="327" name="타원 326">
            <a:extLst>
              <a:ext uri="{FF2B5EF4-FFF2-40B4-BE49-F238E27FC236}">
                <a16:creationId xmlns:a16="http://schemas.microsoft.com/office/drawing/2014/main" id="{87381A91-0152-42D7-A637-9565094D6352}"/>
              </a:ext>
            </a:extLst>
          </p:cNvPr>
          <p:cNvSpPr/>
          <p:nvPr/>
        </p:nvSpPr>
        <p:spPr>
          <a:xfrm flipH="1" flipV="1">
            <a:off x="5177382" y="251958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타원 327">
            <a:extLst>
              <a:ext uri="{FF2B5EF4-FFF2-40B4-BE49-F238E27FC236}">
                <a16:creationId xmlns:a16="http://schemas.microsoft.com/office/drawing/2014/main" id="{D141F141-2CCD-4C6D-80C7-6F7E7D4C15CC}"/>
              </a:ext>
            </a:extLst>
          </p:cNvPr>
          <p:cNvSpPr/>
          <p:nvPr/>
        </p:nvSpPr>
        <p:spPr>
          <a:xfrm flipH="1" flipV="1">
            <a:off x="5177384" y="393475"/>
            <a:ext cx="100698" cy="8409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타원 328">
            <a:extLst>
              <a:ext uri="{FF2B5EF4-FFF2-40B4-BE49-F238E27FC236}">
                <a16:creationId xmlns:a16="http://schemas.microsoft.com/office/drawing/2014/main" id="{6C569761-8A82-4719-BB2D-DAE3362D341B}"/>
              </a:ext>
            </a:extLst>
          </p:cNvPr>
          <p:cNvSpPr/>
          <p:nvPr/>
        </p:nvSpPr>
        <p:spPr>
          <a:xfrm flipH="1" flipV="1">
            <a:off x="6445879" y="403117"/>
            <a:ext cx="100698" cy="840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타원 329">
            <a:extLst>
              <a:ext uri="{FF2B5EF4-FFF2-40B4-BE49-F238E27FC236}">
                <a16:creationId xmlns:a16="http://schemas.microsoft.com/office/drawing/2014/main" id="{923EF1DB-2A0E-4E5E-A255-3676FC2EEF4F}"/>
              </a:ext>
            </a:extLst>
          </p:cNvPr>
          <p:cNvSpPr/>
          <p:nvPr/>
        </p:nvSpPr>
        <p:spPr>
          <a:xfrm flipH="1" flipV="1">
            <a:off x="5179439" y="526504"/>
            <a:ext cx="100698" cy="8409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타원 330">
            <a:extLst>
              <a:ext uri="{FF2B5EF4-FFF2-40B4-BE49-F238E27FC236}">
                <a16:creationId xmlns:a16="http://schemas.microsoft.com/office/drawing/2014/main" id="{4ACA0CC6-5327-4B19-AC2C-8FA6E4B50710}"/>
              </a:ext>
            </a:extLst>
          </p:cNvPr>
          <p:cNvSpPr/>
          <p:nvPr/>
        </p:nvSpPr>
        <p:spPr>
          <a:xfrm flipH="1" flipV="1">
            <a:off x="5171213" y="125841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타원 331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6451074" y="277601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BC2B52A0-7098-4838-8EE4-D3C82CB9B64B}"/>
              </a:ext>
            </a:extLst>
          </p:cNvPr>
          <p:cNvSpPr txBox="1"/>
          <p:nvPr/>
        </p:nvSpPr>
        <p:spPr>
          <a:xfrm>
            <a:off x="-45396" y="4751460"/>
            <a:ext cx="711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Stand</a:t>
            </a:r>
          </a:p>
          <a:p>
            <a:r>
              <a:rPr lang="ko-KR" altLang="en-US" sz="1200" b="1" dirty="0" err="1"/>
              <a:t>후면부</a:t>
            </a:r>
            <a:endParaRPr lang="en-US" altLang="ko-KR" sz="1200" b="1" dirty="0"/>
          </a:p>
          <a:p>
            <a:r>
              <a:rPr lang="en-US" altLang="ko-KR" sz="1200" b="1" dirty="0"/>
              <a:t>door</a:t>
            </a:r>
            <a:endParaRPr lang="ko-KR" altLang="en-US" sz="1200" dirty="0"/>
          </a:p>
        </p:txBody>
      </p:sp>
      <p:sp>
        <p:nvSpPr>
          <p:cNvPr id="334" name="오른쪽 화살표 333"/>
          <p:cNvSpPr/>
          <p:nvPr/>
        </p:nvSpPr>
        <p:spPr>
          <a:xfrm>
            <a:off x="174452" y="5408020"/>
            <a:ext cx="186725" cy="45719"/>
          </a:xfrm>
          <a:prstGeom prst="rightArrow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7970188A-4D28-4DEB-BE47-B7CAAD63A9BC}"/>
              </a:ext>
            </a:extLst>
          </p:cNvPr>
          <p:cNvSpPr/>
          <p:nvPr/>
        </p:nvSpPr>
        <p:spPr>
          <a:xfrm>
            <a:off x="2136741" y="5297744"/>
            <a:ext cx="324000" cy="32400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1758D93F-4246-4C11-B992-D0E45E2F668C}"/>
              </a:ext>
            </a:extLst>
          </p:cNvPr>
          <p:cNvSpPr/>
          <p:nvPr/>
        </p:nvSpPr>
        <p:spPr>
          <a:xfrm>
            <a:off x="7775996" y="5339470"/>
            <a:ext cx="324000" cy="32400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F07C51F3-DA91-400C-A85B-B4C16C8B7C64}"/>
              </a:ext>
            </a:extLst>
          </p:cNvPr>
          <p:cNvSpPr txBox="1"/>
          <p:nvPr/>
        </p:nvSpPr>
        <p:spPr>
          <a:xfrm>
            <a:off x="1244176" y="4963545"/>
            <a:ext cx="5854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Rd01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D8754BA-C31F-4C98-97A4-BAE548DF8E5E}"/>
              </a:ext>
            </a:extLst>
          </p:cNvPr>
          <p:cNvSpPr txBox="1"/>
          <p:nvPr/>
        </p:nvSpPr>
        <p:spPr>
          <a:xfrm>
            <a:off x="3207266" y="4971471"/>
            <a:ext cx="554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Rd02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1D8754BA-C31F-4C98-97A4-BAE548DF8E5E}"/>
              </a:ext>
            </a:extLst>
          </p:cNvPr>
          <p:cNvSpPr txBox="1"/>
          <p:nvPr/>
        </p:nvSpPr>
        <p:spPr>
          <a:xfrm>
            <a:off x="5068217" y="4973059"/>
            <a:ext cx="554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Rd03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1D8754BA-C31F-4C98-97A4-BAE548DF8E5E}"/>
              </a:ext>
            </a:extLst>
          </p:cNvPr>
          <p:cNvSpPr txBox="1"/>
          <p:nvPr/>
        </p:nvSpPr>
        <p:spPr>
          <a:xfrm>
            <a:off x="6929946" y="4980259"/>
            <a:ext cx="554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Rd04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1D8754BA-C31F-4C98-97A4-BAE548DF8E5E}"/>
              </a:ext>
            </a:extLst>
          </p:cNvPr>
          <p:cNvSpPr txBox="1"/>
          <p:nvPr/>
        </p:nvSpPr>
        <p:spPr>
          <a:xfrm>
            <a:off x="8798470" y="4974833"/>
            <a:ext cx="554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Rd05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1D8754BA-C31F-4C98-97A4-BAE548DF8E5E}"/>
              </a:ext>
            </a:extLst>
          </p:cNvPr>
          <p:cNvSpPr txBox="1"/>
          <p:nvPr/>
        </p:nvSpPr>
        <p:spPr>
          <a:xfrm>
            <a:off x="7706581" y="5382688"/>
            <a:ext cx="554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Rd07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1D8754BA-C31F-4C98-97A4-BAE548DF8E5E}"/>
              </a:ext>
            </a:extLst>
          </p:cNvPr>
          <p:cNvSpPr txBox="1"/>
          <p:nvPr/>
        </p:nvSpPr>
        <p:spPr>
          <a:xfrm>
            <a:off x="2067735" y="5343442"/>
            <a:ext cx="554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Rw07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86D83A2E-4DD5-4666-B2BA-9E675557C696}"/>
              </a:ext>
            </a:extLst>
          </p:cNvPr>
          <p:cNvSpPr/>
          <p:nvPr/>
        </p:nvSpPr>
        <p:spPr>
          <a:xfrm>
            <a:off x="6436617" y="536559"/>
            <a:ext cx="118432" cy="100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A4B01E3A-AAC2-4805-952C-2F331A4A538B}"/>
              </a:ext>
            </a:extLst>
          </p:cNvPr>
          <p:cNvSpPr txBox="1"/>
          <p:nvPr/>
        </p:nvSpPr>
        <p:spPr>
          <a:xfrm>
            <a:off x="2837940" y="4878237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w13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8C7E2515-396D-4F9A-B049-181FD5384442}"/>
              </a:ext>
            </a:extLst>
          </p:cNvPr>
          <p:cNvSpPr txBox="1"/>
          <p:nvPr/>
        </p:nvSpPr>
        <p:spPr>
          <a:xfrm>
            <a:off x="2827381" y="5201158"/>
            <a:ext cx="553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w14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1F1E0810-614B-4E46-98A4-9346B1F65803}"/>
              </a:ext>
            </a:extLst>
          </p:cNvPr>
          <p:cNvSpPr txBox="1"/>
          <p:nvPr/>
        </p:nvSpPr>
        <p:spPr>
          <a:xfrm>
            <a:off x="4707173" y="4853354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w15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D35C2A7B-CB78-4CEA-88D1-85895498F616}"/>
              </a:ext>
            </a:extLst>
          </p:cNvPr>
          <p:cNvSpPr txBox="1"/>
          <p:nvPr/>
        </p:nvSpPr>
        <p:spPr>
          <a:xfrm>
            <a:off x="4696614" y="5176275"/>
            <a:ext cx="553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w16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3235805B-DD75-4AD6-A9B0-BB31FC0DDFC2}"/>
              </a:ext>
            </a:extLst>
          </p:cNvPr>
          <p:cNvSpPr txBox="1"/>
          <p:nvPr/>
        </p:nvSpPr>
        <p:spPr>
          <a:xfrm>
            <a:off x="6595064" y="4865794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w17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34FF9A42-897B-4447-90D2-FE537A3E0361}"/>
              </a:ext>
            </a:extLst>
          </p:cNvPr>
          <p:cNvSpPr txBox="1"/>
          <p:nvPr/>
        </p:nvSpPr>
        <p:spPr>
          <a:xfrm>
            <a:off x="6584505" y="5188715"/>
            <a:ext cx="553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w18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3502EE8E-2649-4BE1-AAFD-97C2CC8D1C59}"/>
              </a:ext>
            </a:extLst>
          </p:cNvPr>
          <p:cNvSpPr txBox="1"/>
          <p:nvPr/>
        </p:nvSpPr>
        <p:spPr>
          <a:xfrm>
            <a:off x="8464301" y="4887560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w19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6AEEBC4C-428C-4C29-A08D-69B966491943}"/>
              </a:ext>
            </a:extLst>
          </p:cNvPr>
          <p:cNvSpPr txBox="1"/>
          <p:nvPr/>
        </p:nvSpPr>
        <p:spPr>
          <a:xfrm>
            <a:off x="8453742" y="5210481"/>
            <a:ext cx="553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w20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23C8247-401F-4943-B8D4-87506E0CB0B3}"/>
              </a:ext>
            </a:extLst>
          </p:cNvPr>
          <p:cNvSpPr txBox="1"/>
          <p:nvPr/>
        </p:nvSpPr>
        <p:spPr>
          <a:xfrm>
            <a:off x="1491022" y="3359244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i12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629B65A-C1FE-46DA-AC26-6F7CFFCE00D2}"/>
              </a:ext>
            </a:extLst>
          </p:cNvPr>
          <p:cNvSpPr txBox="1"/>
          <p:nvPr/>
        </p:nvSpPr>
        <p:spPr>
          <a:xfrm>
            <a:off x="1504669" y="2122190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i11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E4107E3-644E-4A34-88EC-E3ED9202E783}"/>
              </a:ext>
            </a:extLst>
          </p:cNvPr>
          <p:cNvSpPr txBox="1"/>
          <p:nvPr/>
        </p:nvSpPr>
        <p:spPr>
          <a:xfrm>
            <a:off x="1458112" y="2488912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w11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7A2F045-2B67-4D57-AE66-C8997484FBDD}"/>
              </a:ext>
            </a:extLst>
          </p:cNvPr>
          <p:cNvSpPr txBox="1"/>
          <p:nvPr/>
        </p:nvSpPr>
        <p:spPr>
          <a:xfrm>
            <a:off x="1447508" y="3000651"/>
            <a:ext cx="553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w12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89F7D442-3209-4191-939A-10147E0D0827}"/>
              </a:ext>
            </a:extLst>
          </p:cNvPr>
          <p:cNvSpPr txBox="1"/>
          <p:nvPr/>
        </p:nvSpPr>
        <p:spPr>
          <a:xfrm>
            <a:off x="3435949" y="3373452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i14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BE8C977A-1B0A-4F2E-B526-A0059046B9C1}"/>
              </a:ext>
            </a:extLst>
          </p:cNvPr>
          <p:cNvSpPr txBox="1"/>
          <p:nvPr/>
        </p:nvSpPr>
        <p:spPr>
          <a:xfrm>
            <a:off x="3449596" y="2136398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i13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CA4066C5-4EC9-4C25-8A91-262B8DA14BE3}"/>
              </a:ext>
            </a:extLst>
          </p:cNvPr>
          <p:cNvSpPr txBox="1"/>
          <p:nvPr/>
        </p:nvSpPr>
        <p:spPr>
          <a:xfrm>
            <a:off x="3393708" y="2512451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w13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99D7ECDF-D76E-4FB7-952B-A1987E618A77}"/>
              </a:ext>
            </a:extLst>
          </p:cNvPr>
          <p:cNvSpPr txBox="1"/>
          <p:nvPr/>
        </p:nvSpPr>
        <p:spPr>
          <a:xfrm>
            <a:off x="3392435" y="3014859"/>
            <a:ext cx="553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w14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9F20F0C1-F3B1-4A7F-AC7C-8BD012588577}"/>
              </a:ext>
            </a:extLst>
          </p:cNvPr>
          <p:cNvSpPr txBox="1"/>
          <p:nvPr/>
        </p:nvSpPr>
        <p:spPr>
          <a:xfrm>
            <a:off x="5304719" y="3405128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i16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8195052A-4B30-48AC-80D3-42E6781CBC0E}"/>
              </a:ext>
            </a:extLst>
          </p:cNvPr>
          <p:cNvSpPr txBox="1"/>
          <p:nvPr/>
        </p:nvSpPr>
        <p:spPr>
          <a:xfrm>
            <a:off x="5318366" y="2168074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i15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E7B24EA4-56BC-4E28-838D-C80A268CA694}"/>
              </a:ext>
            </a:extLst>
          </p:cNvPr>
          <p:cNvSpPr txBox="1"/>
          <p:nvPr/>
        </p:nvSpPr>
        <p:spPr>
          <a:xfrm>
            <a:off x="5262478" y="2544127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w15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A0B2E6DE-398C-4E71-964F-7F88F84B9761}"/>
              </a:ext>
            </a:extLst>
          </p:cNvPr>
          <p:cNvSpPr txBox="1"/>
          <p:nvPr/>
        </p:nvSpPr>
        <p:spPr>
          <a:xfrm>
            <a:off x="5261205" y="3046535"/>
            <a:ext cx="553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w16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CD1EE09F-1573-41A9-8127-302EC824CF0F}"/>
              </a:ext>
            </a:extLst>
          </p:cNvPr>
          <p:cNvSpPr txBox="1"/>
          <p:nvPr/>
        </p:nvSpPr>
        <p:spPr>
          <a:xfrm>
            <a:off x="7162348" y="3423234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i18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FB5A78D8-AF09-4C2A-9A4C-D67D57FA0F43}"/>
              </a:ext>
            </a:extLst>
          </p:cNvPr>
          <p:cNvSpPr txBox="1"/>
          <p:nvPr/>
        </p:nvSpPr>
        <p:spPr>
          <a:xfrm>
            <a:off x="7175995" y="2186180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i17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B1CB3970-11B4-4EE6-8C4A-728A455CBC6A}"/>
              </a:ext>
            </a:extLst>
          </p:cNvPr>
          <p:cNvSpPr txBox="1"/>
          <p:nvPr/>
        </p:nvSpPr>
        <p:spPr>
          <a:xfrm>
            <a:off x="7120107" y="2562233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w17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E0AA45E7-C86E-41B1-A72B-F7CB1D3C9356}"/>
              </a:ext>
            </a:extLst>
          </p:cNvPr>
          <p:cNvSpPr txBox="1"/>
          <p:nvPr/>
        </p:nvSpPr>
        <p:spPr>
          <a:xfrm>
            <a:off x="7118834" y="3064641"/>
            <a:ext cx="553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w18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2B18D4AF-BD92-4422-B76D-BBB74B2D4055}"/>
              </a:ext>
            </a:extLst>
          </p:cNvPr>
          <p:cNvSpPr txBox="1"/>
          <p:nvPr/>
        </p:nvSpPr>
        <p:spPr>
          <a:xfrm>
            <a:off x="9030053" y="3432449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i20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40FDE4C-1A12-4E5B-9F3F-62A8EED145B6}"/>
              </a:ext>
            </a:extLst>
          </p:cNvPr>
          <p:cNvSpPr txBox="1"/>
          <p:nvPr/>
        </p:nvSpPr>
        <p:spPr>
          <a:xfrm>
            <a:off x="9043700" y="2195395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i19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1132DDAF-89B3-4947-8152-54DB17524C9D}"/>
              </a:ext>
            </a:extLst>
          </p:cNvPr>
          <p:cNvSpPr txBox="1"/>
          <p:nvPr/>
        </p:nvSpPr>
        <p:spPr>
          <a:xfrm>
            <a:off x="8987812" y="2571448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w19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C506EB51-35CD-4948-B304-FAEFC349FD14}"/>
              </a:ext>
            </a:extLst>
          </p:cNvPr>
          <p:cNvSpPr txBox="1"/>
          <p:nvPr/>
        </p:nvSpPr>
        <p:spPr>
          <a:xfrm>
            <a:off x="8986539" y="3073856"/>
            <a:ext cx="553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w20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646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그림 95">
            <a:extLst>
              <a:ext uri="{FF2B5EF4-FFF2-40B4-BE49-F238E27FC236}">
                <a16:creationId xmlns:a16="http://schemas.microsoft.com/office/drawing/2014/main" id="{65B70240-BBA7-4FD5-9DB0-82823653D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454" y="4676748"/>
            <a:ext cx="2957850" cy="760160"/>
          </a:xfrm>
          <a:prstGeom prst="rect">
            <a:avLst/>
          </a:prstGeom>
        </p:spPr>
      </p:pic>
      <p:sp>
        <p:nvSpPr>
          <p:cNvPr id="97" name="타원 96">
            <a:extLst>
              <a:ext uri="{FF2B5EF4-FFF2-40B4-BE49-F238E27FC236}">
                <a16:creationId xmlns:a16="http://schemas.microsoft.com/office/drawing/2014/main" id="{3518404F-FA65-4BE0-B264-686E248B3976}"/>
              </a:ext>
            </a:extLst>
          </p:cNvPr>
          <p:cNvSpPr/>
          <p:nvPr/>
        </p:nvSpPr>
        <p:spPr>
          <a:xfrm>
            <a:off x="8327479" y="5146745"/>
            <a:ext cx="3240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B38508D5-5BF2-4830-99D6-8F5FBA9B48A0}"/>
              </a:ext>
            </a:extLst>
          </p:cNvPr>
          <p:cNvSpPr/>
          <p:nvPr/>
        </p:nvSpPr>
        <p:spPr>
          <a:xfrm>
            <a:off x="7732995" y="4584339"/>
            <a:ext cx="3240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CBB7502-82E5-426D-B21E-30CD5C30DB6C}"/>
              </a:ext>
            </a:extLst>
          </p:cNvPr>
          <p:cNvSpPr txBox="1"/>
          <p:nvPr/>
        </p:nvSpPr>
        <p:spPr>
          <a:xfrm>
            <a:off x="8235370" y="5156985"/>
            <a:ext cx="547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b42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03FDC47-B59B-43CE-9897-108275E1201B}"/>
              </a:ext>
            </a:extLst>
          </p:cNvPr>
          <p:cNvSpPr txBox="1"/>
          <p:nvPr/>
        </p:nvSpPr>
        <p:spPr>
          <a:xfrm>
            <a:off x="7653894" y="4591996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b44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099D09-5C38-4D75-9C99-BC9AD0E71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60792" y="6320895"/>
            <a:ext cx="2286000" cy="238148"/>
          </a:xfrm>
        </p:spPr>
        <p:txBody>
          <a:bodyPr/>
          <a:lstStyle/>
          <a:p>
            <a:pPr>
              <a:defRPr/>
            </a:pPr>
            <a:r>
              <a:rPr lang="en-US" altLang="zh-SG"/>
              <a:t>-</a:t>
            </a:r>
            <a:fld id="{6B78647B-47D9-4F84-A4FB-CABE57C265BC}" type="slidenum">
              <a:rPr lang="zh-SG" altLang="en-US" smtClean="0"/>
              <a:pPr>
                <a:defRPr/>
              </a:pPr>
              <a:t>4</a:t>
            </a:fld>
            <a:r>
              <a:rPr lang="en-US" altLang="zh-SG"/>
              <a:t>-</a:t>
            </a:r>
            <a:br>
              <a:rPr lang="en-US" altLang="zh-SG"/>
            </a:br>
            <a:endParaRPr lang="en-US" altLang="zh-SG" dirty="0"/>
          </a:p>
        </p:txBody>
      </p:sp>
      <p:sp>
        <p:nvSpPr>
          <p:cNvPr id="15" name="제목 4">
            <a:extLst>
              <a:ext uri="{FF2B5EF4-FFF2-40B4-BE49-F238E27FC236}">
                <a16:creationId xmlns:a16="http://schemas.microsoft.com/office/drawing/2014/main" id="{AF1582B6-F3DE-4209-933D-3E3F27A56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2" y="185572"/>
            <a:ext cx="7721748" cy="504056"/>
          </a:xfrm>
        </p:spPr>
        <p:txBody>
          <a:bodyPr/>
          <a:lstStyle/>
          <a:p>
            <a:r>
              <a:rPr lang="ko-KR" altLang="en-US" sz="2000" dirty="0">
                <a:latin typeface="+mn-ea"/>
                <a:ea typeface="+mn-ea"/>
              </a:rPr>
              <a:t>    세부 사항 </a:t>
            </a:r>
            <a:r>
              <a:rPr lang="en-US" altLang="ko-KR" sz="2000" dirty="0">
                <a:latin typeface="+mn-ea"/>
                <a:ea typeface="+mn-ea"/>
              </a:rPr>
              <a:t>: </a:t>
            </a:r>
            <a:r>
              <a:rPr lang="ko-KR" altLang="en-US" sz="2000" dirty="0" err="1">
                <a:latin typeface="+mn-ea"/>
                <a:ea typeface="+mn-ea"/>
              </a:rPr>
              <a:t>롤체인지</a:t>
            </a:r>
            <a:r>
              <a:rPr lang="ko-KR" altLang="en-US" sz="2000" dirty="0">
                <a:latin typeface="+mn-ea"/>
                <a:ea typeface="+mn-ea"/>
              </a:rPr>
              <a:t> 카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ko-KR" altLang="en-US" sz="2000" dirty="0" err="1">
                <a:latin typeface="+mn-ea"/>
                <a:ea typeface="+mn-ea"/>
              </a:rPr>
              <a:t>롤샵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ko-KR" altLang="en-US" sz="2000" dirty="0">
                <a:latin typeface="+mn-ea"/>
                <a:ea typeface="+mn-ea"/>
              </a:rPr>
              <a:t>베어링 </a:t>
            </a:r>
            <a:r>
              <a:rPr lang="ko-KR" altLang="en-US" sz="2000" dirty="0" err="1">
                <a:latin typeface="+mn-ea"/>
                <a:ea typeface="+mn-ea"/>
              </a:rPr>
              <a:t>정비장</a:t>
            </a:r>
            <a:endParaRPr lang="ko-KR" altLang="en-US" sz="200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BB1B42-CD27-4C7C-8546-C48CEF2EE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312" y="1503198"/>
            <a:ext cx="2957850" cy="760160"/>
          </a:xfrm>
          <a:prstGeom prst="rect">
            <a:avLst/>
          </a:prstGeom>
        </p:spPr>
      </p:pic>
      <p:pic>
        <p:nvPicPr>
          <p:cNvPr id="189" name="그림 188">
            <a:extLst>
              <a:ext uri="{FF2B5EF4-FFF2-40B4-BE49-F238E27FC236}">
                <a16:creationId xmlns:a16="http://schemas.microsoft.com/office/drawing/2014/main" id="{603A4BC5-2720-40EF-A9C6-F115D4448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04" y="1503197"/>
            <a:ext cx="2957850" cy="760160"/>
          </a:xfrm>
          <a:prstGeom prst="rect">
            <a:avLst/>
          </a:prstGeom>
        </p:spPr>
      </p:pic>
      <p:pic>
        <p:nvPicPr>
          <p:cNvPr id="190" name="그림 189">
            <a:extLst>
              <a:ext uri="{FF2B5EF4-FFF2-40B4-BE49-F238E27FC236}">
                <a16:creationId xmlns:a16="http://schemas.microsoft.com/office/drawing/2014/main" id="{F4B15AC8-0ED1-4A6F-B1A5-0B49FF107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312" y="3158850"/>
            <a:ext cx="2957850" cy="760160"/>
          </a:xfrm>
          <a:prstGeom prst="rect">
            <a:avLst/>
          </a:prstGeom>
        </p:spPr>
      </p:pic>
      <p:pic>
        <p:nvPicPr>
          <p:cNvPr id="191" name="그림 190">
            <a:extLst>
              <a:ext uri="{FF2B5EF4-FFF2-40B4-BE49-F238E27FC236}">
                <a16:creationId xmlns:a16="http://schemas.microsoft.com/office/drawing/2014/main" id="{A5542EC1-7CB1-4E79-BEA4-49EDF3FD7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04" y="3158849"/>
            <a:ext cx="2957850" cy="760160"/>
          </a:xfrm>
          <a:prstGeom prst="rect">
            <a:avLst/>
          </a:prstGeom>
        </p:spPr>
      </p:pic>
      <p:pic>
        <p:nvPicPr>
          <p:cNvPr id="193" name="그림 192">
            <a:extLst>
              <a:ext uri="{FF2B5EF4-FFF2-40B4-BE49-F238E27FC236}">
                <a16:creationId xmlns:a16="http://schemas.microsoft.com/office/drawing/2014/main" id="{65B70240-BBA7-4FD5-9DB0-82823653D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04" y="4718614"/>
            <a:ext cx="2957850" cy="760160"/>
          </a:xfrm>
          <a:prstGeom prst="rect">
            <a:avLst/>
          </a:prstGeom>
        </p:spPr>
      </p:pic>
      <p:sp>
        <p:nvSpPr>
          <p:cNvPr id="196" name="타원 195">
            <a:extLst>
              <a:ext uri="{FF2B5EF4-FFF2-40B4-BE49-F238E27FC236}">
                <a16:creationId xmlns:a16="http://schemas.microsoft.com/office/drawing/2014/main" id="{336B0887-DEF0-413B-B4B5-99FF44FE5C94}"/>
              </a:ext>
            </a:extLst>
          </p:cNvPr>
          <p:cNvSpPr/>
          <p:nvPr/>
        </p:nvSpPr>
        <p:spPr>
          <a:xfrm>
            <a:off x="3884237" y="3648896"/>
            <a:ext cx="3240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C58B3467-568D-4CD3-A6A0-E6DF2B6A39B8}"/>
              </a:ext>
            </a:extLst>
          </p:cNvPr>
          <p:cNvSpPr/>
          <p:nvPr/>
        </p:nvSpPr>
        <p:spPr>
          <a:xfrm>
            <a:off x="5401895" y="3652304"/>
            <a:ext cx="3240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1DB97EA3-3CA3-4F24-A148-A9170FA01B1B}"/>
              </a:ext>
            </a:extLst>
          </p:cNvPr>
          <p:cNvSpPr/>
          <p:nvPr/>
        </p:nvSpPr>
        <p:spPr>
          <a:xfrm>
            <a:off x="6868548" y="3649380"/>
            <a:ext cx="3240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C50BE6E1-2FCB-4A9F-AF9E-A7669FEEA7BC}"/>
              </a:ext>
            </a:extLst>
          </p:cNvPr>
          <p:cNvSpPr/>
          <p:nvPr/>
        </p:nvSpPr>
        <p:spPr>
          <a:xfrm>
            <a:off x="8340902" y="3652304"/>
            <a:ext cx="3240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79B2AC47-CFBD-468E-A49A-2D3365F4F51E}"/>
              </a:ext>
            </a:extLst>
          </p:cNvPr>
          <p:cNvSpPr/>
          <p:nvPr/>
        </p:nvSpPr>
        <p:spPr>
          <a:xfrm>
            <a:off x="6862920" y="5191206"/>
            <a:ext cx="3240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C86FDCDA-B30D-4751-8C80-8A114AC4760F}"/>
              </a:ext>
            </a:extLst>
          </p:cNvPr>
          <p:cNvSpPr/>
          <p:nvPr/>
        </p:nvSpPr>
        <p:spPr>
          <a:xfrm>
            <a:off x="3851971" y="5185203"/>
            <a:ext cx="3240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3518404F-FA65-4BE0-B264-686E248B3976}"/>
              </a:ext>
            </a:extLst>
          </p:cNvPr>
          <p:cNvSpPr/>
          <p:nvPr/>
        </p:nvSpPr>
        <p:spPr>
          <a:xfrm>
            <a:off x="5369629" y="5188611"/>
            <a:ext cx="3240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B242E522-FA73-48F9-BD97-DF33C64BAB68}"/>
              </a:ext>
            </a:extLst>
          </p:cNvPr>
          <p:cNvSpPr/>
          <p:nvPr/>
        </p:nvSpPr>
        <p:spPr>
          <a:xfrm>
            <a:off x="3884237" y="1991685"/>
            <a:ext cx="3240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74782054-2E80-4303-8E4A-72B9D95F3E18}"/>
              </a:ext>
            </a:extLst>
          </p:cNvPr>
          <p:cNvSpPr/>
          <p:nvPr/>
        </p:nvSpPr>
        <p:spPr>
          <a:xfrm>
            <a:off x="5401895" y="1995093"/>
            <a:ext cx="3240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EF7D9A1B-5280-404F-8587-2C304119A299}"/>
              </a:ext>
            </a:extLst>
          </p:cNvPr>
          <p:cNvSpPr/>
          <p:nvPr/>
        </p:nvSpPr>
        <p:spPr>
          <a:xfrm>
            <a:off x="6868548" y="1992169"/>
            <a:ext cx="3240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20DD1D4E-6313-4134-94BB-F45698C7360A}"/>
              </a:ext>
            </a:extLst>
          </p:cNvPr>
          <p:cNvSpPr/>
          <p:nvPr/>
        </p:nvSpPr>
        <p:spPr>
          <a:xfrm>
            <a:off x="8340902" y="1995093"/>
            <a:ext cx="3240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C5DB070B-EAEE-43C7-95C7-8A72A728F9AE}"/>
              </a:ext>
            </a:extLst>
          </p:cNvPr>
          <p:cNvSpPr/>
          <p:nvPr/>
        </p:nvSpPr>
        <p:spPr>
          <a:xfrm>
            <a:off x="3266982" y="1408287"/>
            <a:ext cx="3240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F411C84E-F683-4139-BF29-3D716F1F66C0}"/>
              </a:ext>
            </a:extLst>
          </p:cNvPr>
          <p:cNvSpPr/>
          <p:nvPr/>
        </p:nvSpPr>
        <p:spPr>
          <a:xfrm>
            <a:off x="4784640" y="1411695"/>
            <a:ext cx="3240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4C4BED76-1314-4360-9D74-E364F554DAB3}"/>
              </a:ext>
            </a:extLst>
          </p:cNvPr>
          <p:cNvSpPr/>
          <p:nvPr/>
        </p:nvSpPr>
        <p:spPr>
          <a:xfrm>
            <a:off x="6251293" y="1408771"/>
            <a:ext cx="3240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62933676-B067-441A-ACF3-ACF3DF603CBD}"/>
              </a:ext>
            </a:extLst>
          </p:cNvPr>
          <p:cNvSpPr/>
          <p:nvPr/>
        </p:nvSpPr>
        <p:spPr>
          <a:xfrm>
            <a:off x="7723647" y="1411695"/>
            <a:ext cx="3240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BBBA29F8-05B5-4C37-9F95-2C4FA18525F5}"/>
              </a:ext>
            </a:extLst>
          </p:cNvPr>
          <p:cNvSpPr/>
          <p:nvPr/>
        </p:nvSpPr>
        <p:spPr>
          <a:xfrm>
            <a:off x="3266982" y="3068563"/>
            <a:ext cx="3240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49BDB92A-9681-40B1-A712-E41BE3A98325}"/>
              </a:ext>
            </a:extLst>
          </p:cNvPr>
          <p:cNvSpPr/>
          <p:nvPr/>
        </p:nvSpPr>
        <p:spPr>
          <a:xfrm>
            <a:off x="4784640" y="3071971"/>
            <a:ext cx="3240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11DD2883-3C68-4AE7-8CB7-12A2556404C8}"/>
              </a:ext>
            </a:extLst>
          </p:cNvPr>
          <p:cNvSpPr/>
          <p:nvPr/>
        </p:nvSpPr>
        <p:spPr>
          <a:xfrm>
            <a:off x="6251293" y="3069047"/>
            <a:ext cx="3240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EBFE05C7-779A-4D0B-BF6F-89927D06FDF9}"/>
              </a:ext>
            </a:extLst>
          </p:cNvPr>
          <p:cNvSpPr/>
          <p:nvPr/>
        </p:nvSpPr>
        <p:spPr>
          <a:xfrm>
            <a:off x="7723647" y="3071971"/>
            <a:ext cx="3240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CF5B192F-9CAF-4E9F-B94B-545722F5E786}"/>
              </a:ext>
            </a:extLst>
          </p:cNvPr>
          <p:cNvSpPr/>
          <p:nvPr/>
        </p:nvSpPr>
        <p:spPr>
          <a:xfrm>
            <a:off x="6177569" y="4610873"/>
            <a:ext cx="3240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8ED9C09C-2CE7-4383-8F0A-F9308E2FA52F}"/>
              </a:ext>
            </a:extLst>
          </p:cNvPr>
          <p:cNvSpPr/>
          <p:nvPr/>
        </p:nvSpPr>
        <p:spPr>
          <a:xfrm>
            <a:off x="3257487" y="4622797"/>
            <a:ext cx="3240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B38508D5-5BF2-4830-99D6-8F5FBA9B48A0}"/>
              </a:ext>
            </a:extLst>
          </p:cNvPr>
          <p:cNvSpPr/>
          <p:nvPr/>
        </p:nvSpPr>
        <p:spPr>
          <a:xfrm>
            <a:off x="4775145" y="4626205"/>
            <a:ext cx="3240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8E7612E4-DB81-4156-AD9E-22D2F39CDDCF}"/>
              </a:ext>
            </a:extLst>
          </p:cNvPr>
          <p:cNvSpPr txBox="1"/>
          <p:nvPr/>
        </p:nvSpPr>
        <p:spPr>
          <a:xfrm>
            <a:off x="3807956" y="3662981"/>
            <a:ext cx="501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b25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BCD4BF8A-00FC-48D1-9BBB-0B9CD15CA6F5}"/>
              </a:ext>
            </a:extLst>
          </p:cNvPr>
          <p:cNvSpPr txBox="1"/>
          <p:nvPr/>
        </p:nvSpPr>
        <p:spPr>
          <a:xfrm>
            <a:off x="5318396" y="3670533"/>
            <a:ext cx="487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b26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0A0E0D24-E0C2-4E47-9A90-BDD6B55CAB81}"/>
              </a:ext>
            </a:extLst>
          </p:cNvPr>
          <p:cNvSpPr txBox="1"/>
          <p:nvPr/>
        </p:nvSpPr>
        <p:spPr>
          <a:xfrm>
            <a:off x="6785047" y="3670533"/>
            <a:ext cx="50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b27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7484BF57-4991-432A-B2C7-3889B72342DA}"/>
              </a:ext>
            </a:extLst>
          </p:cNvPr>
          <p:cNvSpPr txBox="1"/>
          <p:nvPr/>
        </p:nvSpPr>
        <p:spPr>
          <a:xfrm>
            <a:off x="8260763" y="3670533"/>
            <a:ext cx="50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b28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9A33E177-469E-4877-B2D9-267543F68B8F}"/>
              </a:ext>
            </a:extLst>
          </p:cNvPr>
          <p:cNvSpPr txBox="1"/>
          <p:nvPr/>
        </p:nvSpPr>
        <p:spPr>
          <a:xfrm>
            <a:off x="6786971" y="5200381"/>
            <a:ext cx="50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b41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2FE36B72-5B71-4A8F-A5AA-DF7FDE203B57}"/>
              </a:ext>
            </a:extLst>
          </p:cNvPr>
          <p:cNvSpPr txBox="1"/>
          <p:nvPr/>
        </p:nvSpPr>
        <p:spPr>
          <a:xfrm>
            <a:off x="3190268" y="3088939"/>
            <a:ext cx="485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b35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6EEED39-C0A0-4F3B-9FA5-C4DACD6C5EA8}"/>
              </a:ext>
            </a:extLst>
          </p:cNvPr>
          <p:cNvSpPr txBox="1"/>
          <p:nvPr/>
        </p:nvSpPr>
        <p:spPr>
          <a:xfrm>
            <a:off x="4709761" y="3087438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b36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24ED2353-251D-4AD4-8BB5-4CA068C62EAA}"/>
              </a:ext>
            </a:extLst>
          </p:cNvPr>
          <p:cNvSpPr txBox="1"/>
          <p:nvPr/>
        </p:nvSpPr>
        <p:spPr>
          <a:xfrm>
            <a:off x="6176412" y="3087438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b37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2FCBD54A-AB99-416F-A6FD-0D301682FBA7}"/>
              </a:ext>
            </a:extLst>
          </p:cNvPr>
          <p:cNvSpPr txBox="1"/>
          <p:nvPr/>
        </p:nvSpPr>
        <p:spPr>
          <a:xfrm>
            <a:off x="7652128" y="3096491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b38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CDCB9FD9-976B-4F9A-B6D9-59E3C8E3CD04}"/>
              </a:ext>
            </a:extLst>
          </p:cNvPr>
          <p:cNvSpPr txBox="1"/>
          <p:nvPr/>
        </p:nvSpPr>
        <p:spPr>
          <a:xfrm>
            <a:off x="6110240" y="4626339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b43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F4B3625F-45FA-4E7A-8FBF-081276152BD5}"/>
              </a:ext>
            </a:extLst>
          </p:cNvPr>
          <p:cNvSpPr txBox="1"/>
          <p:nvPr/>
        </p:nvSpPr>
        <p:spPr>
          <a:xfrm>
            <a:off x="3199724" y="1420628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b31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FA5548F8-B24C-4594-B4AA-D38551831847}"/>
              </a:ext>
            </a:extLst>
          </p:cNvPr>
          <p:cNvSpPr txBox="1"/>
          <p:nvPr/>
        </p:nvSpPr>
        <p:spPr>
          <a:xfrm>
            <a:off x="4710164" y="1419127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b32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33081612-8F77-4C4C-A039-41073A5B89B7}"/>
              </a:ext>
            </a:extLst>
          </p:cNvPr>
          <p:cNvSpPr txBox="1"/>
          <p:nvPr/>
        </p:nvSpPr>
        <p:spPr>
          <a:xfrm>
            <a:off x="6176815" y="1419127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b33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2C5AAB91-802F-4138-9B9B-2ABB0DE62C25}"/>
              </a:ext>
            </a:extLst>
          </p:cNvPr>
          <p:cNvSpPr txBox="1"/>
          <p:nvPr/>
        </p:nvSpPr>
        <p:spPr>
          <a:xfrm>
            <a:off x="7652531" y="1428180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b34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602C8497-F2C8-4D6B-8909-68C74C2D57CA}"/>
              </a:ext>
            </a:extLst>
          </p:cNvPr>
          <p:cNvSpPr txBox="1"/>
          <p:nvPr/>
        </p:nvSpPr>
        <p:spPr>
          <a:xfrm>
            <a:off x="3807956" y="2001336"/>
            <a:ext cx="515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b21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0B5A67AB-5488-47E4-B1CE-6876476C7A41}"/>
              </a:ext>
            </a:extLst>
          </p:cNvPr>
          <p:cNvSpPr txBox="1"/>
          <p:nvPr/>
        </p:nvSpPr>
        <p:spPr>
          <a:xfrm>
            <a:off x="5318396" y="1999835"/>
            <a:ext cx="515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b22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09197E95-272C-4301-8273-39C9C05F5305}"/>
              </a:ext>
            </a:extLst>
          </p:cNvPr>
          <p:cNvSpPr txBox="1"/>
          <p:nvPr/>
        </p:nvSpPr>
        <p:spPr>
          <a:xfrm>
            <a:off x="6785047" y="1999835"/>
            <a:ext cx="515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b23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38E35317-6158-4687-BE9F-C3BCCA03203F}"/>
              </a:ext>
            </a:extLst>
          </p:cNvPr>
          <p:cNvSpPr txBox="1"/>
          <p:nvPr/>
        </p:nvSpPr>
        <p:spPr>
          <a:xfrm>
            <a:off x="8260763" y="2008888"/>
            <a:ext cx="515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b24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8BB2AB46-870F-41FB-B5FE-AAF58F433EC5}"/>
              </a:ext>
            </a:extLst>
          </p:cNvPr>
          <p:cNvSpPr txBox="1"/>
          <p:nvPr/>
        </p:nvSpPr>
        <p:spPr>
          <a:xfrm>
            <a:off x="3767080" y="5200352"/>
            <a:ext cx="533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b29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ACBB7502-82E5-426D-B21E-30CD5C30DB6C}"/>
              </a:ext>
            </a:extLst>
          </p:cNvPr>
          <p:cNvSpPr txBox="1"/>
          <p:nvPr/>
        </p:nvSpPr>
        <p:spPr>
          <a:xfrm>
            <a:off x="5277520" y="5198851"/>
            <a:ext cx="547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b30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C470C3A7-417B-49C1-A221-AF06E00B351F}"/>
              </a:ext>
            </a:extLst>
          </p:cNvPr>
          <p:cNvSpPr txBox="1"/>
          <p:nvPr/>
        </p:nvSpPr>
        <p:spPr>
          <a:xfrm>
            <a:off x="3185604" y="4635363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b39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903FDC47-B59B-43CE-9897-108275E1201B}"/>
              </a:ext>
            </a:extLst>
          </p:cNvPr>
          <p:cNvSpPr txBox="1"/>
          <p:nvPr/>
        </p:nvSpPr>
        <p:spPr>
          <a:xfrm>
            <a:off x="4696044" y="4633862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b40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E98CD759-1370-40F4-87EA-D189FC2EA22C}"/>
              </a:ext>
            </a:extLst>
          </p:cNvPr>
          <p:cNvSpPr/>
          <p:nvPr/>
        </p:nvSpPr>
        <p:spPr>
          <a:xfrm>
            <a:off x="2479031" y="3659736"/>
            <a:ext cx="324000" cy="32400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0293F003-AEA3-450F-A1FC-FB3536D5C974}"/>
              </a:ext>
            </a:extLst>
          </p:cNvPr>
          <p:cNvSpPr/>
          <p:nvPr/>
        </p:nvSpPr>
        <p:spPr>
          <a:xfrm>
            <a:off x="2473924" y="5196043"/>
            <a:ext cx="324000" cy="32400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C22E9559-0CE6-4100-94BD-758DFF667F9F}"/>
              </a:ext>
            </a:extLst>
          </p:cNvPr>
          <p:cNvSpPr/>
          <p:nvPr/>
        </p:nvSpPr>
        <p:spPr>
          <a:xfrm>
            <a:off x="2479031" y="2002525"/>
            <a:ext cx="324000" cy="32400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D2BC80DE-C45C-47D1-ACFF-F7B68E8FA23A}"/>
              </a:ext>
            </a:extLst>
          </p:cNvPr>
          <p:cNvSpPr/>
          <p:nvPr/>
        </p:nvSpPr>
        <p:spPr>
          <a:xfrm>
            <a:off x="2486463" y="1419127"/>
            <a:ext cx="324000" cy="32400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타원 303">
            <a:extLst>
              <a:ext uri="{FF2B5EF4-FFF2-40B4-BE49-F238E27FC236}">
                <a16:creationId xmlns:a16="http://schemas.microsoft.com/office/drawing/2014/main" id="{825C4E48-07F6-4ECA-A8AB-F4CDBFCEEC3F}"/>
              </a:ext>
            </a:extLst>
          </p:cNvPr>
          <p:cNvSpPr/>
          <p:nvPr/>
        </p:nvSpPr>
        <p:spPr>
          <a:xfrm>
            <a:off x="2486463" y="3079403"/>
            <a:ext cx="324000" cy="32400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타원 304">
            <a:extLst>
              <a:ext uri="{FF2B5EF4-FFF2-40B4-BE49-F238E27FC236}">
                <a16:creationId xmlns:a16="http://schemas.microsoft.com/office/drawing/2014/main" id="{DB4BFC42-E51C-41F9-AB4D-1E6839714CFC}"/>
              </a:ext>
            </a:extLst>
          </p:cNvPr>
          <p:cNvSpPr/>
          <p:nvPr/>
        </p:nvSpPr>
        <p:spPr>
          <a:xfrm>
            <a:off x="2476968" y="4633637"/>
            <a:ext cx="324000" cy="32400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1758D93F-4246-4C11-B992-D0E45E2F668C}"/>
              </a:ext>
            </a:extLst>
          </p:cNvPr>
          <p:cNvSpPr/>
          <p:nvPr/>
        </p:nvSpPr>
        <p:spPr>
          <a:xfrm>
            <a:off x="1488744" y="1688828"/>
            <a:ext cx="324000" cy="32400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4CDECF00-9F2A-4C29-AC0E-94D722D6DC8E}"/>
              </a:ext>
            </a:extLst>
          </p:cNvPr>
          <p:cNvSpPr/>
          <p:nvPr/>
        </p:nvSpPr>
        <p:spPr>
          <a:xfrm>
            <a:off x="1488744" y="3349104"/>
            <a:ext cx="324000" cy="32400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5D8DFB97-2DE5-42B0-8A16-723D880E174A}"/>
              </a:ext>
            </a:extLst>
          </p:cNvPr>
          <p:cNvSpPr/>
          <p:nvPr/>
        </p:nvSpPr>
        <p:spPr>
          <a:xfrm>
            <a:off x="1479249" y="4903338"/>
            <a:ext cx="324000" cy="32400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F7C165D7-85E8-4A72-AAEA-BF97420AF008}"/>
              </a:ext>
            </a:extLst>
          </p:cNvPr>
          <p:cNvSpPr/>
          <p:nvPr/>
        </p:nvSpPr>
        <p:spPr>
          <a:xfrm>
            <a:off x="628202" y="1696351"/>
            <a:ext cx="324000" cy="32400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10BC69A7-EDE7-4AB1-BFDC-9E0079263A93}"/>
              </a:ext>
            </a:extLst>
          </p:cNvPr>
          <p:cNvSpPr/>
          <p:nvPr/>
        </p:nvSpPr>
        <p:spPr>
          <a:xfrm>
            <a:off x="628202" y="3356627"/>
            <a:ext cx="324000" cy="32400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7970188A-4D28-4DEB-BE47-B7CAAD63A9BC}"/>
              </a:ext>
            </a:extLst>
          </p:cNvPr>
          <p:cNvSpPr/>
          <p:nvPr/>
        </p:nvSpPr>
        <p:spPr>
          <a:xfrm>
            <a:off x="618707" y="4910861"/>
            <a:ext cx="324000" cy="32400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EE3551-99BE-42BB-9E2E-87C24E8E3FA4}"/>
              </a:ext>
            </a:extLst>
          </p:cNvPr>
          <p:cNvSpPr txBox="1"/>
          <p:nvPr/>
        </p:nvSpPr>
        <p:spPr>
          <a:xfrm>
            <a:off x="150309" y="6075839"/>
            <a:ext cx="3305879" cy="2616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* </a:t>
            </a:r>
            <a:r>
              <a:rPr lang="ko-KR" altLang="en-US" sz="1100" b="1" dirty="0">
                <a:solidFill>
                  <a:srgbClr val="FF0000"/>
                </a:solidFill>
              </a:rPr>
              <a:t>이동형 </a:t>
            </a:r>
            <a:r>
              <a:rPr lang="ko-KR" altLang="en-US" sz="1100" b="1" dirty="0" err="1">
                <a:solidFill>
                  <a:srgbClr val="FF0000"/>
                </a:solidFill>
              </a:rPr>
              <a:t>리피터는</a:t>
            </a:r>
            <a:r>
              <a:rPr lang="ko-KR" altLang="en-US" sz="1100" b="1" dirty="0">
                <a:solidFill>
                  <a:srgbClr val="FF0000"/>
                </a:solidFill>
              </a:rPr>
              <a:t> 장치 </a:t>
            </a:r>
            <a:r>
              <a:rPr lang="ko-KR" altLang="en-US" sz="1100" b="1" dirty="0" err="1">
                <a:solidFill>
                  <a:srgbClr val="FF0000"/>
                </a:solidFill>
              </a:rPr>
              <a:t>설치시</a:t>
            </a:r>
            <a:r>
              <a:rPr lang="en-US" altLang="ko-KR" sz="1100" b="1" dirty="0">
                <a:solidFill>
                  <a:srgbClr val="FF0000"/>
                </a:solidFill>
              </a:rPr>
              <a:t>, </a:t>
            </a:r>
            <a:r>
              <a:rPr lang="ko-KR" altLang="en-US" sz="1100" b="1" dirty="0">
                <a:solidFill>
                  <a:srgbClr val="FF0000"/>
                </a:solidFill>
              </a:rPr>
              <a:t>최적 위치를 결정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D8754BA-C31F-4C98-97A4-BAE548DF8E5E}"/>
              </a:ext>
            </a:extLst>
          </p:cNvPr>
          <p:cNvSpPr txBox="1"/>
          <p:nvPr/>
        </p:nvSpPr>
        <p:spPr>
          <a:xfrm>
            <a:off x="546240" y="1732287"/>
            <a:ext cx="554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Rw08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D8754BA-C31F-4C98-97A4-BAE548DF8E5E}"/>
              </a:ext>
            </a:extLst>
          </p:cNvPr>
          <p:cNvSpPr txBox="1"/>
          <p:nvPr/>
        </p:nvSpPr>
        <p:spPr>
          <a:xfrm>
            <a:off x="545071" y="3392563"/>
            <a:ext cx="554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Rw09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D8754BA-C31F-4C98-97A4-BAE548DF8E5E}"/>
              </a:ext>
            </a:extLst>
          </p:cNvPr>
          <p:cNvSpPr txBox="1"/>
          <p:nvPr/>
        </p:nvSpPr>
        <p:spPr>
          <a:xfrm>
            <a:off x="538196" y="4952735"/>
            <a:ext cx="554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Rw10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D8754BA-C31F-4C98-97A4-BAE548DF8E5E}"/>
              </a:ext>
            </a:extLst>
          </p:cNvPr>
          <p:cNvSpPr txBox="1"/>
          <p:nvPr/>
        </p:nvSpPr>
        <p:spPr>
          <a:xfrm>
            <a:off x="1405593" y="1732287"/>
            <a:ext cx="554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Rd08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D8754BA-C31F-4C98-97A4-BAE548DF8E5E}"/>
              </a:ext>
            </a:extLst>
          </p:cNvPr>
          <p:cNvSpPr txBox="1"/>
          <p:nvPr/>
        </p:nvSpPr>
        <p:spPr>
          <a:xfrm>
            <a:off x="1404424" y="3392563"/>
            <a:ext cx="554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Rd09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8754BA-C31F-4C98-97A4-BAE548DF8E5E}"/>
              </a:ext>
            </a:extLst>
          </p:cNvPr>
          <p:cNvSpPr txBox="1"/>
          <p:nvPr/>
        </p:nvSpPr>
        <p:spPr>
          <a:xfrm>
            <a:off x="1397549" y="4952735"/>
            <a:ext cx="554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Rd10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D8754BA-C31F-4C98-97A4-BAE548DF8E5E}"/>
              </a:ext>
            </a:extLst>
          </p:cNvPr>
          <p:cNvSpPr txBox="1"/>
          <p:nvPr/>
        </p:nvSpPr>
        <p:spPr>
          <a:xfrm>
            <a:off x="2402340" y="1457996"/>
            <a:ext cx="554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Rw11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D8754BA-C31F-4C98-97A4-BAE548DF8E5E}"/>
              </a:ext>
            </a:extLst>
          </p:cNvPr>
          <p:cNvSpPr txBox="1"/>
          <p:nvPr/>
        </p:nvSpPr>
        <p:spPr>
          <a:xfrm>
            <a:off x="2401171" y="3118272"/>
            <a:ext cx="554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Rw12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D8754BA-C31F-4C98-97A4-BAE548DF8E5E}"/>
              </a:ext>
            </a:extLst>
          </p:cNvPr>
          <p:cNvSpPr txBox="1"/>
          <p:nvPr/>
        </p:nvSpPr>
        <p:spPr>
          <a:xfrm>
            <a:off x="2394296" y="4678444"/>
            <a:ext cx="554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Rw13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D8754BA-C31F-4C98-97A4-BAE548DF8E5E}"/>
              </a:ext>
            </a:extLst>
          </p:cNvPr>
          <p:cNvSpPr txBox="1"/>
          <p:nvPr/>
        </p:nvSpPr>
        <p:spPr>
          <a:xfrm>
            <a:off x="2403237" y="2035427"/>
            <a:ext cx="554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Rd11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D8754BA-C31F-4C98-97A4-BAE548DF8E5E}"/>
              </a:ext>
            </a:extLst>
          </p:cNvPr>
          <p:cNvSpPr txBox="1"/>
          <p:nvPr/>
        </p:nvSpPr>
        <p:spPr>
          <a:xfrm>
            <a:off x="2402068" y="3695703"/>
            <a:ext cx="554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Rd12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D8754BA-C31F-4C98-97A4-BAE548DF8E5E}"/>
              </a:ext>
            </a:extLst>
          </p:cNvPr>
          <p:cNvSpPr txBox="1"/>
          <p:nvPr/>
        </p:nvSpPr>
        <p:spPr>
          <a:xfrm>
            <a:off x="2395193" y="5237021"/>
            <a:ext cx="554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Rd13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5DC7CA9-69BC-4518-A9DD-5B024EA769F5}"/>
              </a:ext>
            </a:extLst>
          </p:cNvPr>
          <p:cNvSpPr txBox="1"/>
          <p:nvPr/>
        </p:nvSpPr>
        <p:spPr>
          <a:xfrm>
            <a:off x="3722878" y="81904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T</a:t>
            </a:r>
            <a:endParaRPr lang="ko-KR" altLang="en-US" sz="1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5FD3426-B634-4369-89FE-BF6BA422D5FA}"/>
              </a:ext>
            </a:extLst>
          </p:cNvPr>
          <p:cNvSpPr txBox="1"/>
          <p:nvPr/>
        </p:nvSpPr>
        <p:spPr>
          <a:xfrm>
            <a:off x="4077603" y="821383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W/S</a:t>
            </a:r>
            <a:endParaRPr lang="ko-KR" altLang="en-US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6EEE008-132D-4731-B07B-28CCCA2859BE}"/>
              </a:ext>
            </a:extLst>
          </p:cNvPr>
          <p:cNvSpPr txBox="1"/>
          <p:nvPr/>
        </p:nvSpPr>
        <p:spPr>
          <a:xfrm>
            <a:off x="3173508" y="832720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D/S</a:t>
            </a:r>
            <a:endParaRPr lang="ko-KR" altLang="en-US" sz="1200" dirty="0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5CCA645A-5A15-4725-B532-55218705B1D2}"/>
              </a:ext>
            </a:extLst>
          </p:cNvPr>
          <p:cNvSpPr/>
          <p:nvPr/>
        </p:nvSpPr>
        <p:spPr>
          <a:xfrm>
            <a:off x="3326176" y="1119050"/>
            <a:ext cx="144000" cy="216000"/>
          </a:xfrm>
          <a:prstGeom prst="downArrow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4" name="화살표: 아래쪽 93">
            <a:extLst>
              <a:ext uri="{FF2B5EF4-FFF2-40B4-BE49-F238E27FC236}">
                <a16:creationId xmlns:a16="http://schemas.microsoft.com/office/drawing/2014/main" id="{95A0EEFC-FB38-4CA9-AB41-31C9039056B6}"/>
              </a:ext>
            </a:extLst>
          </p:cNvPr>
          <p:cNvSpPr/>
          <p:nvPr/>
        </p:nvSpPr>
        <p:spPr>
          <a:xfrm>
            <a:off x="3775805" y="1114702"/>
            <a:ext cx="144000" cy="216000"/>
          </a:xfrm>
          <a:prstGeom prst="downArrow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화살표: 아래쪽 94">
            <a:extLst>
              <a:ext uri="{FF2B5EF4-FFF2-40B4-BE49-F238E27FC236}">
                <a16:creationId xmlns:a16="http://schemas.microsoft.com/office/drawing/2014/main" id="{71FB99A7-C8FC-4607-99AC-EDDF0288298D}"/>
              </a:ext>
            </a:extLst>
          </p:cNvPr>
          <p:cNvSpPr/>
          <p:nvPr/>
        </p:nvSpPr>
        <p:spPr>
          <a:xfrm>
            <a:off x="4237403" y="1112288"/>
            <a:ext cx="144000" cy="216000"/>
          </a:xfrm>
          <a:prstGeom prst="downArrow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723D524-360C-440C-A189-CDEDD55B1EC1}"/>
              </a:ext>
            </a:extLst>
          </p:cNvPr>
          <p:cNvSpPr txBox="1"/>
          <p:nvPr/>
        </p:nvSpPr>
        <p:spPr>
          <a:xfrm>
            <a:off x="5208059" y="821280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B</a:t>
            </a:r>
            <a:endParaRPr lang="ko-KR" altLang="en-US" sz="12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81508A0-5431-47CB-A4B2-60A56970B655}"/>
              </a:ext>
            </a:extLst>
          </p:cNvPr>
          <p:cNvSpPr txBox="1"/>
          <p:nvPr/>
        </p:nvSpPr>
        <p:spPr>
          <a:xfrm>
            <a:off x="5562784" y="823620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W/S</a:t>
            </a:r>
            <a:endParaRPr lang="ko-KR" alt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D9E63A1-C8D1-47D6-AAE2-8AE96D063E38}"/>
              </a:ext>
            </a:extLst>
          </p:cNvPr>
          <p:cNvSpPr txBox="1"/>
          <p:nvPr/>
        </p:nvSpPr>
        <p:spPr>
          <a:xfrm>
            <a:off x="4658689" y="834957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D/S</a:t>
            </a:r>
            <a:endParaRPr lang="ko-KR" altLang="en-US" sz="1200" dirty="0"/>
          </a:p>
        </p:txBody>
      </p:sp>
      <p:sp>
        <p:nvSpPr>
          <p:cNvPr id="104" name="화살표: 아래쪽 103">
            <a:extLst>
              <a:ext uri="{FF2B5EF4-FFF2-40B4-BE49-F238E27FC236}">
                <a16:creationId xmlns:a16="http://schemas.microsoft.com/office/drawing/2014/main" id="{25B7A7D2-AF4C-4CD8-A2CC-4F00723ED222}"/>
              </a:ext>
            </a:extLst>
          </p:cNvPr>
          <p:cNvSpPr/>
          <p:nvPr/>
        </p:nvSpPr>
        <p:spPr>
          <a:xfrm>
            <a:off x="4811357" y="1121287"/>
            <a:ext cx="144000" cy="216000"/>
          </a:xfrm>
          <a:prstGeom prst="downArrow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5" name="화살표: 아래쪽 104">
            <a:extLst>
              <a:ext uri="{FF2B5EF4-FFF2-40B4-BE49-F238E27FC236}">
                <a16:creationId xmlns:a16="http://schemas.microsoft.com/office/drawing/2014/main" id="{7542FF97-3D8B-44D0-8D26-750273B2FF07}"/>
              </a:ext>
            </a:extLst>
          </p:cNvPr>
          <p:cNvSpPr/>
          <p:nvPr/>
        </p:nvSpPr>
        <p:spPr>
          <a:xfrm>
            <a:off x="5260986" y="1116939"/>
            <a:ext cx="144000" cy="216000"/>
          </a:xfrm>
          <a:prstGeom prst="downArrow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6" name="화살표: 아래쪽 105">
            <a:extLst>
              <a:ext uri="{FF2B5EF4-FFF2-40B4-BE49-F238E27FC236}">
                <a16:creationId xmlns:a16="http://schemas.microsoft.com/office/drawing/2014/main" id="{AF8BF81F-274A-44D8-B53E-49909F33419F}"/>
              </a:ext>
            </a:extLst>
          </p:cNvPr>
          <p:cNvSpPr/>
          <p:nvPr/>
        </p:nvSpPr>
        <p:spPr>
          <a:xfrm>
            <a:off x="5722584" y="1114525"/>
            <a:ext cx="144000" cy="216000"/>
          </a:xfrm>
          <a:prstGeom prst="downArrow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55432C8-8FCF-41C4-B68F-01E148C1BFEF}"/>
              </a:ext>
            </a:extLst>
          </p:cNvPr>
          <p:cNvSpPr txBox="1"/>
          <p:nvPr/>
        </p:nvSpPr>
        <p:spPr>
          <a:xfrm>
            <a:off x="6685058" y="82182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T</a:t>
            </a:r>
            <a:endParaRPr lang="ko-KR" alt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894C463-0BA3-4D0E-8F47-ED7D0A46A63D}"/>
              </a:ext>
            </a:extLst>
          </p:cNvPr>
          <p:cNvSpPr txBox="1"/>
          <p:nvPr/>
        </p:nvSpPr>
        <p:spPr>
          <a:xfrm>
            <a:off x="7039783" y="824169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W/S</a:t>
            </a:r>
            <a:endParaRPr lang="ko-KR" alt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F6A7A08-7BDB-4FDB-94A0-E4565FE384DF}"/>
              </a:ext>
            </a:extLst>
          </p:cNvPr>
          <p:cNvSpPr txBox="1"/>
          <p:nvPr/>
        </p:nvSpPr>
        <p:spPr>
          <a:xfrm>
            <a:off x="6135688" y="835506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D/S</a:t>
            </a:r>
            <a:endParaRPr lang="ko-KR" altLang="en-US" sz="1200" dirty="0"/>
          </a:p>
        </p:txBody>
      </p:sp>
      <p:sp>
        <p:nvSpPr>
          <p:cNvPr id="110" name="화살표: 아래쪽 109">
            <a:extLst>
              <a:ext uri="{FF2B5EF4-FFF2-40B4-BE49-F238E27FC236}">
                <a16:creationId xmlns:a16="http://schemas.microsoft.com/office/drawing/2014/main" id="{85D6B2B4-41DC-4BF7-940B-7E04F94AF1CB}"/>
              </a:ext>
            </a:extLst>
          </p:cNvPr>
          <p:cNvSpPr/>
          <p:nvPr/>
        </p:nvSpPr>
        <p:spPr>
          <a:xfrm>
            <a:off x="6288356" y="1121836"/>
            <a:ext cx="144000" cy="216000"/>
          </a:xfrm>
          <a:prstGeom prst="downArrow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1" name="화살표: 아래쪽 110">
            <a:extLst>
              <a:ext uri="{FF2B5EF4-FFF2-40B4-BE49-F238E27FC236}">
                <a16:creationId xmlns:a16="http://schemas.microsoft.com/office/drawing/2014/main" id="{D5E3919C-6CB3-4707-B42B-056A2E64B559}"/>
              </a:ext>
            </a:extLst>
          </p:cNvPr>
          <p:cNvSpPr/>
          <p:nvPr/>
        </p:nvSpPr>
        <p:spPr>
          <a:xfrm>
            <a:off x="6737985" y="1117488"/>
            <a:ext cx="144000" cy="216000"/>
          </a:xfrm>
          <a:prstGeom prst="downArrow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2" name="화살표: 아래쪽 111">
            <a:extLst>
              <a:ext uri="{FF2B5EF4-FFF2-40B4-BE49-F238E27FC236}">
                <a16:creationId xmlns:a16="http://schemas.microsoft.com/office/drawing/2014/main" id="{03E5197B-709A-4B88-8FBB-4DC5F613A456}"/>
              </a:ext>
            </a:extLst>
          </p:cNvPr>
          <p:cNvSpPr/>
          <p:nvPr/>
        </p:nvSpPr>
        <p:spPr>
          <a:xfrm>
            <a:off x="7199583" y="1115074"/>
            <a:ext cx="144000" cy="216000"/>
          </a:xfrm>
          <a:prstGeom prst="downArrow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C40EF2C-65B4-4270-BB3F-8798097794D8}"/>
              </a:ext>
            </a:extLst>
          </p:cNvPr>
          <p:cNvSpPr txBox="1"/>
          <p:nvPr/>
        </p:nvSpPr>
        <p:spPr>
          <a:xfrm>
            <a:off x="8170239" y="824066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B</a:t>
            </a:r>
            <a:endParaRPr lang="ko-KR" altLang="en-US" sz="12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42C043-CA66-4D05-A53C-01B93BAE593C}"/>
              </a:ext>
            </a:extLst>
          </p:cNvPr>
          <p:cNvSpPr txBox="1"/>
          <p:nvPr/>
        </p:nvSpPr>
        <p:spPr>
          <a:xfrm>
            <a:off x="8524964" y="826406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W/S</a:t>
            </a:r>
            <a:endParaRPr lang="ko-KR" alt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D07EAE8-E2BA-4BBD-8564-77E4A7F43664}"/>
              </a:ext>
            </a:extLst>
          </p:cNvPr>
          <p:cNvSpPr txBox="1"/>
          <p:nvPr/>
        </p:nvSpPr>
        <p:spPr>
          <a:xfrm>
            <a:off x="7620869" y="837743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D/S</a:t>
            </a:r>
            <a:endParaRPr lang="ko-KR" altLang="en-US" sz="1200" dirty="0"/>
          </a:p>
        </p:txBody>
      </p:sp>
      <p:sp>
        <p:nvSpPr>
          <p:cNvPr id="116" name="화살표: 아래쪽 115">
            <a:extLst>
              <a:ext uri="{FF2B5EF4-FFF2-40B4-BE49-F238E27FC236}">
                <a16:creationId xmlns:a16="http://schemas.microsoft.com/office/drawing/2014/main" id="{4B268536-5BE8-4F0C-9386-838BD3B61D76}"/>
              </a:ext>
            </a:extLst>
          </p:cNvPr>
          <p:cNvSpPr/>
          <p:nvPr/>
        </p:nvSpPr>
        <p:spPr>
          <a:xfrm>
            <a:off x="7773537" y="1124073"/>
            <a:ext cx="144000" cy="216000"/>
          </a:xfrm>
          <a:prstGeom prst="downArrow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7" name="화살표: 아래쪽 116">
            <a:extLst>
              <a:ext uri="{FF2B5EF4-FFF2-40B4-BE49-F238E27FC236}">
                <a16:creationId xmlns:a16="http://schemas.microsoft.com/office/drawing/2014/main" id="{9500B795-D79F-4B55-8B71-60357C50190C}"/>
              </a:ext>
            </a:extLst>
          </p:cNvPr>
          <p:cNvSpPr/>
          <p:nvPr/>
        </p:nvSpPr>
        <p:spPr>
          <a:xfrm>
            <a:off x="8223166" y="1119725"/>
            <a:ext cx="144000" cy="216000"/>
          </a:xfrm>
          <a:prstGeom prst="downArrow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8" name="화살표: 아래쪽 117">
            <a:extLst>
              <a:ext uri="{FF2B5EF4-FFF2-40B4-BE49-F238E27FC236}">
                <a16:creationId xmlns:a16="http://schemas.microsoft.com/office/drawing/2014/main" id="{0A812AC9-BFD5-4632-B2E3-E3C600DCE453}"/>
              </a:ext>
            </a:extLst>
          </p:cNvPr>
          <p:cNvSpPr/>
          <p:nvPr/>
        </p:nvSpPr>
        <p:spPr>
          <a:xfrm>
            <a:off x="8684764" y="1117311"/>
            <a:ext cx="144000" cy="216000"/>
          </a:xfrm>
          <a:prstGeom prst="downArrow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682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099D09-5C38-4D75-9C99-BC9AD0E71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60792" y="6320895"/>
            <a:ext cx="2286000" cy="238148"/>
          </a:xfrm>
        </p:spPr>
        <p:txBody>
          <a:bodyPr/>
          <a:lstStyle/>
          <a:p>
            <a:pPr>
              <a:defRPr/>
            </a:pPr>
            <a:r>
              <a:rPr lang="en-US" altLang="zh-SG"/>
              <a:t>-</a:t>
            </a:r>
            <a:fld id="{6B78647B-47D9-4F84-A4FB-CABE57C265BC}" type="slidenum">
              <a:rPr lang="zh-SG" altLang="en-US" smtClean="0"/>
              <a:pPr>
                <a:defRPr/>
              </a:pPr>
              <a:t>5</a:t>
            </a:fld>
            <a:r>
              <a:rPr lang="en-US" altLang="zh-SG"/>
              <a:t>-</a:t>
            </a:r>
            <a:br>
              <a:rPr lang="en-US" altLang="zh-SG"/>
            </a:br>
            <a:endParaRPr lang="en-US" altLang="zh-SG" dirty="0"/>
          </a:p>
        </p:txBody>
      </p:sp>
      <p:sp>
        <p:nvSpPr>
          <p:cNvPr id="15" name="제목 4">
            <a:extLst>
              <a:ext uri="{FF2B5EF4-FFF2-40B4-BE49-F238E27FC236}">
                <a16:creationId xmlns:a16="http://schemas.microsoft.com/office/drawing/2014/main" id="{AF1582B6-F3DE-4209-933D-3E3F27A56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1" y="185572"/>
            <a:ext cx="4752659" cy="504056"/>
          </a:xfrm>
        </p:spPr>
        <p:txBody>
          <a:bodyPr/>
          <a:lstStyle/>
          <a:p>
            <a:r>
              <a:rPr lang="ko-KR" altLang="en-US" sz="2000" dirty="0">
                <a:latin typeface="+mn-ea"/>
                <a:ea typeface="+mn-ea"/>
              </a:rPr>
              <a:t>    세부 사항 </a:t>
            </a:r>
            <a:r>
              <a:rPr lang="en-US" altLang="ko-KR" sz="2000" dirty="0">
                <a:latin typeface="+mn-ea"/>
                <a:ea typeface="+mn-ea"/>
              </a:rPr>
              <a:t>: </a:t>
            </a:r>
            <a:r>
              <a:rPr lang="ko-KR" altLang="en-US" sz="2000" dirty="0">
                <a:latin typeface="+mn-ea"/>
                <a:ea typeface="+mn-ea"/>
              </a:rPr>
              <a:t>마스터 모터 </a:t>
            </a:r>
            <a:r>
              <a:rPr lang="en-US" altLang="ko-KR" sz="2000" dirty="0">
                <a:latin typeface="+mn-ea"/>
                <a:ea typeface="+mn-ea"/>
              </a:rPr>
              <a:t>1 ( W/S </a:t>
            </a:r>
            <a:r>
              <a:rPr lang="en-US" altLang="ko-KR" sz="2000" b="0" dirty="0">
                <a:latin typeface="+mn-ea"/>
              </a:rPr>
              <a:t>) </a:t>
            </a:r>
            <a:endParaRPr lang="ko-KR" altLang="en-US" sz="2000" dirty="0">
              <a:latin typeface="+mn-ea"/>
              <a:ea typeface="+mn-ea"/>
            </a:endParaRPr>
          </a:p>
        </p:txBody>
      </p:sp>
      <p:graphicFrame>
        <p:nvGraphicFramePr>
          <p:cNvPr id="12" name="내용 개체 틀 6">
            <a:extLst>
              <a:ext uri="{FF2B5EF4-FFF2-40B4-BE49-F238E27FC236}">
                <a16:creationId xmlns:a16="http://schemas.microsoft.com/office/drawing/2014/main" id="{0BA21D2C-271F-4083-A8EE-E40EE64090B4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469490138"/>
              </p:ext>
            </p:extLst>
          </p:nvPr>
        </p:nvGraphicFramePr>
        <p:xfrm>
          <a:off x="334504" y="894034"/>
          <a:ext cx="4529726" cy="54968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6772">
                  <a:extLst>
                    <a:ext uri="{9D8B030D-6E8A-4147-A177-3AD203B41FA5}">
                      <a16:colId xmlns:a16="http://schemas.microsoft.com/office/drawing/2014/main" val="970371501"/>
                    </a:ext>
                  </a:extLst>
                </a:gridCol>
                <a:gridCol w="593889">
                  <a:extLst>
                    <a:ext uri="{9D8B030D-6E8A-4147-A177-3AD203B41FA5}">
                      <a16:colId xmlns:a16="http://schemas.microsoft.com/office/drawing/2014/main" val="2648737100"/>
                    </a:ext>
                  </a:extLst>
                </a:gridCol>
                <a:gridCol w="1155597">
                  <a:extLst>
                    <a:ext uri="{9D8B030D-6E8A-4147-A177-3AD203B41FA5}">
                      <a16:colId xmlns:a16="http://schemas.microsoft.com/office/drawing/2014/main" val="2182671660"/>
                    </a:ext>
                  </a:extLst>
                </a:gridCol>
                <a:gridCol w="478004">
                  <a:extLst>
                    <a:ext uri="{9D8B030D-6E8A-4147-A177-3AD203B41FA5}">
                      <a16:colId xmlns:a16="http://schemas.microsoft.com/office/drawing/2014/main" val="2855643963"/>
                    </a:ext>
                  </a:extLst>
                </a:gridCol>
                <a:gridCol w="478004">
                  <a:extLst>
                    <a:ext uri="{9D8B030D-6E8A-4147-A177-3AD203B41FA5}">
                      <a16:colId xmlns:a16="http://schemas.microsoft.com/office/drawing/2014/main" val="718899487"/>
                    </a:ext>
                  </a:extLst>
                </a:gridCol>
                <a:gridCol w="1104141">
                  <a:extLst>
                    <a:ext uri="{9D8B030D-6E8A-4147-A177-3AD203B41FA5}">
                      <a16:colId xmlns:a16="http://schemas.microsoft.com/office/drawing/2014/main" val="1518819036"/>
                    </a:ext>
                  </a:extLst>
                </a:gridCol>
                <a:gridCol w="253319">
                  <a:extLst>
                    <a:ext uri="{9D8B030D-6E8A-4147-A177-3AD203B41FA5}">
                      <a16:colId xmlns:a16="http://schemas.microsoft.com/office/drawing/2014/main" val="4079483349"/>
                    </a:ext>
                  </a:extLst>
                </a:gridCol>
              </a:tblGrid>
              <a:tr h="18954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센서 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센싱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위치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Modbus address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Chock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No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97582"/>
                  </a:ext>
                </a:extLst>
              </a:tr>
              <a:tr h="189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RTD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내부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2453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i01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IMR W/S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30001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30002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308845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i02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IMR W/S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30003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30004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8157751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w01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W/S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30005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30006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293829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w02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W/S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30007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30008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871049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i03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IMR W/S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30009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30010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726770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i04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IMR W/S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30011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30012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551215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w03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W/S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30013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30014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545721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w04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W/S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30015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30016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2556236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i05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IMR W/S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30017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30018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090377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i06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IMR W/S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30019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30020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895680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w05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W/S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30021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30022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566628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w06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W/S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30023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30024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147673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i07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IMR W/S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30025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30026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725326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i08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IMR W/S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30027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30028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225012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w07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W/S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30029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30030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136846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w08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W/S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30031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30032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337928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i09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IMR W/S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30033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30034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875906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i10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IMR W/S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30035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30036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687907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w09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W/S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30037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30038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378692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w10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W/S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30039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30040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403766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b01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W/S T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30041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30042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CBTW1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610404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b02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W/S 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30043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30044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CBBW1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7328283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b03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W/S T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30045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30046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CBTW2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192779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b04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W/S 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30047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30048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CBBW2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773261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b05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W/S T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30049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30050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CBTW3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693230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b06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W/S 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30051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30052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CBBW3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810976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b07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W/S T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30053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30054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CBTW4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094119"/>
                  </a:ext>
                </a:extLst>
              </a:tr>
            </a:tbl>
          </a:graphicData>
        </a:graphic>
      </p:graphicFrame>
      <p:graphicFrame>
        <p:nvGraphicFramePr>
          <p:cNvPr id="6" name="내용 개체 틀 6">
            <a:extLst>
              <a:ext uri="{FF2B5EF4-FFF2-40B4-BE49-F238E27FC236}">
                <a16:creationId xmlns:a16="http://schemas.microsoft.com/office/drawing/2014/main" id="{0BA21D2C-271F-4083-A8EE-E40EE64090B4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4205333937"/>
              </p:ext>
            </p:extLst>
          </p:nvPr>
        </p:nvGraphicFramePr>
        <p:xfrm>
          <a:off x="5115467" y="894034"/>
          <a:ext cx="4462168" cy="54968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6772">
                  <a:extLst>
                    <a:ext uri="{9D8B030D-6E8A-4147-A177-3AD203B41FA5}">
                      <a16:colId xmlns:a16="http://schemas.microsoft.com/office/drawing/2014/main" val="970371501"/>
                    </a:ext>
                  </a:extLst>
                </a:gridCol>
                <a:gridCol w="593889">
                  <a:extLst>
                    <a:ext uri="{9D8B030D-6E8A-4147-A177-3AD203B41FA5}">
                      <a16:colId xmlns:a16="http://schemas.microsoft.com/office/drawing/2014/main" val="2648737100"/>
                    </a:ext>
                  </a:extLst>
                </a:gridCol>
                <a:gridCol w="1155597">
                  <a:extLst>
                    <a:ext uri="{9D8B030D-6E8A-4147-A177-3AD203B41FA5}">
                      <a16:colId xmlns:a16="http://schemas.microsoft.com/office/drawing/2014/main" val="2182671660"/>
                    </a:ext>
                  </a:extLst>
                </a:gridCol>
                <a:gridCol w="478004">
                  <a:extLst>
                    <a:ext uri="{9D8B030D-6E8A-4147-A177-3AD203B41FA5}">
                      <a16:colId xmlns:a16="http://schemas.microsoft.com/office/drawing/2014/main" val="2855643963"/>
                    </a:ext>
                  </a:extLst>
                </a:gridCol>
                <a:gridCol w="478004">
                  <a:extLst>
                    <a:ext uri="{9D8B030D-6E8A-4147-A177-3AD203B41FA5}">
                      <a16:colId xmlns:a16="http://schemas.microsoft.com/office/drawing/2014/main" val="4010433980"/>
                    </a:ext>
                  </a:extLst>
                </a:gridCol>
                <a:gridCol w="1041093">
                  <a:extLst>
                    <a:ext uri="{9D8B030D-6E8A-4147-A177-3AD203B41FA5}">
                      <a16:colId xmlns:a16="http://schemas.microsoft.com/office/drawing/2014/main" val="1518819036"/>
                    </a:ext>
                  </a:extLst>
                </a:gridCol>
                <a:gridCol w="248809">
                  <a:extLst>
                    <a:ext uri="{9D8B030D-6E8A-4147-A177-3AD203B41FA5}">
                      <a16:colId xmlns:a16="http://schemas.microsoft.com/office/drawing/2014/main" val="985664992"/>
                    </a:ext>
                  </a:extLst>
                </a:gridCol>
              </a:tblGrid>
              <a:tr h="18954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센서 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센싱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위치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Modbus address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Chock No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97582"/>
                  </a:ext>
                </a:extLst>
              </a:tr>
              <a:tr h="189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RTD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내부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60819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b08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W/S 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30055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30056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CBBW4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308845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b09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W/S T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30057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30058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CBTW5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8157751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b10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W/S 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30059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30060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CBBW5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293829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b21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W/S T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30061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30062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CBTW6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871049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b22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W/S 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30063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30064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CBBW6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726770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b23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W/S T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30065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30066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CBTW7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551215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b24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W/S 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30067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30068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CBBW7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545721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b25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W/S T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30069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30070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CBTW8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2556236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b26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W/S 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30071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30072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CBBW8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090377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b27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W/S T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30073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30074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CBTW9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895680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b28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W/S 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30075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30076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CBBW9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566628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b29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W/S T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30077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30078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CBTW10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147673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b30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W/S 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30079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30080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CBBW10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725326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b41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W/S T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30081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30082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CBTW11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225012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b42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W/S 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30083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30084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CBBW11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639933"/>
                  </a:ext>
                </a:extLst>
              </a:tr>
              <a:tr h="18954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P01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1stand IMR W/S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30085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30088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136846"/>
                  </a:ext>
                </a:extLst>
              </a:tr>
              <a:tr h="18954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W/S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30086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337928"/>
                  </a:ext>
                </a:extLst>
              </a:tr>
              <a:tr h="18954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W/S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30087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875906"/>
                  </a:ext>
                </a:extLst>
              </a:tr>
              <a:tr h="18954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P02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D/S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30089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30092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687907"/>
                  </a:ext>
                </a:extLst>
              </a:tr>
              <a:tr h="18954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D/S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30090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378692"/>
                  </a:ext>
                </a:extLst>
              </a:tr>
              <a:tr h="18954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여분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30091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403766"/>
                  </a:ext>
                </a:extLst>
              </a:tr>
              <a:tr h="18954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P03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2stand IMR W/S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30093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30096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610404"/>
                  </a:ext>
                </a:extLst>
              </a:tr>
              <a:tr h="18954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W/S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30094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7328283"/>
                  </a:ext>
                </a:extLst>
              </a:tr>
              <a:tr h="18954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W/S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30095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192779"/>
                  </a:ext>
                </a:extLst>
              </a:tr>
              <a:tr h="18954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P04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D/S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30097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30100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773261"/>
                  </a:ext>
                </a:extLst>
              </a:tr>
              <a:tr h="18954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D/S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30098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693230"/>
                  </a:ext>
                </a:extLst>
              </a:tr>
              <a:tr h="18954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여분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30099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810976"/>
                  </a:ext>
                </a:extLst>
              </a:tr>
            </a:tbl>
          </a:graphicData>
        </a:graphic>
      </p:graphicFrame>
      <p:sp>
        <p:nvSpPr>
          <p:cNvPr id="8" name="TextBox 255">
            <a:extLst>
              <a:ext uri="{FF2B5EF4-FFF2-40B4-BE49-F238E27FC236}">
                <a16:creationId xmlns:a16="http://schemas.microsoft.com/office/drawing/2014/main" id="{CCF7C8A7-04D1-4EE6-BCC8-EA8D10B51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4270" y="61048"/>
            <a:ext cx="49967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ko-KR" sz="900" b="0" dirty="0">
                <a:latin typeface="+mn-ea"/>
              </a:rPr>
              <a:t>  Slave Mote with RTD Sensor  ( BUR 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b="0" dirty="0">
                <a:latin typeface="+mn-ea"/>
              </a:rPr>
              <a:t>  </a:t>
            </a:r>
            <a:r>
              <a:rPr lang="en-US" altLang="ko-KR" sz="900" b="0" dirty="0">
                <a:latin typeface="+mn-ea"/>
              </a:rPr>
              <a:t>Slave Mote supporting RTD Sensor</a:t>
            </a:r>
            <a:r>
              <a:rPr lang="ko-KR" altLang="en-US" sz="900" b="0" dirty="0">
                <a:latin typeface="+mn-ea"/>
              </a:rPr>
              <a:t>  </a:t>
            </a:r>
            <a:r>
              <a:rPr lang="en-US" altLang="ko-KR" sz="900" b="0" dirty="0">
                <a:latin typeface="+mn-ea"/>
              </a:rPr>
              <a:t>( IMR/WR</a:t>
            </a:r>
            <a:r>
              <a:rPr lang="ko-KR" altLang="en-US" sz="900" b="0" dirty="0">
                <a:latin typeface="+mn-ea"/>
              </a:rPr>
              <a:t> </a:t>
            </a:r>
            <a:r>
              <a:rPr lang="en-US" altLang="ko-KR" sz="900" b="0" dirty="0">
                <a:latin typeface="+mn-ea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b="0" dirty="0">
                <a:latin typeface="+mn-ea"/>
              </a:rPr>
              <a:t>  </a:t>
            </a:r>
            <a:r>
              <a:rPr lang="en-US" altLang="ko-KR" sz="900" b="0" dirty="0">
                <a:latin typeface="+mn-ea"/>
              </a:rPr>
              <a:t>Slave Mote supporting NON Contacted Sensor  ( </a:t>
            </a:r>
            <a:r>
              <a:rPr lang="ko-KR" altLang="en-US" sz="900" b="0" dirty="0" err="1">
                <a:latin typeface="+mn-ea"/>
              </a:rPr>
              <a:t>비접촉</a:t>
            </a:r>
            <a:r>
              <a:rPr lang="ko-KR" altLang="en-US" sz="900" b="0" dirty="0">
                <a:latin typeface="+mn-ea"/>
              </a:rPr>
              <a:t> </a:t>
            </a:r>
            <a:r>
              <a:rPr lang="en-US" altLang="ko-KR" sz="900" b="0" dirty="0">
                <a:latin typeface="+mn-ea"/>
              </a:rPr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b="0" dirty="0">
                <a:latin typeface="+mn-ea"/>
              </a:rPr>
              <a:t>  관통형리피터               이동형리피터</a:t>
            </a:r>
            <a:endParaRPr lang="en-US" altLang="ko-KR" sz="900" b="0" dirty="0">
              <a:latin typeface="+mn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C569761-8A82-4719-BB2D-DAE3362D341B}"/>
              </a:ext>
            </a:extLst>
          </p:cNvPr>
          <p:cNvSpPr/>
          <p:nvPr/>
        </p:nvSpPr>
        <p:spPr>
          <a:xfrm flipH="1" flipV="1">
            <a:off x="5171556" y="422573"/>
            <a:ext cx="100698" cy="840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23EF1DB-2A0E-4E5E-A255-3676FC2EEF4F}"/>
              </a:ext>
            </a:extLst>
          </p:cNvPr>
          <p:cNvSpPr/>
          <p:nvPr/>
        </p:nvSpPr>
        <p:spPr>
          <a:xfrm flipH="1" flipV="1">
            <a:off x="5179439" y="545960"/>
            <a:ext cx="100698" cy="8409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ACA0CC6-5327-4B19-AC2C-8FA6E4B50710}"/>
              </a:ext>
            </a:extLst>
          </p:cNvPr>
          <p:cNvSpPr/>
          <p:nvPr/>
        </p:nvSpPr>
        <p:spPr>
          <a:xfrm flipH="1" flipV="1">
            <a:off x="5171213" y="135569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5176751" y="277601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9D87D2C-E219-4738-82E3-D7EF6A6BE8BD}"/>
              </a:ext>
            </a:extLst>
          </p:cNvPr>
          <p:cNvSpPr/>
          <p:nvPr/>
        </p:nvSpPr>
        <p:spPr>
          <a:xfrm flipH="1" flipV="1">
            <a:off x="6473884" y="548623"/>
            <a:ext cx="100698" cy="8409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7122" y="1324950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3877" y="1506534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3874" y="1701094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0629" y="1882678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3874" y="2080469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0629" y="2271781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0626" y="2456613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77381" y="2647925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0626" y="2835984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77381" y="3027296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77378" y="3212128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3861" y="3403440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90354" y="3594743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7109" y="3786055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7106" y="3970887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3861" y="4162199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7106" y="4350258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3861" y="4541570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3858" y="4726402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0613" y="4917714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93589" y="5115506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93586" y="5300338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90341" y="5491650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93586" y="5679709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90341" y="5871021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90338" y="6055853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7093" y="6247165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401801" y="1321701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401798" y="1506533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8553" y="1697845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401798" y="1885904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8553" y="2077216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8550" y="2262048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5305" y="2453360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408281" y="2651152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408278" y="2835984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405033" y="3027296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408278" y="3215355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405033" y="3406667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405030" y="3591499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401785" y="3782811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C569761-8A82-4719-BB2D-DAE3362D341B}"/>
              </a:ext>
            </a:extLst>
          </p:cNvPr>
          <p:cNvSpPr/>
          <p:nvPr/>
        </p:nvSpPr>
        <p:spPr>
          <a:xfrm flipH="1" flipV="1">
            <a:off x="9399861" y="4339592"/>
            <a:ext cx="100698" cy="840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C569761-8A82-4719-BB2D-DAE3362D341B}"/>
              </a:ext>
            </a:extLst>
          </p:cNvPr>
          <p:cNvSpPr/>
          <p:nvPr/>
        </p:nvSpPr>
        <p:spPr>
          <a:xfrm flipH="1" flipV="1">
            <a:off x="9396615" y="4910279"/>
            <a:ext cx="100698" cy="840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6C569761-8A82-4719-BB2D-DAE3362D341B}"/>
              </a:ext>
            </a:extLst>
          </p:cNvPr>
          <p:cNvSpPr/>
          <p:nvPr/>
        </p:nvSpPr>
        <p:spPr>
          <a:xfrm flipH="1" flipV="1">
            <a:off x="9406341" y="5484217"/>
            <a:ext cx="100698" cy="840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6C569761-8A82-4719-BB2D-DAE3362D341B}"/>
              </a:ext>
            </a:extLst>
          </p:cNvPr>
          <p:cNvSpPr/>
          <p:nvPr/>
        </p:nvSpPr>
        <p:spPr>
          <a:xfrm flipH="1" flipV="1">
            <a:off x="9403095" y="6054904"/>
            <a:ext cx="100698" cy="840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8541" y="3974123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04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099D09-5C38-4D75-9C99-BC9AD0E71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60792" y="6320895"/>
            <a:ext cx="2286000" cy="238148"/>
          </a:xfrm>
        </p:spPr>
        <p:txBody>
          <a:bodyPr/>
          <a:lstStyle/>
          <a:p>
            <a:pPr>
              <a:defRPr/>
            </a:pPr>
            <a:r>
              <a:rPr lang="en-US" altLang="zh-SG"/>
              <a:t>-</a:t>
            </a:r>
            <a:fld id="{6B78647B-47D9-4F84-A4FB-CABE57C265BC}" type="slidenum">
              <a:rPr lang="zh-SG" altLang="en-US" smtClean="0"/>
              <a:pPr>
                <a:defRPr/>
              </a:pPr>
              <a:t>6</a:t>
            </a:fld>
            <a:r>
              <a:rPr lang="en-US" altLang="zh-SG"/>
              <a:t>-</a:t>
            </a:r>
            <a:br>
              <a:rPr lang="en-US" altLang="zh-SG"/>
            </a:br>
            <a:endParaRPr lang="en-US" altLang="zh-SG" dirty="0"/>
          </a:p>
        </p:txBody>
      </p:sp>
      <p:sp>
        <p:nvSpPr>
          <p:cNvPr id="10" name="제목 4">
            <a:extLst>
              <a:ext uri="{FF2B5EF4-FFF2-40B4-BE49-F238E27FC236}">
                <a16:creationId xmlns:a16="http://schemas.microsoft.com/office/drawing/2014/main" id="{AF1582B6-F3DE-4209-933D-3E3F27A56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1" y="185572"/>
            <a:ext cx="4752659" cy="504056"/>
          </a:xfrm>
        </p:spPr>
        <p:txBody>
          <a:bodyPr/>
          <a:lstStyle/>
          <a:p>
            <a:r>
              <a:rPr lang="ko-KR" altLang="en-US" sz="2000" dirty="0">
                <a:latin typeface="+mn-ea"/>
                <a:ea typeface="+mn-ea"/>
              </a:rPr>
              <a:t>    세부 사항 </a:t>
            </a:r>
            <a:r>
              <a:rPr lang="en-US" altLang="ko-KR" sz="2000" dirty="0">
                <a:latin typeface="+mn-ea"/>
                <a:ea typeface="+mn-ea"/>
              </a:rPr>
              <a:t>: </a:t>
            </a:r>
            <a:r>
              <a:rPr lang="ko-KR" altLang="en-US" sz="2000" dirty="0">
                <a:latin typeface="+mn-ea"/>
                <a:ea typeface="+mn-ea"/>
              </a:rPr>
              <a:t>마스터 모터 </a:t>
            </a:r>
            <a:r>
              <a:rPr lang="en-US" altLang="ko-KR" sz="2000" dirty="0">
                <a:latin typeface="+mn-ea"/>
                <a:ea typeface="+mn-ea"/>
              </a:rPr>
              <a:t>1 ( W/S </a:t>
            </a:r>
            <a:r>
              <a:rPr lang="en-US" altLang="ko-KR" sz="2000" dirty="0">
                <a:latin typeface="+mn-ea"/>
              </a:rPr>
              <a:t>)</a:t>
            </a:r>
            <a:r>
              <a:rPr lang="en-US" altLang="ko-KR" sz="2000" b="0" dirty="0">
                <a:latin typeface="+mn-ea"/>
              </a:rPr>
              <a:t> </a:t>
            </a:r>
            <a:endParaRPr lang="ko-KR" altLang="en-US" sz="2000" dirty="0">
              <a:latin typeface="+mn-ea"/>
              <a:ea typeface="+mn-ea"/>
            </a:endParaRP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0BA21D2C-271F-4083-A8EE-E40EE64090B4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672455394"/>
              </p:ext>
            </p:extLst>
          </p:nvPr>
        </p:nvGraphicFramePr>
        <p:xfrm>
          <a:off x="334504" y="894034"/>
          <a:ext cx="4529726" cy="3790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6772">
                  <a:extLst>
                    <a:ext uri="{9D8B030D-6E8A-4147-A177-3AD203B41FA5}">
                      <a16:colId xmlns:a16="http://schemas.microsoft.com/office/drawing/2014/main" val="970371501"/>
                    </a:ext>
                  </a:extLst>
                </a:gridCol>
                <a:gridCol w="593889">
                  <a:extLst>
                    <a:ext uri="{9D8B030D-6E8A-4147-A177-3AD203B41FA5}">
                      <a16:colId xmlns:a16="http://schemas.microsoft.com/office/drawing/2014/main" val="2648737100"/>
                    </a:ext>
                  </a:extLst>
                </a:gridCol>
                <a:gridCol w="1155597">
                  <a:extLst>
                    <a:ext uri="{9D8B030D-6E8A-4147-A177-3AD203B41FA5}">
                      <a16:colId xmlns:a16="http://schemas.microsoft.com/office/drawing/2014/main" val="2182671660"/>
                    </a:ext>
                  </a:extLst>
                </a:gridCol>
                <a:gridCol w="478004">
                  <a:extLst>
                    <a:ext uri="{9D8B030D-6E8A-4147-A177-3AD203B41FA5}">
                      <a16:colId xmlns:a16="http://schemas.microsoft.com/office/drawing/2014/main" val="2855643963"/>
                    </a:ext>
                  </a:extLst>
                </a:gridCol>
                <a:gridCol w="478004">
                  <a:extLst>
                    <a:ext uri="{9D8B030D-6E8A-4147-A177-3AD203B41FA5}">
                      <a16:colId xmlns:a16="http://schemas.microsoft.com/office/drawing/2014/main" val="718899487"/>
                    </a:ext>
                  </a:extLst>
                </a:gridCol>
                <a:gridCol w="1094413">
                  <a:extLst>
                    <a:ext uri="{9D8B030D-6E8A-4147-A177-3AD203B41FA5}">
                      <a16:colId xmlns:a16="http://schemas.microsoft.com/office/drawing/2014/main" val="1518819036"/>
                    </a:ext>
                  </a:extLst>
                </a:gridCol>
                <a:gridCol w="263047">
                  <a:extLst>
                    <a:ext uri="{9D8B030D-6E8A-4147-A177-3AD203B41FA5}">
                      <a16:colId xmlns:a16="http://schemas.microsoft.com/office/drawing/2014/main" val="2407101154"/>
                    </a:ext>
                  </a:extLst>
                </a:gridCol>
              </a:tblGrid>
              <a:tr h="18954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센서 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센싱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위치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Modbus address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Chock No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97582"/>
                  </a:ext>
                </a:extLst>
              </a:tr>
              <a:tr h="189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RTD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내부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2453"/>
                  </a:ext>
                </a:extLst>
              </a:tr>
              <a:tr h="18954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P05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3stand IMR W/S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30101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30104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308845"/>
                  </a:ext>
                </a:extLst>
              </a:tr>
              <a:tr h="18954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W/S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30102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8157751"/>
                  </a:ext>
                </a:extLst>
              </a:tr>
              <a:tr h="18954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W/S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30103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293829"/>
                  </a:ext>
                </a:extLst>
              </a:tr>
              <a:tr h="18954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P06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D/S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30105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30108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871049"/>
                  </a:ext>
                </a:extLst>
              </a:tr>
              <a:tr h="18954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D/S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30106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726770"/>
                  </a:ext>
                </a:extLst>
              </a:tr>
              <a:tr h="18954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여분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30107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551215"/>
                  </a:ext>
                </a:extLst>
              </a:tr>
              <a:tr h="18954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P07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4stand IMR W/S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30109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30112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545721"/>
                  </a:ext>
                </a:extLst>
              </a:tr>
              <a:tr h="18954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W/S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30110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2556236"/>
                  </a:ext>
                </a:extLst>
              </a:tr>
              <a:tr h="18954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W/S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30111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090377"/>
                  </a:ext>
                </a:extLst>
              </a:tr>
              <a:tr h="18954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P08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D/S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30113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30116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895680"/>
                  </a:ext>
                </a:extLst>
              </a:tr>
              <a:tr h="18954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D/S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30114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566628"/>
                  </a:ext>
                </a:extLst>
              </a:tr>
              <a:tr h="18954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여분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30115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147673"/>
                  </a:ext>
                </a:extLst>
              </a:tr>
              <a:tr h="18954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P09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5stand IMR W/S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30117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30120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725326"/>
                  </a:ext>
                </a:extLst>
              </a:tr>
              <a:tr h="18954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W/S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30118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225012"/>
                  </a:ext>
                </a:extLst>
              </a:tr>
              <a:tr h="18954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W/S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30119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136846"/>
                  </a:ext>
                </a:extLst>
              </a:tr>
              <a:tr h="18954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P10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D/S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30121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30124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337928"/>
                  </a:ext>
                </a:extLst>
              </a:tr>
              <a:tr h="18954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D/S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30122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875906"/>
                  </a:ext>
                </a:extLst>
              </a:tr>
              <a:tr h="18954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여분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30123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687907"/>
                  </a:ext>
                </a:extLst>
              </a:tr>
            </a:tbl>
          </a:graphicData>
        </a:graphic>
      </p:graphicFrame>
      <p:graphicFrame>
        <p:nvGraphicFramePr>
          <p:cNvPr id="8" name="내용 개체 틀 6">
            <a:extLst>
              <a:ext uri="{FF2B5EF4-FFF2-40B4-BE49-F238E27FC236}">
                <a16:creationId xmlns:a16="http://schemas.microsoft.com/office/drawing/2014/main" id="{0BA21D2C-271F-4083-A8EE-E40EE64090B4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491523207"/>
              </p:ext>
            </p:extLst>
          </p:nvPr>
        </p:nvGraphicFramePr>
        <p:xfrm>
          <a:off x="5115467" y="894034"/>
          <a:ext cx="4462168" cy="2843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6772">
                  <a:extLst>
                    <a:ext uri="{9D8B030D-6E8A-4147-A177-3AD203B41FA5}">
                      <a16:colId xmlns:a16="http://schemas.microsoft.com/office/drawing/2014/main" val="970371501"/>
                    </a:ext>
                  </a:extLst>
                </a:gridCol>
                <a:gridCol w="593889">
                  <a:extLst>
                    <a:ext uri="{9D8B030D-6E8A-4147-A177-3AD203B41FA5}">
                      <a16:colId xmlns:a16="http://schemas.microsoft.com/office/drawing/2014/main" val="2648737100"/>
                    </a:ext>
                  </a:extLst>
                </a:gridCol>
                <a:gridCol w="1155597">
                  <a:extLst>
                    <a:ext uri="{9D8B030D-6E8A-4147-A177-3AD203B41FA5}">
                      <a16:colId xmlns:a16="http://schemas.microsoft.com/office/drawing/2014/main" val="2182671660"/>
                    </a:ext>
                  </a:extLst>
                </a:gridCol>
                <a:gridCol w="478004">
                  <a:extLst>
                    <a:ext uri="{9D8B030D-6E8A-4147-A177-3AD203B41FA5}">
                      <a16:colId xmlns:a16="http://schemas.microsoft.com/office/drawing/2014/main" val="2855643963"/>
                    </a:ext>
                  </a:extLst>
                </a:gridCol>
                <a:gridCol w="478004">
                  <a:extLst>
                    <a:ext uri="{9D8B030D-6E8A-4147-A177-3AD203B41FA5}">
                      <a16:colId xmlns:a16="http://schemas.microsoft.com/office/drawing/2014/main" val="4010433980"/>
                    </a:ext>
                  </a:extLst>
                </a:gridCol>
                <a:gridCol w="1041093">
                  <a:extLst>
                    <a:ext uri="{9D8B030D-6E8A-4147-A177-3AD203B41FA5}">
                      <a16:colId xmlns:a16="http://schemas.microsoft.com/office/drawing/2014/main" val="1518819036"/>
                    </a:ext>
                  </a:extLst>
                </a:gridCol>
                <a:gridCol w="248809">
                  <a:extLst>
                    <a:ext uri="{9D8B030D-6E8A-4147-A177-3AD203B41FA5}">
                      <a16:colId xmlns:a16="http://schemas.microsoft.com/office/drawing/2014/main" val="2992198825"/>
                    </a:ext>
                  </a:extLst>
                </a:gridCol>
              </a:tblGrid>
              <a:tr h="18954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센서 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센싱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위치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Modbus address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Chock No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97582"/>
                  </a:ext>
                </a:extLst>
              </a:tr>
              <a:tr h="189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RTD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내부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60819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Rw01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1stand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상부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관통형리피터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308845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Rw02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2stand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상부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관통형리피터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8157751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Rw03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3stand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상부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관통형리피터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293829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Rw04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4stand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상부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관통형리피터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871049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Rw05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5stand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상부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관통형리피터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726770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Rw06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Stand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상부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이동형리피터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551215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Rw07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후면부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이동형리피터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545721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Rw08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롤샵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베어링정비장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이동형리피터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2556236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Rw09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롤샵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베어링정비장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이동형리피터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090377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Rw10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롤샵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베어링정비장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이동형리피터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895680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Rw11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롤샵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베어링정비장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이동형리피터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566628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Rw12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롤샵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베어링정비장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이동형리피터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005562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Rw13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롤샵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베어링정비장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이동형리피터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3624540"/>
                  </a:ext>
                </a:extLst>
              </a:tr>
            </a:tbl>
          </a:graphicData>
        </a:graphic>
      </p:graphicFrame>
      <p:sp>
        <p:nvSpPr>
          <p:cNvPr id="9" name="타원 8">
            <a:extLst>
              <a:ext uri="{FF2B5EF4-FFF2-40B4-BE49-F238E27FC236}">
                <a16:creationId xmlns:a16="http://schemas.microsoft.com/office/drawing/2014/main" id="{6C569761-8A82-4719-BB2D-DAE3362D341B}"/>
              </a:ext>
            </a:extLst>
          </p:cNvPr>
          <p:cNvSpPr/>
          <p:nvPr/>
        </p:nvSpPr>
        <p:spPr>
          <a:xfrm flipH="1" flipV="1">
            <a:off x="5171556" y="422573"/>
            <a:ext cx="100698" cy="840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23EF1DB-2A0E-4E5E-A255-3676FC2EEF4F}"/>
              </a:ext>
            </a:extLst>
          </p:cNvPr>
          <p:cNvSpPr/>
          <p:nvPr/>
        </p:nvSpPr>
        <p:spPr>
          <a:xfrm flipH="1" flipV="1">
            <a:off x="5179439" y="545960"/>
            <a:ext cx="100698" cy="8409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ACA0CC6-5327-4B19-AC2C-8FA6E4B50710}"/>
              </a:ext>
            </a:extLst>
          </p:cNvPr>
          <p:cNvSpPr/>
          <p:nvPr/>
        </p:nvSpPr>
        <p:spPr>
          <a:xfrm flipH="1" flipV="1">
            <a:off x="5171213" y="135569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5176751" y="277601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9D87D2C-E219-4738-82E3-D7EF6A6BE8BD}"/>
              </a:ext>
            </a:extLst>
          </p:cNvPr>
          <p:cNvSpPr/>
          <p:nvPr/>
        </p:nvSpPr>
        <p:spPr>
          <a:xfrm flipH="1" flipV="1">
            <a:off x="6473884" y="548623"/>
            <a:ext cx="100698" cy="8409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C569761-8A82-4719-BB2D-DAE3362D341B}"/>
              </a:ext>
            </a:extLst>
          </p:cNvPr>
          <p:cNvSpPr/>
          <p:nvPr/>
        </p:nvSpPr>
        <p:spPr>
          <a:xfrm flipH="1" flipV="1">
            <a:off x="4672207" y="1508833"/>
            <a:ext cx="100698" cy="840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C569761-8A82-4719-BB2D-DAE3362D341B}"/>
              </a:ext>
            </a:extLst>
          </p:cNvPr>
          <p:cNvSpPr/>
          <p:nvPr/>
        </p:nvSpPr>
        <p:spPr>
          <a:xfrm flipH="1" flipV="1">
            <a:off x="4668961" y="2079520"/>
            <a:ext cx="100698" cy="840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569761-8A82-4719-BB2D-DAE3362D341B}"/>
              </a:ext>
            </a:extLst>
          </p:cNvPr>
          <p:cNvSpPr/>
          <p:nvPr/>
        </p:nvSpPr>
        <p:spPr>
          <a:xfrm flipH="1" flipV="1">
            <a:off x="4678687" y="2653458"/>
            <a:ext cx="100698" cy="840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C569761-8A82-4719-BB2D-DAE3362D341B}"/>
              </a:ext>
            </a:extLst>
          </p:cNvPr>
          <p:cNvSpPr/>
          <p:nvPr/>
        </p:nvSpPr>
        <p:spPr>
          <a:xfrm flipH="1" flipV="1">
            <a:off x="4675441" y="3224145"/>
            <a:ext cx="100698" cy="840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C569761-8A82-4719-BB2D-DAE3362D341B}"/>
              </a:ext>
            </a:extLst>
          </p:cNvPr>
          <p:cNvSpPr/>
          <p:nvPr/>
        </p:nvSpPr>
        <p:spPr>
          <a:xfrm flipH="1" flipV="1">
            <a:off x="4685173" y="3788353"/>
            <a:ext cx="100698" cy="840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C569761-8A82-4719-BB2D-DAE3362D341B}"/>
              </a:ext>
            </a:extLst>
          </p:cNvPr>
          <p:cNvSpPr/>
          <p:nvPr/>
        </p:nvSpPr>
        <p:spPr>
          <a:xfrm flipH="1" flipV="1">
            <a:off x="4681927" y="4359040"/>
            <a:ext cx="100698" cy="840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401801" y="1321701"/>
            <a:ext cx="100698" cy="8409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401798" y="1506533"/>
            <a:ext cx="100698" cy="8409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8553" y="1697845"/>
            <a:ext cx="100698" cy="8409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401798" y="1885904"/>
            <a:ext cx="100698" cy="8409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8553" y="2077216"/>
            <a:ext cx="100698" cy="8409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8550" y="2271776"/>
            <a:ext cx="100698" cy="8409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5305" y="2463088"/>
            <a:ext cx="100698" cy="8409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8553" y="2651152"/>
            <a:ext cx="100698" cy="8409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8550" y="2835984"/>
            <a:ext cx="100698" cy="8409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5305" y="3027296"/>
            <a:ext cx="100698" cy="8409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8550" y="3215355"/>
            <a:ext cx="100698" cy="8409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405033" y="3406667"/>
            <a:ext cx="100698" cy="8409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405030" y="3591499"/>
            <a:ext cx="100698" cy="8409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255">
            <a:extLst>
              <a:ext uri="{FF2B5EF4-FFF2-40B4-BE49-F238E27FC236}">
                <a16:creationId xmlns:a16="http://schemas.microsoft.com/office/drawing/2014/main" id="{CCF7C8A7-04D1-4EE6-BCC8-EA8D10B51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4270" y="61048"/>
            <a:ext cx="49967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ko-KR" sz="900" b="0" dirty="0">
                <a:latin typeface="+mn-ea"/>
              </a:rPr>
              <a:t>  Slave Mote with RTD Sensor  ( BUR 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b="0" dirty="0">
                <a:latin typeface="+mn-ea"/>
              </a:rPr>
              <a:t>  </a:t>
            </a:r>
            <a:r>
              <a:rPr lang="en-US" altLang="ko-KR" sz="900" b="0" dirty="0">
                <a:latin typeface="+mn-ea"/>
              </a:rPr>
              <a:t>Slave Mote supporting RTD Sensor</a:t>
            </a:r>
            <a:r>
              <a:rPr lang="ko-KR" altLang="en-US" sz="900" b="0" dirty="0">
                <a:latin typeface="+mn-ea"/>
              </a:rPr>
              <a:t>  </a:t>
            </a:r>
            <a:r>
              <a:rPr lang="en-US" altLang="ko-KR" sz="900" b="0" dirty="0">
                <a:latin typeface="+mn-ea"/>
              </a:rPr>
              <a:t>( IMR/WR</a:t>
            </a:r>
            <a:r>
              <a:rPr lang="ko-KR" altLang="en-US" sz="900" b="0" dirty="0">
                <a:latin typeface="+mn-ea"/>
              </a:rPr>
              <a:t> </a:t>
            </a:r>
            <a:r>
              <a:rPr lang="en-US" altLang="ko-KR" sz="900" b="0" dirty="0">
                <a:latin typeface="+mn-ea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b="0" dirty="0">
                <a:latin typeface="+mn-ea"/>
              </a:rPr>
              <a:t>  </a:t>
            </a:r>
            <a:r>
              <a:rPr lang="en-US" altLang="ko-KR" sz="900" b="0" dirty="0">
                <a:latin typeface="+mn-ea"/>
              </a:rPr>
              <a:t>Slave Mote supporting NON Contacted Sensor  ( </a:t>
            </a:r>
            <a:r>
              <a:rPr lang="ko-KR" altLang="en-US" sz="900" b="0" dirty="0" err="1">
                <a:latin typeface="+mn-ea"/>
              </a:rPr>
              <a:t>비접촉</a:t>
            </a:r>
            <a:r>
              <a:rPr lang="ko-KR" altLang="en-US" sz="900" b="0" dirty="0">
                <a:latin typeface="+mn-ea"/>
              </a:rPr>
              <a:t> </a:t>
            </a:r>
            <a:r>
              <a:rPr lang="en-US" altLang="ko-KR" sz="900" b="0" dirty="0">
                <a:latin typeface="+mn-ea"/>
              </a:rPr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b="0" dirty="0">
                <a:latin typeface="+mn-ea"/>
              </a:rPr>
              <a:t>  관통형리피터               이동형리피터</a:t>
            </a:r>
            <a:endParaRPr lang="en-US" altLang="ko-KR" sz="9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4619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099D09-5C38-4D75-9C99-BC9AD0E71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60792" y="6320895"/>
            <a:ext cx="2286000" cy="238148"/>
          </a:xfrm>
        </p:spPr>
        <p:txBody>
          <a:bodyPr/>
          <a:lstStyle/>
          <a:p>
            <a:pPr>
              <a:defRPr/>
            </a:pPr>
            <a:r>
              <a:rPr lang="en-US" altLang="zh-SG"/>
              <a:t>-</a:t>
            </a:r>
            <a:fld id="{6B78647B-47D9-4F84-A4FB-CABE57C265BC}" type="slidenum">
              <a:rPr lang="zh-SG" altLang="en-US" smtClean="0"/>
              <a:pPr>
                <a:defRPr/>
              </a:pPr>
              <a:t>7</a:t>
            </a:fld>
            <a:r>
              <a:rPr lang="en-US" altLang="zh-SG"/>
              <a:t>-</a:t>
            </a:r>
            <a:br>
              <a:rPr lang="en-US" altLang="zh-SG"/>
            </a:br>
            <a:endParaRPr lang="en-US" altLang="zh-SG" dirty="0"/>
          </a:p>
        </p:txBody>
      </p:sp>
      <p:sp>
        <p:nvSpPr>
          <p:cNvPr id="15" name="제목 4">
            <a:extLst>
              <a:ext uri="{FF2B5EF4-FFF2-40B4-BE49-F238E27FC236}">
                <a16:creationId xmlns:a16="http://schemas.microsoft.com/office/drawing/2014/main" id="{AF1582B6-F3DE-4209-933D-3E3F27A56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2" y="185572"/>
            <a:ext cx="4752658" cy="504056"/>
          </a:xfrm>
        </p:spPr>
        <p:txBody>
          <a:bodyPr/>
          <a:lstStyle/>
          <a:p>
            <a:r>
              <a:rPr lang="ko-KR" altLang="en-US" sz="2000" dirty="0"/>
              <a:t>    </a:t>
            </a:r>
            <a:r>
              <a:rPr lang="ko-KR" altLang="en-US" sz="2000" dirty="0">
                <a:latin typeface="+mn-ea"/>
                <a:ea typeface="+mn-ea"/>
              </a:rPr>
              <a:t>세부 사항 </a:t>
            </a:r>
            <a:r>
              <a:rPr lang="en-US" altLang="ko-KR" sz="2000" dirty="0">
                <a:latin typeface="+mn-ea"/>
                <a:ea typeface="+mn-ea"/>
              </a:rPr>
              <a:t>: </a:t>
            </a:r>
            <a:r>
              <a:rPr lang="ko-KR" altLang="en-US" sz="2000" dirty="0">
                <a:latin typeface="+mn-ea"/>
                <a:ea typeface="+mn-ea"/>
              </a:rPr>
              <a:t>마스터 모터 </a:t>
            </a:r>
            <a:r>
              <a:rPr lang="en-US" altLang="ko-KR" sz="2000" dirty="0">
                <a:latin typeface="+mn-ea"/>
                <a:ea typeface="+mn-ea"/>
              </a:rPr>
              <a:t>2 ( D/S )</a:t>
            </a:r>
            <a:endParaRPr lang="ko-KR" altLang="en-US" sz="2000" dirty="0">
              <a:latin typeface="+mn-ea"/>
              <a:ea typeface="+mn-ea"/>
            </a:endParaRPr>
          </a:p>
        </p:txBody>
      </p:sp>
      <p:graphicFrame>
        <p:nvGraphicFramePr>
          <p:cNvPr id="12" name="내용 개체 틀 6">
            <a:extLst>
              <a:ext uri="{FF2B5EF4-FFF2-40B4-BE49-F238E27FC236}">
                <a16:creationId xmlns:a16="http://schemas.microsoft.com/office/drawing/2014/main" id="{0BA21D2C-271F-4083-A8EE-E40EE64090B4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858410660"/>
              </p:ext>
            </p:extLst>
          </p:nvPr>
        </p:nvGraphicFramePr>
        <p:xfrm>
          <a:off x="334504" y="894034"/>
          <a:ext cx="4529726" cy="54968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6772">
                  <a:extLst>
                    <a:ext uri="{9D8B030D-6E8A-4147-A177-3AD203B41FA5}">
                      <a16:colId xmlns:a16="http://schemas.microsoft.com/office/drawing/2014/main" val="970371501"/>
                    </a:ext>
                  </a:extLst>
                </a:gridCol>
                <a:gridCol w="593889">
                  <a:extLst>
                    <a:ext uri="{9D8B030D-6E8A-4147-A177-3AD203B41FA5}">
                      <a16:colId xmlns:a16="http://schemas.microsoft.com/office/drawing/2014/main" val="2648737100"/>
                    </a:ext>
                  </a:extLst>
                </a:gridCol>
                <a:gridCol w="1155597">
                  <a:extLst>
                    <a:ext uri="{9D8B030D-6E8A-4147-A177-3AD203B41FA5}">
                      <a16:colId xmlns:a16="http://schemas.microsoft.com/office/drawing/2014/main" val="2182671660"/>
                    </a:ext>
                  </a:extLst>
                </a:gridCol>
                <a:gridCol w="478004">
                  <a:extLst>
                    <a:ext uri="{9D8B030D-6E8A-4147-A177-3AD203B41FA5}">
                      <a16:colId xmlns:a16="http://schemas.microsoft.com/office/drawing/2014/main" val="2855643963"/>
                    </a:ext>
                  </a:extLst>
                </a:gridCol>
                <a:gridCol w="478004">
                  <a:extLst>
                    <a:ext uri="{9D8B030D-6E8A-4147-A177-3AD203B41FA5}">
                      <a16:colId xmlns:a16="http://schemas.microsoft.com/office/drawing/2014/main" val="2274266135"/>
                    </a:ext>
                  </a:extLst>
                </a:gridCol>
                <a:gridCol w="1094413">
                  <a:extLst>
                    <a:ext uri="{9D8B030D-6E8A-4147-A177-3AD203B41FA5}">
                      <a16:colId xmlns:a16="http://schemas.microsoft.com/office/drawing/2014/main" val="1518819036"/>
                    </a:ext>
                  </a:extLst>
                </a:gridCol>
                <a:gridCol w="263047">
                  <a:extLst>
                    <a:ext uri="{9D8B030D-6E8A-4147-A177-3AD203B41FA5}">
                      <a16:colId xmlns:a16="http://schemas.microsoft.com/office/drawing/2014/main" val="2453135222"/>
                    </a:ext>
                  </a:extLst>
                </a:gridCol>
              </a:tblGrid>
              <a:tr h="18954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센서 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센싱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위치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Modbus address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Chock No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97582"/>
                  </a:ext>
                </a:extLst>
              </a:tr>
              <a:tr h="189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RTD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내부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395798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i11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IMR D/S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30001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30002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308845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i12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IMR D/S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30003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30004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8157751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w11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D/S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30005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30006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293829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w12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D/S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30007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30008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871049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i13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IMR D/S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30009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30010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726770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i14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IMR D/S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30011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30012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551215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w13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D/S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30013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30014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545721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w14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D/S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30015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30016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2556236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i15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IMR D/S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30017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30018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090377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i16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IMR D/S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30019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30020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895680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w15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D/S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30021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30022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566628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w16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D/S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30023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30024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147673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i17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IMR D/S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30025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30026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725326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i18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IMR D/S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30027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30028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225012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w17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D/S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30029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30030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136846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w18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D/S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30031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30032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337928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i19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IMR D/S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30033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30034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875906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i20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IMR D/S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30035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30036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687907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w19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D/S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30037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30038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378692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w20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D/S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30039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30040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403766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b11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D/S T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30041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30042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CBTD1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610404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b12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D/S 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30043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30044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CBBD1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7328283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b13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D/S T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30045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30046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CBTD2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192779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b14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D/S 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30047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30048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CBBD2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773261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b15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D/S T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30049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30050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CBTD3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693230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b16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D/S 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30051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30052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CBBD3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810976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b17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D/S T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30053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30054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CBTD4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897288"/>
                  </a:ext>
                </a:extLst>
              </a:tr>
            </a:tbl>
          </a:graphicData>
        </a:graphic>
      </p:graphicFrame>
      <p:graphicFrame>
        <p:nvGraphicFramePr>
          <p:cNvPr id="6" name="내용 개체 틀 6">
            <a:extLst>
              <a:ext uri="{FF2B5EF4-FFF2-40B4-BE49-F238E27FC236}">
                <a16:creationId xmlns:a16="http://schemas.microsoft.com/office/drawing/2014/main" id="{0BA21D2C-271F-4083-A8EE-E40EE64090B4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046593383"/>
              </p:ext>
            </p:extLst>
          </p:nvPr>
        </p:nvGraphicFramePr>
        <p:xfrm>
          <a:off x="5115467" y="767570"/>
          <a:ext cx="4462168" cy="5686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6772">
                  <a:extLst>
                    <a:ext uri="{9D8B030D-6E8A-4147-A177-3AD203B41FA5}">
                      <a16:colId xmlns:a16="http://schemas.microsoft.com/office/drawing/2014/main" val="970371501"/>
                    </a:ext>
                  </a:extLst>
                </a:gridCol>
                <a:gridCol w="593889">
                  <a:extLst>
                    <a:ext uri="{9D8B030D-6E8A-4147-A177-3AD203B41FA5}">
                      <a16:colId xmlns:a16="http://schemas.microsoft.com/office/drawing/2014/main" val="2648737100"/>
                    </a:ext>
                  </a:extLst>
                </a:gridCol>
                <a:gridCol w="1155597">
                  <a:extLst>
                    <a:ext uri="{9D8B030D-6E8A-4147-A177-3AD203B41FA5}">
                      <a16:colId xmlns:a16="http://schemas.microsoft.com/office/drawing/2014/main" val="2182671660"/>
                    </a:ext>
                  </a:extLst>
                </a:gridCol>
                <a:gridCol w="478004">
                  <a:extLst>
                    <a:ext uri="{9D8B030D-6E8A-4147-A177-3AD203B41FA5}">
                      <a16:colId xmlns:a16="http://schemas.microsoft.com/office/drawing/2014/main" val="2855643963"/>
                    </a:ext>
                  </a:extLst>
                </a:gridCol>
                <a:gridCol w="478004">
                  <a:extLst>
                    <a:ext uri="{9D8B030D-6E8A-4147-A177-3AD203B41FA5}">
                      <a16:colId xmlns:a16="http://schemas.microsoft.com/office/drawing/2014/main" val="3938966400"/>
                    </a:ext>
                  </a:extLst>
                </a:gridCol>
                <a:gridCol w="1031365">
                  <a:extLst>
                    <a:ext uri="{9D8B030D-6E8A-4147-A177-3AD203B41FA5}">
                      <a16:colId xmlns:a16="http://schemas.microsoft.com/office/drawing/2014/main" val="1518819036"/>
                    </a:ext>
                  </a:extLst>
                </a:gridCol>
                <a:gridCol w="258537">
                  <a:extLst>
                    <a:ext uri="{9D8B030D-6E8A-4147-A177-3AD203B41FA5}">
                      <a16:colId xmlns:a16="http://schemas.microsoft.com/office/drawing/2014/main" val="2370740249"/>
                    </a:ext>
                  </a:extLst>
                </a:gridCol>
              </a:tblGrid>
              <a:tr h="18954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센서 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센싱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위치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Modbus address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Chock No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97582"/>
                  </a:ext>
                </a:extLst>
              </a:tr>
              <a:tr h="189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RTD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내부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291796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b18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D/S 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30055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30056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CBBD4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308845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b19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D/S T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30057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30058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CBTD5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8157751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b20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D/S 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30059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30060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CBBD5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293829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b31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D/S T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30061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30062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CBTD6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871049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b32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D/S 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30063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30064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CBBD6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726770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b33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D/S T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30065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30066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CBTD7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551215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b34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D/S 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30067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30068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CBBD7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545721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b35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D/S T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30069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30070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CBTD8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2556236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b36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D/S 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30071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30072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CBBD8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090377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b37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D/S T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30073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30074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CBTD9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895680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b38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D/S 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30075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30076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CBBD9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566628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b39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D/S T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30077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30078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CBTD10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147673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b40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D/S 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30079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30080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CBBD10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725326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b43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D/S T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30081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30082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CBTD11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225012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b44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D/S 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30083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30084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CBBD11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75537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Rd01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1stand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후면부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door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관통형리피터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136846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Rd02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2stand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후면부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door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관통형리피터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337928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Rd03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3stand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후면부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door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관통형리피터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875906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Rd04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4stand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후면부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door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관통형리피터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687907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Rd05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5stand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후면부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door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관통형리피터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378692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Rd06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Stand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상부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이동형리피터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403766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Rd07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후면부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이동형리피터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610404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Rd08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롤샵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베어링정비장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이동형리피터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7328283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Rd09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롤샵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베어링정비장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이동형리피터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192779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Rd10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롤샵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베어링정비장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이동형리피터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773261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Rd11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롤샵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베어링정비장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이동형리피터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693230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Rd12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롤샵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베어링정비장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이동형리피터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810976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Rd13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롤샵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베어링정비장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이동형리피터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827514"/>
                  </a:ext>
                </a:extLst>
              </a:tr>
            </a:tbl>
          </a:graphicData>
        </a:graphic>
      </p:graphicFrame>
      <p:sp>
        <p:nvSpPr>
          <p:cNvPr id="9" name="타원 8">
            <a:extLst>
              <a:ext uri="{FF2B5EF4-FFF2-40B4-BE49-F238E27FC236}">
                <a16:creationId xmlns:a16="http://schemas.microsoft.com/office/drawing/2014/main" id="{923EF1DB-2A0E-4E5E-A255-3676FC2EEF4F}"/>
              </a:ext>
            </a:extLst>
          </p:cNvPr>
          <p:cNvSpPr/>
          <p:nvPr/>
        </p:nvSpPr>
        <p:spPr>
          <a:xfrm flipH="1" flipV="1">
            <a:off x="5179439" y="545960"/>
            <a:ext cx="100698" cy="8409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ACA0CC6-5327-4B19-AC2C-8FA6E4B50710}"/>
              </a:ext>
            </a:extLst>
          </p:cNvPr>
          <p:cNvSpPr/>
          <p:nvPr/>
        </p:nvSpPr>
        <p:spPr>
          <a:xfrm flipH="1" flipV="1">
            <a:off x="5171213" y="271761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5176751" y="413793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9D87D2C-E219-4738-82E3-D7EF6A6BE8BD}"/>
              </a:ext>
            </a:extLst>
          </p:cNvPr>
          <p:cNvSpPr/>
          <p:nvPr/>
        </p:nvSpPr>
        <p:spPr>
          <a:xfrm flipH="1" flipV="1">
            <a:off x="6473884" y="548623"/>
            <a:ext cx="100698" cy="8409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7122" y="1324950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3877" y="1506534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3874" y="1701094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0629" y="1882678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3874" y="2080469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0629" y="2271781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0626" y="2456613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77381" y="2647925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0626" y="2835984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77381" y="3027296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77378" y="3212128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3861" y="3403440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90354" y="3594743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7109" y="3786055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7106" y="3970887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3861" y="4162199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7106" y="4350258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3861" y="4541570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3858" y="4726402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0613" y="4917714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3861" y="5105778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3858" y="5290610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0613" y="5481922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3858" y="5669981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0613" y="5861293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0610" y="6055853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77365" y="6247165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401801" y="1195237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401798" y="1380069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8553" y="1571381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401798" y="1759440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8553" y="1950752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8550" y="2135584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5305" y="2326896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408281" y="2524688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408278" y="2709520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405033" y="2900832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408278" y="3088891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405033" y="3280203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405030" y="3465035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401785" y="3656347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8553" y="4042214"/>
            <a:ext cx="100698" cy="8409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8550" y="4227046"/>
            <a:ext cx="100698" cy="8409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5305" y="4418358"/>
            <a:ext cx="100698" cy="8409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8550" y="4606417"/>
            <a:ext cx="100698" cy="8409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5305" y="4797729"/>
            <a:ext cx="100698" cy="8409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5302" y="4982561"/>
            <a:ext cx="100698" cy="8409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2057" y="5173873"/>
            <a:ext cx="100698" cy="8409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5305" y="5371665"/>
            <a:ext cx="100698" cy="8409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5302" y="5556497"/>
            <a:ext cx="100698" cy="8409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2057" y="5747809"/>
            <a:ext cx="100698" cy="8409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5302" y="5935868"/>
            <a:ext cx="100698" cy="8409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2057" y="6127180"/>
            <a:ext cx="100698" cy="8409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2054" y="6312012"/>
            <a:ext cx="100698" cy="8409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255">
            <a:extLst>
              <a:ext uri="{FF2B5EF4-FFF2-40B4-BE49-F238E27FC236}">
                <a16:creationId xmlns:a16="http://schemas.microsoft.com/office/drawing/2014/main" id="{CCF7C8A7-04D1-4EE6-BCC8-EA8D10B51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4270" y="206968"/>
            <a:ext cx="499676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ko-KR" sz="900" b="0" dirty="0">
                <a:latin typeface="+mn-ea"/>
              </a:rPr>
              <a:t>  Slave Mote with RTD Sensor  ( BUR 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b="0" dirty="0">
                <a:latin typeface="+mn-ea"/>
              </a:rPr>
              <a:t>  </a:t>
            </a:r>
            <a:r>
              <a:rPr lang="en-US" altLang="ko-KR" sz="900" b="0" dirty="0">
                <a:latin typeface="+mn-ea"/>
              </a:rPr>
              <a:t>Slave Mote supporting RTD Sensor</a:t>
            </a:r>
            <a:r>
              <a:rPr lang="ko-KR" altLang="en-US" sz="900" b="0" dirty="0">
                <a:latin typeface="+mn-ea"/>
              </a:rPr>
              <a:t>  </a:t>
            </a:r>
            <a:r>
              <a:rPr lang="en-US" altLang="ko-KR" sz="900" b="0" dirty="0">
                <a:latin typeface="+mn-ea"/>
              </a:rPr>
              <a:t>( IMR/WR</a:t>
            </a:r>
            <a:r>
              <a:rPr lang="ko-KR" altLang="en-US" sz="900" b="0" dirty="0">
                <a:latin typeface="+mn-ea"/>
              </a:rPr>
              <a:t> </a:t>
            </a:r>
            <a:r>
              <a:rPr lang="en-US" altLang="ko-KR" sz="900" b="0" dirty="0">
                <a:latin typeface="+mn-ea"/>
              </a:rPr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b="0" dirty="0">
                <a:latin typeface="+mn-ea"/>
              </a:rPr>
              <a:t>  관통형리피터               이동형리피터</a:t>
            </a:r>
            <a:endParaRPr lang="en-US" altLang="ko-KR" sz="900" b="0" dirty="0">
              <a:latin typeface="+mn-ea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8537" y="3837931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692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latinLnBrk="0">
          <a:defRPr sz="1600" b="1"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20340</TotalTime>
  <Words>1957</Words>
  <Application>Microsoft Office PowerPoint</Application>
  <PresentationFormat>A4 용지(210x297mm)</PresentationFormat>
  <Paragraphs>1049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HY헤드라인M</vt:lpstr>
      <vt:lpstr>굴림</vt:lpstr>
      <vt:lpstr>맑은 고딕</vt:lpstr>
      <vt:lpstr>Arial</vt:lpstr>
      <vt:lpstr>Office 테마</vt:lpstr>
      <vt:lpstr>PCM 무선 발열 장치 구성도</vt:lpstr>
      <vt:lpstr>  4냉연 PCM 무선발열 장치 구성도</vt:lpstr>
      <vt:lpstr>세부 사항 : W/S</vt:lpstr>
      <vt:lpstr>세부 사항 : D/S</vt:lpstr>
      <vt:lpstr>    세부 사항 : 롤체인지 카, 롤샵, 베어링 정비장</vt:lpstr>
      <vt:lpstr>    세부 사항 : 마스터 모터 1 ( W/S ) </vt:lpstr>
      <vt:lpstr>    세부 사항 : 마스터 모터 1 ( W/S ) </vt:lpstr>
      <vt:lpstr>    세부 사항 : 마스터 모터 2 ( D/S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양 경필</dc:creator>
  <cp:lastModifiedBy>1356</cp:lastModifiedBy>
  <cp:revision>1647</cp:revision>
  <dcterms:created xsi:type="dcterms:W3CDTF">2012-03-08T00:42:34Z</dcterms:created>
  <dcterms:modified xsi:type="dcterms:W3CDTF">2021-10-13T06:02:17Z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C:\0 Dawin\03 버드-TSCH\02 Key Account\01 포스코\01 BS과제\프로젝트\STS2냉연 TRM IMR 베어링 온도 무선감시_사용자 매뉴얼.pptx</vt:lpwstr>
  </property>
</Properties>
</file>