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2"/>
  </p:notesMasterIdLst>
  <p:sldIdLst>
    <p:sldId id="403" r:id="rId2"/>
    <p:sldId id="404" r:id="rId3"/>
    <p:sldId id="315" r:id="rId4"/>
    <p:sldId id="320" r:id="rId5"/>
    <p:sldId id="367" r:id="rId6"/>
    <p:sldId id="317" r:id="rId7"/>
    <p:sldId id="318" r:id="rId8"/>
    <p:sldId id="498" r:id="rId9"/>
    <p:sldId id="499" r:id="rId10"/>
    <p:sldId id="402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17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A98791-F5D9-405D-A524-5E2EEE95A2B5}" v="5" dt="2021-09-24T03:42:08.8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612" autoAdjust="0"/>
  </p:normalViewPr>
  <p:slideViewPr>
    <p:cSldViewPr snapToGrid="0" showGuides="1">
      <p:cViewPr>
        <p:scale>
          <a:sx n="80" d="100"/>
          <a:sy n="80" d="100"/>
        </p:scale>
        <p:origin x="1286" y="106"/>
      </p:cViewPr>
      <p:guideLst>
        <p:guide orient="horz" pos="2160"/>
        <p:guide pos="3120"/>
        <p:guide orient="horz" pos="17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성덕" userId="45f9472fb3923c53" providerId="LiveId" clId="{27A98791-F5D9-405D-A524-5E2EEE95A2B5}"/>
    <pc:docChg chg="delSld modSld">
      <pc:chgData name="김 성덕" userId="45f9472fb3923c53" providerId="LiveId" clId="{27A98791-F5D9-405D-A524-5E2EEE95A2B5}" dt="2021-09-24T03:42:08.883" v="27"/>
      <pc:docMkLst>
        <pc:docMk/>
      </pc:docMkLst>
      <pc:sldChg chg="modSp mod">
        <pc:chgData name="김 성덕" userId="45f9472fb3923c53" providerId="LiveId" clId="{27A98791-F5D9-405D-A524-5E2EEE95A2B5}" dt="2021-09-24T03:40:28.179" v="22" actId="20577"/>
        <pc:sldMkLst>
          <pc:docMk/>
          <pc:sldMk cId="2082066472" sldId="317"/>
        </pc:sldMkLst>
        <pc:spChg chg="mod">
          <ac:chgData name="김 성덕" userId="45f9472fb3923c53" providerId="LiveId" clId="{27A98791-F5D9-405D-A524-5E2EEE95A2B5}" dt="2021-09-24T03:40:28.179" v="22" actId="20577"/>
          <ac:spMkLst>
            <pc:docMk/>
            <pc:sldMk cId="2082066472" sldId="317"/>
            <ac:spMk id="13" creationId="{2437AA5E-ABFB-433D-876D-C419B77AD40D}"/>
          </ac:spMkLst>
        </pc:spChg>
      </pc:sldChg>
      <pc:sldChg chg="addSp modSp">
        <pc:chgData name="김 성덕" userId="45f9472fb3923c53" providerId="LiveId" clId="{27A98791-F5D9-405D-A524-5E2EEE95A2B5}" dt="2021-09-24T03:40:37.009" v="23"/>
        <pc:sldMkLst>
          <pc:docMk/>
          <pc:sldMk cId="3568369158" sldId="318"/>
        </pc:sldMkLst>
        <pc:spChg chg="add mod">
          <ac:chgData name="김 성덕" userId="45f9472fb3923c53" providerId="LiveId" clId="{27A98791-F5D9-405D-A524-5E2EEE95A2B5}" dt="2021-09-24T03:40:37.009" v="23"/>
          <ac:spMkLst>
            <pc:docMk/>
            <pc:sldMk cId="3568369158" sldId="318"/>
            <ac:spMk id="18" creationId="{EF141C4C-F1E6-4B78-8AC8-6213C519FFC4}"/>
          </ac:spMkLst>
        </pc:spChg>
      </pc:sldChg>
      <pc:sldChg chg="modSp mod">
        <pc:chgData name="김 성덕" userId="45f9472fb3923c53" providerId="LiveId" clId="{27A98791-F5D9-405D-A524-5E2EEE95A2B5}" dt="2021-09-24T03:40:15.097" v="11" actId="6549"/>
        <pc:sldMkLst>
          <pc:docMk/>
          <pc:sldMk cId="2479794351" sldId="320"/>
        </pc:sldMkLst>
        <pc:spChg chg="mod">
          <ac:chgData name="김 성덕" userId="45f9472fb3923c53" providerId="LiveId" clId="{27A98791-F5D9-405D-A524-5E2EEE95A2B5}" dt="2021-09-24T03:40:15.097" v="11" actId="6549"/>
          <ac:spMkLst>
            <pc:docMk/>
            <pc:sldMk cId="2479794351" sldId="320"/>
            <ac:spMk id="13" creationId="{DF6F56BD-89B1-4483-B66A-30E10ED2A6FA}"/>
          </ac:spMkLst>
        </pc:spChg>
      </pc:sldChg>
      <pc:sldChg chg="del">
        <pc:chgData name="김 성덕" userId="45f9472fb3923c53" providerId="LiveId" clId="{27A98791-F5D9-405D-A524-5E2EEE95A2B5}" dt="2021-09-24T03:39:48.852" v="1" actId="47"/>
        <pc:sldMkLst>
          <pc:docMk/>
          <pc:sldMk cId="671317397" sldId="333"/>
        </pc:sldMkLst>
      </pc:sldChg>
      <pc:sldChg chg="del">
        <pc:chgData name="김 성덕" userId="45f9472fb3923c53" providerId="LiveId" clId="{27A98791-F5D9-405D-A524-5E2EEE95A2B5}" dt="2021-09-24T03:39:50.430" v="3" actId="47"/>
        <pc:sldMkLst>
          <pc:docMk/>
          <pc:sldMk cId="1747670109" sldId="343"/>
        </pc:sldMkLst>
      </pc:sldChg>
      <pc:sldChg chg="del">
        <pc:chgData name="김 성덕" userId="45f9472fb3923c53" providerId="LiveId" clId="{27A98791-F5D9-405D-A524-5E2EEE95A2B5}" dt="2021-09-24T03:39:49.515" v="2" actId="47"/>
        <pc:sldMkLst>
          <pc:docMk/>
          <pc:sldMk cId="2870169559" sldId="347"/>
        </pc:sldMkLst>
      </pc:sldChg>
      <pc:sldChg chg="del">
        <pc:chgData name="김 성덕" userId="45f9472fb3923c53" providerId="LiveId" clId="{27A98791-F5D9-405D-A524-5E2EEE95A2B5}" dt="2021-09-24T03:39:51.900" v="5" actId="47"/>
        <pc:sldMkLst>
          <pc:docMk/>
          <pc:sldMk cId="1018561187" sldId="348"/>
        </pc:sldMkLst>
      </pc:sldChg>
      <pc:sldChg chg="del">
        <pc:chgData name="김 성덕" userId="45f9472fb3923c53" providerId="LiveId" clId="{27A98791-F5D9-405D-A524-5E2EEE95A2B5}" dt="2021-09-24T03:39:51.206" v="4" actId="47"/>
        <pc:sldMkLst>
          <pc:docMk/>
          <pc:sldMk cId="733813386" sldId="349"/>
        </pc:sldMkLst>
      </pc:sldChg>
      <pc:sldChg chg="del">
        <pc:chgData name="김 성덕" userId="45f9472fb3923c53" providerId="LiveId" clId="{27A98791-F5D9-405D-A524-5E2EEE95A2B5}" dt="2021-09-24T03:39:55.511" v="8" actId="47"/>
        <pc:sldMkLst>
          <pc:docMk/>
          <pc:sldMk cId="3582133641" sldId="350"/>
        </pc:sldMkLst>
      </pc:sldChg>
      <pc:sldChg chg="del">
        <pc:chgData name="김 성덕" userId="45f9472fb3923c53" providerId="LiveId" clId="{27A98791-F5D9-405D-A524-5E2EEE95A2B5}" dt="2021-09-24T03:39:56.184" v="9" actId="47"/>
        <pc:sldMkLst>
          <pc:docMk/>
          <pc:sldMk cId="2824213889" sldId="351"/>
        </pc:sldMkLst>
      </pc:sldChg>
      <pc:sldChg chg="del">
        <pc:chgData name="김 성덕" userId="45f9472fb3923c53" providerId="LiveId" clId="{27A98791-F5D9-405D-A524-5E2EEE95A2B5}" dt="2021-09-24T03:39:57.171" v="10" actId="47"/>
        <pc:sldMkLst>
          <pc:docMk/>
          <pc:sldMk cId="616228062" sldId="352"/>
        </pc:sldMkLst>
      </pc:sldChg>
      <pc:sldChg chg="del">
        <pc:chgData name="김 성덕" userId="45f9472fb3923c53" providerId="LiveId" clId="{27A98791-F5D9-405D-A524-5E2EEE95A2B5}" dt="2021-09-24T03:39:54.701" v="7" actId="47"/>
        <pc:sldMkLst>
          <pc:docMk/>
          <pc:sldMk cId="1826185749" sldId="353"/>
        </pc:sldMkLst>
      </pc:sldChg>
      <pc:sldChg chg="del">
        <pc:chgData name="김 성덕" userId="45f9472fb3923c53" providerId="LiveId" clId="{27A98791-F5D9-405D-A524-5E2EEE95A2B5}" dt="2021-09-24T03:39:53.257" v="6" actId="47"/>
        <pc:sldMkLst>
          <pc:docMk/>
          <pc:sldMk cId="1999080312" sldId="354"/>
        </pc:sldMkLst>
      </pc:sldChg>
      <pc:sldChg chg="modSp mod">
        <pc:chgData name="김 성덕" userId="45f9472fb3923c53" providerId="LiveId" clId="{27A98791-F5D9-405D-A524-5E2EEE95A2B5}" dt="2021-09-24T03:40:21.059" v="12" actId="6549"/>
        <pc:sldMkLst>
          <pc:docMk/>
          <pc:sldMk cId="2773431700" sldId="367"/>
        </pc:sldMkLst>
        <pc:spChg chg="mod">
          <ac:chgData name="김 성덕" userId="45f9472fb3923c53" providerId="LiveId" clId="{27A98791-F5D9-405D-A524-5E2EEE95A2B5}" dt="2021-09-24T03:40:21.059" v="12" actId="6549"/>
          <ac:spMkLst>
            <pc:docMk/>
            <pc:sldMk cId="2773431700" sldId="367"/>
            <ac:spMk id="16" creationId="{4E2395C8-30F0-4CCA-8C74-0F135C107F76}"/>
          </ac:spMkLst>
        </pc:spChg>
      </pc:sldChg>
      <pc:sldChg chg="del">
        <pc:chgData name="김 성덕" userId="45f9472fb3923c53" providerId="LiveId" clId="{27A98791-F5D9-405D-A524-5E2EEE95A2B5}" dt="2021-09-24T03:39:46.737" v="0" actId="47"/>
        <pc:sldMkLst>
          <pc:docMk/>
          <pc:sldMk cId="3124075649" sldId="401"/>
        </pc:sldMkLst>
      </pc:sldChg>
      <pc:sldChg chg="addSp modSp">
        <pc:chgData name="김 성덕" userId="45f9472fb3923c53" providerId="LiveId" clId="{27A98791-F5D9-405D-A524-5E2EEE95A2B5}" dt="2021-09-24T03:42:08.883" v="27"/>
        <pc:sldMkLst>
          <pc:docMk/>
          <pc:sldMk cId="1060808124" sldId="403"/>
        </pc:sldMkLst>
        <pc:spChg chg="add mod">
          <ac:chgData name="김 성덕" userId="45f9472fb3923c53" providerId="LiveId" clId="{27A98791-F5D9-405D-A524-5E2EEE95A2B5}" dt="2021-09-24T03:42:08.883" v="27"/>
          <ac:spMkLst>
            <pc:docMk/>
            <pc:sldMk cId="1060808124" sldId="403"/>
            <ac:spMk id="135" creationId="{BE561B5C-01BF-43C0-847B-4927D6317BC5}"/>
          </ac:spMkLst>
        </pc:spChg>
        <pc:picChg chg="add mod">
          <ac:chgData name="김 성덕" userId="45f9472fb3923c53" providerId="LiveId" clId="{27A98791-F5D9-405D-A524-5E2EEE95A2B5}" dt="2021-09-24T03:41:55.639" v="26"/>
          <ac:picMkLst>
            <pc:docMk/>
            <pc:sldMk cId="1060808124" sldId="403"/>
            <ac:picMk id="134" creationId="{AD1F4EBF-62D6-4382-9CAF-B4F2AFAC8A23}"/>
          </ac:picMkLst>
        </pc:picChg>
      </pc:sldChg>
      <pc:sldChg chg="addSp modSp">
        <pc:chgData name="김 성덕" userId="45f9472fb3923c53" providerId="LiveId" clId="{27A98791-F5D9-405D-A524-5E2EEE95A2B5}" dt="2021-09-24T03:40:39.701" v="24"/>
        <pc:sldMkLst>
          <pc:docMk/>
          <pc:sldMk cId="1798642580" sldId="498"/>
        </pc:sldMkLst>
        <pc:spChg chg="add mod">
          <ac:chgData name="김 성덕" userId="45f9472fb3923c53" providerId="LiveId" clId="{27A98791-F5D9-405D-A524-5E2EEE95A2B5}" dt="2021-09-24T03:40:39.701" v="24"/>
          <ac:spMkLst>
            <pc:docMk/>
            <pc:sldMk cId="1798642580" sldId="498"/>
            <ac:spMk id="16" creationId="{37BEBDA7-33E2-41F9-859F-EFC3C0EE81FB}"/>
          </ac:spMkLst>
        </pc:spChg>
      </pc:sldChg>
      <pc:sldChg chg="addSp modSp">
        <pc:chgData name="김 성덕" userId="45f9472fb3923c53" providerId="LiveId" clId="{27A98791-F5D9-405D-A524-5E2EEE95A2B5}" dt="2021-09-24T03:40:42.195" v="25"/>
        <pc:sldMkLst>
          <pc:docMk/>
          <pc:sldMk cId="1200891403" sldId="499"/>
        </pc:sldMkLst>
        <pc:spChg chg="add mod">
          <ac:chgData name="김 성덕" userId="45f9472fb3923c53" providerId="LiveId" clId="{27A98791-F5D9-405D-A524-5E2EEE95A2B5}" dt="2021-09-24T03:40:42.195" v="25"/>
          <ac:spMkLst>
            <pc:docMk/>
            <pc:sldMk cId="1200891403" sldId="499"/>
            <ac:spMk id="15" creationId="{65AE1176-969E-466F-9B16-6FEA2BB80865}"/>
          </ac:spMkLst>
        </pc:spChg>
      </pc:sldChg>
      <pc:sldMasterChg chg="delSldLayout">
        <pc:chgData name="김 성덕" userId="45f9472fb3923c53" providerId="LiveId" clId="{27A98791-F5D9-405D-A524-5E2EEE95A2B5}" dt="2021-09-24T03:39:57.171" v="10" actId="47"/>
        <pc:sldMasterMkLst>
          <pc:docMk/>
          <pc:sldMasterMk cId="1769408121" sldId="2147483675"/>
        </pc:sldMasterMkLst>
        <pc:sldLayoutChg chg="del">
          <pc:chgData name="김 성덕" userId="45f9472fb3923c53" providerId="LiveId" clId="{27A98791-F5D9-405D-A524-5E2EEE95A2B5}" dt="2021-09-24T03:39:57.171" v="10" actId="47"/>
          <pc:sldLayoutMkLst>
            <pc:docMk/>
            <pc:sldMasterMk cId="1769408121" sldId="2147483675"/>
            <pc:sldLayoutMk cId="4266105315" sldId="2147483681"/>
          </pc:sldLayoutMkLst>
        </pc:sldLayoutChg>
        <pc:sldLayoutChg chg="del">
          <pc:chgData name="김 성덕" userId="45f9472fb3923c53" providerId="LiveId" clId="{27A98791-F5D9-405D-A524-5E2EEE95A2B5}" dt="2021-09-24T03:39:46.737" v="0" actId="47"/>
          <pc:sldLayoutMkLst>
            <pc:docMk/>
            <pc:sldMasterMk cId="1769408121" sldId="2147483675"/>
            <pc:sldLayoutMk cId="3521873525" sldId="214748368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A2699-50EC-4718-82AB-E0CB79062487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FA826-7674-45CD-A441-1EDB20BC6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043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7CF94-C16A-443D-BB71-8A2D5C1917E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06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298" y="6356451"/>
            <a:ext cx="23114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fld id="{D6699936-FA4D-4131-9124-A28393ACD170}" type="datetime1">
              <a:rPr lang="ko-KR" altLang="en-US">
                <a:solidFill>
                  <a:prstClr val="black"/>
                </a:solidFill>
              </a:rPr>
              <a:pPr/>
              <a:t>2021-09-24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94" y="6356451"/>
            <a:ext cx="31369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45288" y="188693"/>
            <a:ext cx="2311400" cy="365125"/>
          </a:xfrm>
          <a:prstGeom prst="rect">
            <a:avLst/>
          </a:prstGeom>
        </p:spPr>
        <p:txBody>
          <a:bodyPr lIns="91432" tIns="45716" rIns="91432" bIns="45716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641F7C93-62DD-4BF7-9E90-9D266EFBBBF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7" name="Picture 2" descr="A2"/>
          <p:cNvPicPr>
            <a:picLocks noChangeAspect="1" noChangeArrowheads="1"/>
          </p:cNvPicPr>
          <p:nvPr userDrawn="1"/>
        </p:nvPicPr>
        <p:blipFill>
          <a:blip r:embed="rId2" cstate="print"/>
          <a:srcRect t="9868"/>
          <a:stretch>
            <a:fillRect/>
          </a:stretch>
        </p:blipFill>
        <p:spPr bwMode="auto">
          <a:xfrm>
            <a:off x="-15551" y="-27384"/>
            <a:ext cx="9921552" cy="6885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193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550" y="-28350"/>
            <a:ext cx="8786936" cy="437419"/>
          </a:xfrm>
          <a:prstGeom prst="rect">
            <a:avLst/>
          </a:prstGeom>
        </p:spPr>
        <p:txBody>
          <a:bodyPr lIns="91432" tIns="45716" rIns="91432" bIns="45716" anchor="ctr"/>
          <a:lstStyle>
            <a:lvl1pPr algn="ctr">
              <a:defRPr sz="2300" b="0">
                <a:ln w="19050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63500" dir="3600000" algn="tl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3986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550" y="-28350"/>
            <a:ext cx="8786936" cy="437419"/>
          </a:xfrm>
          <a:prstGeom prst="rect">
            <a:avLst/>
          </a:prstGeom>
        </p:spPr>
        <p:txBody>
          <a:bodyPr lIns="91432" tIns="45716" rIns="91432" bIns="45716" anchor="ctr"/>
          <a:lstStyle>
            <a:lvl1pPr algn="ctr">
              <a:defRPr sz="2300" b="0">
                <a:ln w="19050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63500" dir="3600000" algn="tl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6178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79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EF029FB4-C0E2-49F2-B168-C37122DAE812}" type="datetimeFigureOut">
              <a:rPr lang="ko-KR" altLang="en-US" smtClean="0">
                <a:solidFill>
                  <a:prstClr val="black"/>
                </a:solidFill>
              </a:rPr>
              <a:pPr/>
              <a:t>2021-09-24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416D224-5F40-4663-B09A-593403329B1E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90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16632"/>
            <a:ext cx="7416824" cy="6480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200472" y="1500996"/>
            <a:ext cx="9505056" cy="4880332"/>
          </a:xfrm>
        </p:spPr>
        <p:txBody>
          <a:bodyPr>
            <a:normAutofit/>
          </a:bodyPr>
          <a:lstStyle>
            <a:lvl1pPr>
              <a:buFontTx/>
              <a:buNone/>
              <a:defRPr sz="1600" b="1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1"/>
          </p:nvPr>
        </p:nvSpPr>
        <p:spPr>
          <a:xfrm>
            <a:off x="200472" y="908720"/>
            <a:ext cx="9505056" cy="514638"/>
          </a:xfrm>
        </p:spPr>
        <p:txBody>
          <a:bodyPr>
            <a:normAutofit/>
          </a:bodyPr>
          <a:lstStyle>
            <a:lvl1pPr>
              <a:buFontTx/>
              <a:buNone/>
              <a:defRPr sz="1800" b="1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Slide Number Placeholder 29"/>
          <p:cNvSpPr>
            <a:spLocks noGrp="1"/>
          </p:cNvSpPr>
          <p:nvPr>
            <p:ph type="sldNum" sz="quarter" idx="4"/>
          </p:nvPr>
        </p:nvSpPr>
        <p:spPr>
          <a:xfrm>
            <a:off x="3860792" y="6564086"/>
            <a:ext cx="2286000" cy="238148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latin typeface="+mn-lt"/>
              </a:defRPr>
            </a:lvl1pPr>
          </a:lstStyle>
          <a:p>
            <a:pPr>
              <a:defRPr/>
            </a:pPr>
            <a:r>
              <a:rPr lang="en-US" altLang="zh-SG">
                <a:solidFill>
                  <a:srgbClr val="000000"/>
                </a:solidFill>
              </a:rPr>
              <a:t>-</a:t>
            </a:r>
            <a:fld id="{6B78647B-47D9-4F84-A4FB-CABE57C265BC}" type="slidenum">
              <a:rPr lang="zh-SG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zh-SG">
                <a:solidFill>
                  <a:srgbClr val="000000"/>
                </a:solidFill>
              </a:rPr>
              <a:t>-</a:t>
            </a:r>
            <a:br>
              <a:rPr lang="en-US" altLang="zh-SG">
                <a:solidFill>
                  <a:srgbClr val="000000"/>
                </a:solidFill>
              </a:rPr>
            </a:br>
            <a:endParaRPr lang="en-US" altLang="zh-S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52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57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" y="-27384"/>
            <a:ext cx="9906000" cy="64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940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90" r:id="rId6"/>
  </p:sldLayoutIdLst>
  <p:hf hdr="0" ftr="0" dt="0"/>
  <p:txStyles>
    <p:titleStyle>
      <a:lvl1pPr algn="ctr" defTabSz="914325" rtl="0" eaLnBrk="1" latinLnBrk="1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2" indent="-342872" algn="l" defTabSz="914325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9" indent="-285727" algn="l" defTabSz="914325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7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9" indent="-228582" algn="l" defTabSz="914325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32" indent="-228582" algn="l" defTabSz="914325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5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7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0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82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5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8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4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6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9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1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6456" y="83925"/>
            <a:ext cx="88028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 latinLnBrk="1">
              <a:spcBef>
                <a:spcPts val="400"/>
              </a:spcBef>
              <a:spcAft>
                <a:spcPct val="0"/>
              </a:spcAft>
            </a:pPr>
            <a:r>
              <a:rPr lang="en-US" altLang="ko-KR" sz="2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4PCM</a:t>
            </a:r>
            <a:r>
              <a:rPr lang="ko-KR" altLang="en-US" sz="2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화재예방시스템 </a:t>
            </a: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화면 구성 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– Main</a:t>
            </a:r>
            <a:r>
              <a:rPr kumimoji="0" lang="en-US" altLang="ko-KR" sz="22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2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화면</a:t>
            </a:r>
            <a:endParaRPr kumimoji="1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4" name="직사각형 763"/>
          <p:cNvSpPr/>
          <p:nvPr/>
        </p:nvSpPr>
        <p:spPr>
          <a:xfrm>
            <a:off x="9194487" y="275792"/>
            <a:ext cx="711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fontAlgn="base" latinLnBrk="1">
              <a:spcBef>
                <a:spcPts val="400"/>
              </a:spcBef>
              <a:spcAft>
                <a:spcPct val="0"/>
              </a:spcAft>
            </a:pPr>
            <a:r>
              <a:rPr kumimoji="0" lang="en-US" altLang="ko-KR" sz="160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1/6</a:t>
            </a:r>
            <a:endParaRPr kumimoji="1" lang="en-US" altLang="ko-KR" sz="120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DDD1171A-DC6F-43BF-982F-73559C303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3" y="623871"/>
            <a:ext cx="9849544" cy="6243654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F0EF57F7-EB86-42DE-B978-F403FC5139FE}"/>
              </a:ext>
            </a:extLst>
          </p:cNvPr>
          <p:cNvSpPr/>
          <p:nvPr/>
        </p:nvSpPr>
        <p:spPr>
          <a:xfrm>
            <a:off x="3028950" y="957827"/>
            <a:ext cx="466725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4P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CM Roll Chock Bearing 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 모니터링</a:t>
            </a:r>
            <a:endParaRPr kumimoji="1" lang="en-US" altLang="ko-KR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BD3364-0D33-4762-9FC8-53FCE083272C}"/>
              </a:ext>
            </a:extLst>
          </p:cNvPr>
          <p:cNvSpPr/>
          <p:nvPr/>
        </p:nvSpPr>
        <p:spPr>
          <a:xfrm>
            <a:off x="1733550" y="1466850"/>
            <a:ext cx="8172450" cy="530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5A39420-7482-4176-91D8-665415D72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" y="1498609"/>
            <a:ext cx="1323975" cy="400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0C6A87-9FD7-4A27-9DBC-3F2B7296D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644" y="1519605"/>
            <a:ext cx="1323975" cy="660058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71DDFD1-D6BC-4ECB-8463-F67F1C389B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550" y="2237213"/>
            <a:ext cx="7953375" cy="4246327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F434AF45-A7CB-4C47-9E9E-2544C6D15C4F}"/>
              </a:ext>
            </a:extLst>
          </p:cNvPr>
          <p:cNvSpPr txBox="1"/>
          <p:nvPr/>
        </p:nvSpPr>
        <p:spPr>
          <a:xfrm>
            <a:off x="2085138" y="1534649"/>
            <a:ext cx="178677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indent="0" defTabSz="91432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스탠드별 실시간 상태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A6E7355-EC83-425F-8461-0A748143AC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8725" y="1534649"/>
            <a:ext cx="1047750" cy="6600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407C100-2FA8-42B9-944E-8AB80DB67A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4581" y="1519605"/>
            <a:ext cx="1019175" cy="6751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B3ED554-35C9-406D-94E4-465BF35EC1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8744" y="1776781"/>
            <a:ext cx="1009650" cy="4953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2F6AFF39-834A-43F0-B724-B1A094BD902C}"/>
              </a:ext>
            </a:extLst>
          </p:cNvPr>
          <p:cNvSpPr/>
          <p:nvPr/>
        </p:nvSpPr>
        <p:spPr>
          <a:xfrm>
            <a:off x="7858125" y="828675"/>
            <a:ext cx="1916906" cy="538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3580A01-2E09-43A3-AC1F-5111429D60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5389" y="1209674"/>
            <a:ext cx="549118" cy="998563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1E3607E2-56EE-4EFC-A62B-AAA96D85BE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8366025" y="1849906"/>
            <a:ext cx="174525" cy="174525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42E2047A-0D73-4D6B-9E8E-36E7D2456870}"/>
              </a:ext>
            </a:extLst>
          </p:cNvPr>
          <p:cNvSpPr txBox="1"/>
          <p:nvPr/>
        </p:nvSpPr>
        <p:spPr>
          <a:xfrm>
            <a:off x="8228897" y="2016391"/>
            <a:ext cx="492443" cy="21544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ctr" defTabSz="91432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스위칭</a:t>
            </a:r>
          </a:p>
        </p:txBody>
      </p:sp>
      <p:pic>
        <p:nvPicPr>
          <p:cNvPr id="134" name="그림 133">
            <a:extLst>
              <a:ext uri="{FF2B5EF4-FFF2-40B4-BE49-F238E27FC236}">
                <a16:creationId xmlns:a16="http://schemas.microsoft.com/office/drawing/2014/main" id="{AD1F4EBF-62D6-4382-9CAF-B4F2AFAC8A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8775600" y="1849906"/>
            <a:ext cx="174525" cy="174525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BE561B5C-01BF-43C0-847B-4927D6317BC5}"/>
              </a:ext>
            </a:extLst>
          </p:cNvPr>
          <p:cNvSpPr txBox="1"/>
          <p:nvPr/>
        </p:nvSpPr>
        <p:spPr>
          <a:xfrm>
            <a:off x="8653851" y="2016391"/>
            <a:ext cx="595035" cy="21544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ctr" defTabSz="91432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온도설정</a:t>
            </a:r>
          </a:p>
        </p:txBody>
      </p:sp>
    </p:spTree>
    <p:extLst>
      <p:ext uri="{BB962C8B-B14F-4D97-AF65-F5344CB8AC3E}">
        <p14:creationId xmlns:p14="http://schemas.microsoft.com/office/powerpoint/2010/main" val="1060808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6456" y="83925"/>
            <a:ext cx="88028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 latinLnBrk="1">
              <a:spcBef>
                <a:spcPts val="400"/>
              </a:spcBef>
              <a:spcAft>
                <a:spcPct val="0"/>
              </a:spcAft>
            </a:pPr>
            <a:r>
              <a:rPr kumimoji="0" lang="en-US" altLang="ko-KR" sz="2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2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선재 </a:t>
            </a:r>
            <a:r>
              <a:rPr kumimoji="0" lang="en-US" altLang="ko-KR" sz="2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RM Roll Chock Monitoring System </a:t>
            </a:r>
            <a:r>
              <a:rPr kumimoji="0" lang="ko-KR" altLang="en-US" sz="2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화면 구성 </a:t>
            </a:r>
            <a:r>
              <a:rPr kumimoji="0" lang="en-US" altLang="ko-KR" sz="2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– Main</a:t>
            </a:r>
            <a:r>
              <a:rPr kumimoji="0" lang="en-US" altLang="ko-KR" sz="2200" b="1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200" b="1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화면</a:t>
            </a:r>
            <a:endParaRPr kumimoji="1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4" name="그림 433">
            <a:extLst>
              <a:ext uri="{FF2B5EF4-FFF2-40B4-BE49-F238E27FC236}">
                <a16:creationId xmlns:a16="http://schemas.microsoft.com/office/drawing/2014/main" id="{27FC0EFA-7D49-426E-B693-53BB210321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26" t="9093" r="9967" b="85160"/>
          <a:stretch/>
        </p:blipFill>
        <p:spPr>
          <a:xfrm>
            <a:off x="8392161" y="814214"/>
            <a:ext cx="1342524" cy="407767"/>
          </a:xfrm>
          <a:prstGeom prst="rect">
            <a:avLst/>
          </a:prstGeom>
        </p:spPr>
      </p:pic>
      <p:pic>
        <p:nvPicPr>
          <p:cNvPr id="435" name="그림 434">
            <a:extLst>
              <a:ext uri="{FF2B5EF4-FFF2-40B4-BE49-F238E27FC236}">
                <a16:creationId xmlns:a16="http://schemas.microsoft.com/office/drawing/2014/main" id="{27FC0EFA-7D49-426E-B693-53BB210321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61" t="18737" r="12359" b="68861"/>
          <a:stretch/>
        </p:blipFill>
        <p:spPr>
          <a:xfrm>
            <a:off x="4706222" y="1145682"/>
            <a:ext cx="1068046" cy="429496"/>
          </a:xfrm>
          <a:prstGeom prst="rect">
            <a:avLst/>
          </a:prstGeom>
        </p:spPr>
      </p:pic>
      <p:pic>
        <p:nvPicPr>
          <p:cNvPr id="436" name="그림 435">
            <a:extLst>
              <a:ext uri="{FF2B5EF4-FFF2-40B4-BE49-F238E27FC236}">
                <a16:creationId xmlns:a16="http://schemas.microsoft.com/office/drawing/2014/main" id="{27FC0EFA-7D49-426E-B693-53BB210321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16" t="18288" r="35655" b="69479"/>
          <a:stretch/>
        </p:blipFill>
        <p:spPr>
          <a:xfrm>
            <a:off x="3443476" y="1145682"/>
            <a:ext cx="993057" cy="429496"/>
          </a:xfrm>
          <a:prstGeom prst="rect">
            <a:avLst/>
          </a:prstGeom>
        </p:spPr>
      </p:pic>
      <p:pic>
        <p:nvPicPr>
          <p:cNvPr id="437" name="그림 436">
            <a:extLst>
              <a:ext uri="{FF2B5EF4-FFF2-40B4-BE49-F238E27FC236}">
                <a16:creationId xmlns:a16="http://schemas.microsoft.com/office/drawing/2014/main" id="{27FC0EFA-7D49-426E-B693-53BB210321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73" t="18203" r="58248" b="69061"/>
          <a:stretch/>
        </p:blipFill>
        <p:spPr>
          <a:xfrm>
            <a:off x="2220414" y="1128489"/>
            <a:ext cx="875195" cy="447147"/>
          </a:xfrm>
          <a:prstGeom prst="rect">
            <a:avLst/>
          </a:prstGeom>
        </p:spPr>
      </p:pic>
      <p:sp>
        <p:nvSpPr>
          <p:cNvPr id="696" name="직사각형 695"/>
          <p:cNvSpPr/>
          <p:nvPr/>
        </p:nvSpPr>
        <p:spPr>
          <a:xfrm>
            <a:off x="1927646" y="676421"/>
            <a:ext cx="60371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PCM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화재예방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Roll Chock Bearing Monitoring</a:t>
            </a:r>
            <a:endParaRPr kumimoji="1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4" name="직사각형 763"/>
          <p:cNvSpPr/>
          <p:nvPr/>
        </p:nvSpPr>
        <p:spPr>
          <a:xfrm>
            <a:off x="9194487" y="275792"/>
            <a:ext cx="711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fontAlgn="base" latinLnBrk="1">
              <a:spcBef>
                <a:spcPts val="400"/>
              </a:spcBef>
              <a:spcAft>
                <a:spcPct val="0"/>
              </a:spcAft>
            </a:pPr>
            <a:r>
              <a:rPr kumimoji="0" lang="en-US" altLang="ko-KR" sz="160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1/6</a:t>
            </a:r>
            <a:endParaRPr kumimoji="1" lang="en-US" altLang="ko-KR" sz="120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0" name="모서리가 둥근 직사각형 38">
            <a:extLst>
              <a:ext uri="{FF2B5EF4-FFF2-40B4-BE49-F238E27FC236}">
                <a16:creationId xmlns:a16="http://schemas.microsoft.com/office/drawing/2014/main" id="{74189AA5-BA02-4FC6-8086-BF863F322486}"/>
              </a:ext>
            </a:extLst>
          </p:cNvPr>
          <p:cNvSpPr/>
          <p:nvPr/>
        </p:nvSpPr>
        <p:spPr>
          <a:xfrm>
            <a:off x="2483129" y="1687778"/>
            <a:ext cx="1318270" cy="3976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0" noProof="0" dirty="0">
                <a:latin typeface="+mn-ea"/>
              </a:rPr>
              <a:t>#1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CBCB7DE1-2F31-45B5-8F3C-1FADB24C5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256074"/>
              </p:ext>
            </p:extLst>
          </p:nvPr>
        </p:nvGraphicFramePr>
        <p:xfrm>
          <a:off x="2483129" y="2162591"/>
          <a:ext cx="1318270" cy="429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5">
                  <a:extLst>
                    <a:ext uri="{9D8B030D-6E8A-4147-A177-3AD203B41FA5}">
                      <a16:colId xmlns:a16="http://schemas.microsoft.com/office/drawing/2014/main" val="2785685560"/>
                    </a:ext>
                  </a:extLst>
                </a:gridCol>
                <a:gridCol w="659135">
                  <a:extLst>
                    <a:ext uri="{9D8B030D-6E8A-4147-A177-3AD203B41FA5}">
                      <a16:colId xmlns:a16="http://schemas.microsoft.com/office/drawing/2014/main" val="1945044997"/>
                    </a:ext>
                  </a:extLst>
                </a:gridCol>
              </a:tblGrid>
              <a:tr h="179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50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9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35030"/>
                  </a:ext>
                </a:extLst>
              </a:tr>
              <a:tr h="1896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2756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DA0DF81-6A14-4A3E-BA21-07E73775D307}"/>
              </a:ext>
            </a:extLst>
          </p:cNvPr>
          <p:cNvSpPr txBox="1"/>
          <p:nvPr/>
        </p:nvSpPr>
        <p:spPr>
          <a:xfrm>
            <a:off x="2603166" y="1922178"/>
            <a:ext cx="492443" cy="21544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ctr" defTabSz="91432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실시간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CEF5DB-8C82-479F-B4F8-8A7713E26BE9}"/>
              </a:ext>
            </a:extLst>
          </p:cNvPr>
          <p:cNvSpPr txBox="1"/>
          <p:nvPr/>
        </p:nvSpPr>
        <p:spPr>
          <a:xfrm>
            <a:off x="3143267" y="1915951"/>
            <a:ext cx="668773" cy="21544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ctr" defTabSz="91432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Max/hour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모서리가 둥근 직사각형 38">
            <a:extLst>
              <a:ext uri="{FF2B5EF4-FFF2-40B4-BE49-F238E27FC236}">
                <a16:creationId xmlns:a16="http://schemas.microsoft.com/office/drawing/2014/main" id="{3C530168-6703-4B52-807F-D94036245995}"/>
              </a:ext>
            </a:extLst>
          </p:cNvPr>
          <p:cNvSpPr/>
          <p:nvPr/>
        </p:nvSpPr>
        <p:spPr>
          <a:xfrm>
            <a:off x="3921436" y="1687778"/>
            <a:ext cx="1318270" cy="3976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0" noProof="0" dirty="0">
                <a:latin typeface="+mn-ea"/>
              </a:rPr>
              <a:t>#2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AD6CA20A-F71A-47B1-8354-1EBE94961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351413"/>
              </p:ext>
            </p:extLst>
          </p:nvPr>
        </p:nvGraphicFramePr>
        <p:xfrm>
          <a:off x="3921436" y="2162591"/>
          <a:ext cx="1318270" cy="429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5">
                  <a:extLst>
                    <a:ext uri="{9D8B030D-6E8A-4147-A177-3AD203B41FA5}">
                      <a16:colId xmlns:a16="http://schemas.microsoft.com/office/drawing/2014/main" val="2785685560"/>
                    </a:ext>
                  </a:extLst>
                </a:gridCol>
                <a:gridCol w="659135">
                  <a:extLst>
                    <a:ext uri="{9D8B030D-6E8A-4147-A177-3AD203B41FA5}">
                      <a16:colId xmlns:a16="http://schemas.microsoft.com/office/drawing/2014/main" val="1945044997"/>
                    </a:ext>
                  </a:extLst>
                </a:gridCol>
              </a:tblGrid>
              <a:tr h="179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50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9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35030"/>
                  </a:ext>
                </a:extLst>
              </a:tr>
              <a:tr h="1899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27562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8FCF23F-4E54-461E-8DDD-E1EDFF5E9FB8}"/>
              </a:ext>
            </a:extLst>
          </p:cNvPr>
          <p:cNvSpPr txBox="1"/>
          <p:nvPr/>
        </p:nvSpPr>
        <p:spPr>
          <a:xfrm>
            <a:off x="4041473" y="1922178"/>
            <a:ext cx="492443" cy="21544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ctr" defTabSz="91432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실시간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F2E944-0F6C-41F7-ABF8-3F6F655AADFB}"/>
              </a:ext>
            </a:extLst>
          </p:cNvPr>
          <p:cNvSpPr txBox="1"/>
          <p:nvPr/>
        </p:nvSpPr>
        <p:spPr>
          <a:xfrm>
            <a:off x="4581574" y="1915951"/>
            <a:ext cx="668773" cy="21544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ctr" defTabSz="91432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Max/hour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" name="모서리가 둥근 직사각형 38">
            <a:extLst>
              <a:ext uri="{FF2B5EF4-FFF2-40B4-BE49-F238E27FC236}">
                <a16:creationId xmlns:a16="http://schemas.microsoft.com/office/drawing/2014/main" id="{2D87BDC5-9160-4A0B-8CF1-8438934A682A}"/>
              </a:ext>
            </a:extLst>
          </p:cNvPr>
          <p:cNvSpPr/>
          <p:nvPr/>
        </p:nvSpPr>
        <p:spPr>
          <a:xfrm>
            <a:off x="5376350" y="1687778"/>
            <a:ext cx="1318270" cy="3976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0" noProof="0" dirty="0">
                <a:latin typeface="+mn-ea"/>
              </a:rPr>
              <a:t>#3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B2893E7A-F611-469B-BF4A-E1F8D4BC4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685729"/>
              </p:ext>
            </p:extLst>
          </p:nvPr>
        </p:nvGraphicFramePr>
        <p:xfrm>
          <a:off x="5376350" y="2162591"/>
          <a:ext cx="1318270" cy="429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5">
                  <a:extLst>
                    <a:ext uri="{9D8B030D-6E8A-4147-A177-3AD203B41FA5}">
                      <a16:colId xmlns:a16="http://schemas.microsoft.com/office/drawing/2014/main" val="2785685560"/>
                    </a:ext>
                  </a:extLst>
                </a:gridCol>
                <a:gridCol w="659135">
                  <a:extLst>
                    <a:ext uri="{9D8B030D-6E8A-4147-A177-3AD203B41FA5}">
                      <a16:colId xmlns:a16="http://schemas.microsoft.com/office/drawing/2014/main" val="1945044997"/>
                    </a:ext>
                  </a:extLst>
                </a:gridCol>
              </a:tblGrid>
              <a:tr h="179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50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9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35030"/>
                  </a:ext>
                </a:extLst>
              </a:tr>
              <a:tr h="1899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2756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9AD58B76-E478-44A6-AFDA-A1E8A4FBF587}"/>
              </a:ext>
            </a:extLst>
          </p:cNvPr>
          <p:cNvSpPr txBox="1"/>
          <p:nvPr/>
        </p:nvSpPr>
        <p:spPr>
          <a:xfrm>
            <a:off x="5496387" y="1922178"/>
            <a:ext cx="492443" cy="21544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ctr" defTabSz="91432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실시간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24C4D3-D314-4CEB-9F6C-ED853C4EC88F}"/>
              </a:ext>
            </a:extLst>
          </p:cNvPr>
          <p:cNvSpPr txBox="1"/>
          <p:nvPr/>
        </p:nvSpPr>
        <p:spPr>
          <a:xfrm>
            <a:off x="6036488" y="1915951"/>
            <a:ext cx="668773" cy="21544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ctr" defTabSz="91432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Max/hour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3" name="모서리가 둥근 직사각형 38">
            <a:extLst>
              <a:ext uri="{FF2B5EF4-FFF2-40B4-BE49-F238E27FC236}">
                <a16:creationId xmlns:a16="http://schemas.microsoft.com/office/drawing/2014/main" id="{A7BA7C5B-A526-421A-AC7A-7D75A27F8C22}"/>
              </a:ext>
            </a:extLst>
          </p:cNvPr>
          <p:cNvSpPr/>
          <p:nvPr/>
        </p:nvSpPr>
        <p:spPr>
          <a:xfrm>
            <a:off x="6831264" y="1687778"/>
            <a:ext cx="1318270" cy="3976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0" noProof="0" dirty="0">
                <a:latin typeface="+mn-ea"/>
              </a:rPr>
              <a:t>#4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5337475D-FDA4-413F-9339-A63C54C80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56084"/>
              </p:ext>
            </p:extLst>
          </p:nvPr>
        </p:nvGraphicFramePr>
        <p:xfrm>
          <a:off x="6831264" y="2162591"/>
          <a:ext cx="1318270" cy="429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5">
                  <a:extLst>
                    <a:ext uri="{9D8B030D-6E8A-4147-A177-3AD203B41FA5}">
                      <a16:colId xmlns:a16="http://schemas.microsoft.com/office/drawing/2014/main" val="2785685560"/>
                    </a:ext>
                  </a:extLst>
                </a:gridCol>
                <a:gridCol w="659135">
                  <a:extLst>
                    <a:ext uri="{9D8B030D-6E8A-4147-A177-3AD203B41FA5}">
                      <a16:colId xmlns:a16="http://schemas.microsoft.com/office/drawing/2014/main" val="1945044997"/>
                    </a:ext>
                  </a:extLst>
                </a:gridCol>
              </a:tblGrid>
              <a:tr h="179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50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9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35030"/>
                  </a:ext>
                </a:extLst>
              </a:tr>
              <a:tr h="1899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2756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3D62227-4112-4EBF-AEA9-C785F5CAF3C3}"/>
              </a:ext>
            </a:extLst>
          </p:cNvPr>
          <p:cNvSpPr txBox="1"/>
          <p:nvPr/>
        </p:nvSpPr>
        <p:spPr>
          <a:xfrm>
            <a:off x="6951301" y="1922178"/>
            <a:ext cx="492443" cy="21544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ctr" defTabSz="91432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실시간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08C364-B3CC-474F-BBF6-8239312CF9B5}"/>
              </a:ext>
            </a:extLst>
          </p:cNvPr>
          <p:cNvSpPr txBox="1"/>
          <p:nvPr/>
        </p:nvSpPr>
        <p:spPr>
          <a:xfrm>
            <a:off x="7491402" y="1915951"/>
            <a:ext cx="668773" cy="21544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ctr" defTabSz="91432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Max/hour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7" name="모서리가 둥근 직사각형 38">
            <a:extLst>
              <a:ext uri="{FF2B5EF4-FFF2-40B4-BE49-F238E27FC236}">
                <a16:creationId xmlns:a16="http://schemas.microsoft.com/office/drawing/2014/main" id="{0BA90A96-8CBE-4B25-8DF7-CF86842A1A83}"/>
              </a:ext>
            </a:extLst>
          </p:cNvPr>
          <p:cNvSpPr/>
          <p:nvPr/>
        </p:nvSpPr>
        <p:spPr>
          <a:xfrm>
            <a:off x="8286178" y="1669221"/>
            <a:ext cx="1318270" cy="3976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0" noProof="0" dirty="0">
                <a:latin typeface="+mn-ea"/>
              </a:rPr>
              <a:t>#5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FADD7A1E-F1F6-4F58-BD5A-A6C0928A0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746632"/>
              </p:ext>
            </p:extLst>
          </p:nvPr>
        </p:nvGraphicFramePr>
        <p:xfrm>
          <a:off x="8286178" y="2144034"/>
          <a:ext cx="1318270" cy="429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5">
                  <a:extLst>
                    <a:ext uri="{9D8B030D-6E8A-4147-A177-3AD203B41FA5}">
                      <a16:colId xmlns:a16="http://schemas.microsoft.com/office/drawing/2014/main" val="2785685560"/>
                    </a:ext>
                  </a:extLst>
                </a:gridCol>
                <a:gridCol w="659135">
                  <a:extLst>
                    <a:ext uri="{9D8B030D-6E8A-4147-A177-3AD203B41FA5}">
                      <a16:colId xmlns:a16="http://schemas.microsoft.com/office/drawing/2014/main" val="1945044997"/>
                    </a:ext>
                  </a:extLst>
                </a:gridCol>
              </a:tblGrid>
              <a:tr h="179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50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9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35030"/>
                  </a:ext>
                </a:extLst>
              </a:tr>
              <a:tr h="1899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2756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D67CB613-6152-41F6-8517-8348ADBC766C}"/>
              </a:ext>
            </a:extLst>
          </p:cNvPr>
          <p:cNvSpPr txBox="1"/>
          <p:nvPr/>
        </p:nvSpPr>
        <p:spPr>
          <a:xfrm>
            <a:off x="8406215" y="1903621"/>
            <a:ext cx="492443" cy="21544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ctr" defTabSz="91432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실시간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9DB9E4-35A8-4F22-B264-53DB5D3BB367}"/>
              </a:ext>
            </a:extLst>
          </p:cNvPr>
          <p:cNvSpPr txBox="1"/>
          <p:nvPr/>
        </p:nvSpPr>
        <p:spPr>
          <a:xfrm>
            <a:off x="8946316" y="1897394"/>
            <a:ext cx="668773" cy="21544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ctr" defTabSz="91432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Max/hour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4251494-EC20-4479-8A79-7FC631E06B8C}"/>
              </a:ext>
            </a:extLst>
          </p:cNvPr>
          <p:cNvSpPr/>
          <p:nvPr/>
        </p:nvSpPr>
        <p:spPr>
          <a:xfrm>
            <a:off x="3544094" y="1739146"/>
            <a:ext cx="169805" cy="15862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455BF01-BF3D-4892-84F4-96100CB955BB}"/>
              </a:ext>
            </a:extLst>
          </p:cNvPr>
          <p:cNvSpPr/>
          <p:nvPr/>
        </p:nvSpPr>
        <p:spPr>
          <a:xfrm>
            <a:off x="5034248" y="1757330"/>
            <a:ext cx="169805" cy="15862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B63B8F5-D3C3-4A28-A880-F3E5E6CF745A}"/>
              </a:ext>
            </a:extLst>
          </p:cNvPr>
          <p:cNvSpPr/>
          <p:nvPr/>
        </p:nvSpPr>
        <p:spPr>
          <a:xfrm>
            <a:off x="6451561" y="1752625"/>
            <a:ext cx="169805" cy="15862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D303E7F-220C-4776-801C-BFF9BFEB20D9}"/>
              </a:ext>
            </a:extLst>
          </p:cNvPr>
          <p:cNvSpPr/>
          <p:nvPr/>
        </p:nvSpPr>
        <p:spPr>
          <a:xfrm>
            <a:off x="7918656" y="1743058"/>
            <a:ext cx="169805" cy="15862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F919B6B-6C10-4788-9907-27001ECA43A0}"/>
              </a:ext>
            </a:extLst>
          </p:cNvPr>
          <p:cNvSpPr/>
          <p:nvPr/>
        </p:nvSpPr>
        <p:spPr>
          <a:xfrm>
            <a:off x="9401870" y="1713947"/>
            <a:ext cx="169805" cy="15862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BC0448D6-EB19-465A-AEF1-18F1F6A17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466752"/>
              </p:ext>
            </p:extLst>
          </p:nvPr>
        </p:nvGraphicFramePr>
        <p:xfrm>
          <a:off x="2483125" y="2619792"/>
          <a:ext cx="1318270" cy="429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5">
                  <a:extLst>
                    <a:ext uri="{9D8B030D-6E8A-4147-A177-3AD203B41FA5}">
                      <a16:colId xmlns:a16="http://schemas.microsoft.com/office/drawing/2014/main" val="2785685560"/>
                    </a:ext>
                  </a:extLst>
                </a:gridCol>
                <a:gridCol w="659135">
                  <a:extLst>
                    <a:ext uri="{9D8B030D-6E8A-4147-A177-3AD203B41FA5}">
                      <a16:colId xmlns:a16="http://schemas.microsoft.com/office/drawing/2014/main" val="1945044997"/>
                    </a:ext>
                  </a:extLst>
                </a:gridCol>
              </a:tblGrid>
              <a:tr h="179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50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9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35030"/>
                  </a:ext>
                </a:extLst>
              </a:tr>
              <a:tr h="1896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27562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4DCC4DE6-62CD-4A61-8C0C-97E9C25EF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051817"/>
              </p:ext>
            </p:extLst>
          </p:nvPr>
        </p:nvGraphicFramePr>
        <p:xfrm>
          <a:off x="3921432" y="2619792"/>
          <a:ext cx="1318270" cy="429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5">
                  <a:extLst>
                    <a:ext uri="{9D8B030D-6E8A-4147-A177-3AD203B41FA5}">
                      <a16:colId xmlns:a16="http://schemas.microsoft.com/office/drawing/2014/main" val="2785685560"/>
                    </a:ext>
                  </a:extLst>
                </a:gridCol>
                <a:gridCol w="659135">
                  <a:extLst>
                    <a:ext uri="{9D8B030D-6E8A-4147-A177-3AD203B41FA5}">
                      <a16:colId xmlns:a16="http://schemas.microsoft.com/office/drawing/2014/main" val="1945044997"/>
                    </a:ext>
                  </a:extLst>
                </a:gridCol>
              </a:tblGrid>
              <a:tr h="179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50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9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35030"/>
                  </a:ext>
                </a:extLst>
              </a:tr>
              <a:tr h="1899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27562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31C5D766-7EE2-4E4E-9FF2-3D55ACD97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767753"/>
              </p:ext>
            </p:extLst>
          </p:nvPr>
        </p:nvGraphicFramePr>
        <p:xfrm>
          <a:off x="5376346" y="2619792"/>
          <a:ext cx="1318270" cy="429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5">
                  <a:extLst>
                    <a:ext uri="{9D8B030D-6E8A-4147-A177-3AD203B41FA5}">
                      <a16:colId xmlns:a16="http://schemas.microsoft.com/office/drawing/2014/main" val="2785685560"/>
                    </a:ext>
                  </a:extLst>
                </a:gridCol>
                <a:gridCol w="659135">
                  <a:extLst>
                    <a:ext uri="{9D8B030D-6E8A-4147-A177-3AD203B41FA5}">
                      <a16:colId xmlns:a16="http://schemas.microsoft.com/office/drawing/2014/main" val="1945044997"/>
                    </a:ext>
                  </a:extLst>
                </a:gridCol>
              </a:tblGrid>
              <a:tr h="179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50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9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35030"/>
                  </a:ext>
                </a:extLst>
              </a:tr>
              <a:tr h="1899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27562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F0F2E108-55C0-42E4-B0F0-363E84D8D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85602"/>
              </p:ext>
            </p:extLst>
          </p:nvPr>
        </p:nvGraphicFramePr>
        <p:xfrm>
          <a:off x="6831260" y="2619792"/>
          <a:ext cx="1318270" cy="429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5">
                  <a:extLst>
                    <a:ext uri="{9D8B030D-6E8A-4147-A177-3AD203B41FA5}">
                      <a16:colId xmlns:a16="http://schemas.microsoft.com/office/drawing/2014/main" val="2785685560"/>
                    </a:ext>
                  </a:extLst>
                </a:gridCol>
                <a:gridCol w="659135">
                  <a:extLst>
                    <a:ext uri="{9D8B030D-6E8A-4147-A177-3AD203B41FA5}">
                      <a16:colId xmlns:a16="http://schemas.microsoft.com/office/drawing/2014/main" val="1945044997"/>
                    </a:ext>
                  </a:extLst>
                </a:gridCol>
              </a:tblGrid>
              <a:tr h="179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50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9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35030"/>
                  </a:ext>
                </a:extLst>
              </a:tr>
              <a:tr h="1899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27562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80279DA0-3C97-4B59-AE01-00266D8FA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549052"/>
              </p:ext>
            </p:extLst>
          </p:nvPr>
        </p:nvGraphicFramePr>
        <p:xfrm>
          <a:off x="8286174" y="2601235"/>
          <a:ext cx="1318270" cy="429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5">
                  <a:extLst>
                    <a:ext uri="{9D8B030D-6E8A-4147-A177-3AD203B41FA5}">
                      <a16:colId xmlns:a16="http://schemas.microsoft.com/office/drawing/2014/main" val="2785685560"/>
                    </a:ext>
                  </a:extLst>
                </a:gridCol>
                <a:gridCol w="659135">
                  <a:extLst>
                    <a:ext uri="{9D8B030D-6E8A-4147-A177-3AD203B41FA5}">
                      <a16:colId xmlns:a16="http://schemas.microsoft.com/office/drawing/2014/main" val="1945044997"/>
                    </a:ext>
                  </a:extLst>
                </a:gridCol>
              </a:tblGrid>
              <a:tr h="179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50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9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35030"/>
                  </a:ext>
                </a:extLst>
              </a:tr>
              <a:tr h="1899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27562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6A48D340-C19C-4BC8-94C2-7A6FB076B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45448"/>
              </p:ext>
            </p:extLst>
          </p:nvPr>
        </p:nvGraphicFramePr>
        <p:xfrm>
          <a:off x="2483125" y="3077728"/>
          <a:ext cx="1318270" cy="429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5">
                  <a:extLst>
                    <a:ext uri="{9D8B030D-6E8A-4147-A177-3AD203B41FA5}">
                      <a16:colId xmlns:a16="http://schemas.microsoft.com/office/drawing/2014/main" val="2785685560"/>
                    </a:ext>
                  </a:extLst>
                </a:gridCol>
                <a:gridCol w="659135">
                  <a:extLst>
                    <a:ext uri="{9D8B030D-6E8A-4147-A177-3AD203B41FA5}">
                      <a16:colId xmlns:a16="http://schemas.microsoft.com/office/drawing/2014/main" val="1945044997"/>
                    </a:ext>
                  </a:extLst>
                </a:gridCol>
              </a:tblGrid>
              <a:tr h="179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50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9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35030"/>
                  </a:ext>
                </a:extLst>
              </a:tr>
              <a:tr h="1896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27562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17AB508B-39F0-45DE-A97A-576BF1742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507035"/>
              </p:ext>
            </p:extLst>
          </p:nvPr>
        </p:nvGraphicFramePr>
        <p:xfrm>
          <a:off x="3921432" y="3077728"/>
          <a:ext cx="1318270" cy="429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5">
                  <a:extLst>
                    <a:ext uri="{9D8B030D-6E8A-4147-A177-3AD203B41FA5}">
                      <a16:colId xmlns:a16="http://schemas.microsoft.com/office/drawing/2014/main" val="2785685560"/>
                    </a:ext>
                  </a:extLst>
                </a:gridCol>
                <a:gridCol w="659135">
                  <a:extLst>
                    <a:ext uri="{9D8B030D-6E8A-4147-A177-3AD203B41FA5}">
                      <a16:colId xmlns:a16="http://schemas.microsoft.com/office/drawing/2014/main" val="1945044997"/>
                    </a:ext>
                  </a:extLst>
                </a:gridCol>
              </a:tblGrid>
              <a:tr h="179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50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9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35030"/>
                  </a:ext>
                </a:extLst>
              </a:tr>
              <a:tr h="1899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27562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5FB9B548-0BDF-4995-85B2-CAD6F1579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621478"/>
              </p:ext>
            </p:extLst>
          </p:nvPr>
        </p:nvGraphicFramePr>
        <p:xfrm>
          <a:off x="5376346" y="3077728"/>
          <a:ext cx="1318270" cy="429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5">
                  <a:extLst>
                    <a:ext uri="{9D8B030D-6E8A-4147-A177-3AD203B41FA5}">
                      <a16:colId xmlns:a16="http://schemas.microsoft.com/office/drawing/2014/main" val="2785685560"/>
                    </a:ext>
                  </a:extLst>
                </a:gridCol>
                <a:gridCol w="659135">
                  <a:extLst>
                    <a:ext uri="{9D8B030D-6E8A-4147-A177-3AD203B41FA5}">
                      <a16:colId xmlns:a16="http://schemas.microsoft.com/office/drawing/2014/main" val="1945044997"/>
                    </a:ext>
                  </a:extLst>
                </a:gridCol>
              </a:tblGrid>
              <a:tr h="179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50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9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35030"/>
                  </a:ext>
                </a:extLst>
              </a:tr>
              <a:tr h="1899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27562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14140116-4970-4A27-98CA-866E4CD07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129535"/>
              </p:ext>
            </p:extLst>
          </p:nvPr>
        </p:nvGraphicFramePr>
        <p:xfrm>
          <a:off x="6831260" y="3077728"/>
          <a:ext cx="1318270" cy="429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5">
                  <a:extLst>
                    <a:ext uri="{9D8B030D-6E8A-4147-A177-3AD203B41FA5}">
                      <a16:colId xmlns:a16="http://schemas.microsoft.com/office/drawing/2014/main" val="2785685560"/>
                    </a:ext>
                  </a:extLst>
                </a:gridCol>
                <a:gridCol w="659135">
                  <a:extLst>
                    <a:ext uri="{9D8B030D-6E8A-4147-A177-3AD203B41FA5}">
                      <a16:colId xmlns:a16="http://schemas.microsoft.com/office/drawing/2014/main" val="1945044997"/>
                    </a:ext>
                  </a:extLst>
                </a:gridCol>
              </a:tblGrid>
              <a:tr h="179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50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9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35030"/>
                  </a:ext>
                </a:extLst>
              </a:tr>
              <a:tr h="1899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27562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ED75F332-9F2E-461E-A6DC-26D577B2B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148338"/>
              </p:ext>
            </p:extLst>
          </p:nvPr>
        </p:nvGraphicFramePr>
        <p:xfrm>
          <a:off x="8286174" y="3059171"/>
          <a:ext cx="1318270" cy="429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5">
                  <a:extLst>
                    <a:ext uri="{9D8B030D-6E8A-4147-A177-3AD203B41FA5}">
                      <a16:colId xmlns:a16="http://schemas.microsoft.com/office/drawing/2014/main" val="2785685560"/>
                    </a:ext>
                  </a:extLst>
                </a:gridCol>
                <a:gridCol w="659135">
                  <a:extLst>
                    <a:ext uri="{9D8B030D-6E8A-4147-A177-3AD203B41FA5}">
                      <a16:colId xmlns:a16="http://schemas.microsoft.com/office/drawing/2014/main" val="1945044997"/>
                    </a:ext>
                  </a:extLst>
                </a:gridCol>
              </a:tblGrid>
              <a:tr h="179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50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9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35030"/>
                  </a:ext>
                </a:extLst>
              </a:tr>
              <a:tr h="1899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27562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5263A2EC-CE38-4B7E-803C-CA4C577AB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36611"/>
              </p:ext>
            </p:extLst>
          </p:nvPr>
        </p:nvGraphicFramePr>
        <p:xfrm>
          <a:off x="2488686" y="3533933"/>
          <a:ext cx="1318270" cy="649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5">
                  <a:extLst>
                    <a:ext uri="{9D8B030D-6E8A-4147-A177-3AD203B41FA5}">
                      <a16:colId xmlns:a16="http://schemas.microsoft.com/office/drawing/2014/main" val="2785685560"/>
                    </a:ext>
                  </a:extLst>
                </a:gridCol>
                <a:gridCol w="659135">
                  <a:extLst>
                    <a:ext uri="{9D8B030D-6E8A-4147-A177-3AD203B41FA5}">
                      <a16:colId xmlns:a16="http://schemas.microsoft.com/office/drawing/2014/main" val="1945044997"/>
                    </a:ext>
                  </a:extLst>
                </a:gridCol>
              </a:tblGrid>
              <a:tr h="179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50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9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35030"/>
                  </a:ext>
                </a:extLst>
              </a:tr>
              <a:tr h="1896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FF00"/>
                          </a:solidFill>
                        </a:rPr>
                        <a:t>70</a:t>
                      </a:r>
                      <a:endParaRPr lang="ko-KR" altLang="en-US" sz="900" b="1" dirty="0">
                        <a:solidFill>
                          <a:srgbClr val="FFFF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27562"/>
                  </a:ext>
                </a:extLst>
              </a:tr>
              <a:tr h="1896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50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738492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3E8C3AEF-4B9B-44DA-8B6F-DE4BA0B62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832134"/>
              </p:ext>
            </p:extLst>
          </p:nvPr>
        </p:nvGraphicFramePr>
        <p:xfrm>
          <a:off x="3926993" y="3533933"/>
          <a:ext cx="1318270" cy="649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5">
                  <a:extLst>
                    <a:ext uri="{9D8B030D-6E8A-4147-A177-3AD203B41FA5}">
                      <a16:colId xmlns:a16="http://schemas.microsoft.com/office/drawing/2014/main" val="2785685560"/>
                    </a:ext>
                  </a:extLst>
                </a:gridCol>
                <a:gridCol w="659135">
                  <a:extLst>
                    <a:ext uri="{9D8B030D-6E8A-4147-A177-3AD203B41FA5}">
                      <a16:colId xmlns:a16="http://schemas.microsoft.com/office/drawing/2014/main" val="1945044997"/>
                    </a:ext>
                  </a:extLst>
                </a:gridCol>
              </a:tblGrid>
              <a:tr h="179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50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9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35030"/>
                  </a:ext>
                </a:extLst>
              </a:tr>
              <a:tr h="1899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27562"/>
                  </a:ext>
                </a:extLst>
              </a:tr>
              <a:tr h="1899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50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991838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12594686-3C97-4400-9316-950673181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08809"/>
              </p:ext>
            </p:extLst>
          </p:nvPr>
        </p:nvGraphicFramePr>
        <p:xfrm>
          <a:off x="5381907" y="3533933"/>
          <a:ext cx="1318270" cy="649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5">
                  <a:extLst>
                    <a:ext uri="{9D8B030D-6E8A-4147-A177-3AD203B41FA5}">
                      <a16:colId xmlns:a16="http://schemas.microsoft.com/office/drawing/2014/main" val="2785685560"/>
                    </a:ext>
                  </a:extLst>
                </a:gridCol>
                <a:gridCol w="659135">
                  <a:extLst>
                    <a:ext uri="{9D8B030D-6E8A-4147-A177-3AD203B41FA5}">
                      <a16:colId xmlns:a16="http://schemas.microsoft.com/office/drawing/2014/main" val="1945044997"/>
                    </a:ext>
                  </a:extLst>
                </a:gridCol>
              </a:tblGrid>
              <a:tr h="179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50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9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35030"/>
                  </a:ext>
                </a:extLst>
              </a:tr>
              <a:tr h="1899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27562"/>
                  </a:ext>
                </a:extLst>
              </a:tr>
              <a:tr h="1899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50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672509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DFDC2034-7D13-48DD-B468-8D34567E5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445545"/>
              </p:ext>
            </p:extLst>
          </p:nvPr>
        </p:nvGraphicFramePr>
        <p:xfrm>
          <a:off x="6836821" y="3533933"/>
          <a:ext cx="1318270" cy="649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5">
                  <a:extLst>
                    <a:ext uri="{9D8B030D-6E8A-4147-A177-3AD203B41FA5}">
                      <a16:colId xmlns:a16="http://schemas.microsoft.com/office/drawing/2014/main" val="2785685560"/>
                    </a:ext>
                  </a:extLst>
                </a:gridCol>
                <a:gridCol w="659135">
                  <a:extLst>
                    <a:ext uri="{9D8B030D-6E8A-4147-A177-3AD203B41FA5}">
                      <a16:colId xmlns:a16="http://schemas.microsoft.com/office/drawing/2014/main" val="1945044997"/>
                    </a:ext>
                  </a:extLst>
                </a:gridCol>
              </a:tblGrid>
              <a:tr h="179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50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9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35030"/>
                  </a:ext>
                </a:extLst>
              </a:tr>
              <a:tr h="1899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27562"/>
                  </a:ext>
                </a:extLst>
              </a:tr>
              <a:tr h="1899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50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31965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C3F33D24-6F3D-4E11-9802-B2D8D8F2C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84146"/>
              </p:ext>
            </p:extLst>
          </p:nvPr>
        </p:nvGraphicFramePr>
        <p:xfrm>
          <a:off x="8291735" y="3515376"/>
          <a:ext cx="1318270" cy="649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5">
                  <a:extLst>
                    <a:ext uri="{9D8B030D-6E8A-4147-A177-3AD203B41FA5}">
                      <a16:colId xmlns:a16="http://schemas.microsoft.com/office/drawing/2014/main" val="2785685560"/>
                    </a:ext>
                  </a:extLst>
                </a:gridCol>
                <a:gridCol w="659135">
                  <a:extLst>
                    <a:ext uri="{9D8B030D-6E8A-4147-A177-3AD203B41FA5}">
                      <a16:colId xmlns:a16="http://schemas.microsoft.com/office/drawing/2014/main" val="1945044997"/>
                    </a:ext>
                  </a:extLst>
                </a:gridCol>
              </a:tblGrid>
              <a:tr h="179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50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9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35030"/>
                  </a:ext>
                </a:extLst>
              </a:tr>
              <a:tr h="1899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27562"/>
                  </a:ext>
                </a:extLst>
              </a:tr>
              <a:tr h="1899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50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884566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E097FA4C-CF96-4FA6-98FA-2CFB6624F1FB}"/>
              </a:ext>
            </a:extLst>
          </p:cNvPr>
          <p:cNvSpPr txBox="1"/>
          <p:nvPr/>
        </p:nvSpPr>
        <p:spPr>
          <a:xfrm>
            <a:off x="1179935" y="4099398"/>
            <a:ext cx="60785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ctr" defTabSz="91432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D/</a:t>
            </a:r>
            <a:r>
              <a:rPr lang="en-US" altLang="ko-KR" b="1" dirty="0">
                <a:latin typeface="+mj-lt"/>
                <a:ea typeface="+mj-ea"/>
                <a:cs typeface="+mj-cs"/>
              </a:rPr>
              <a:t>R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4" name="모서리가 둥근 직사각형 80">
            <a:extLst>
              <a:ext uri="{FF2B5EF4-FFF2-40B4-BE49-F238E27FC236}">
                <a16:creationId xmlns:a16="http://schemas.microsoft.com/office/drawing/2014/main" id="{983C75CF-9A6C-4BE7-ACBF-FEA9AE01622F}"/>
              </a:ext>
            </a:extLst>
          </p:cNvPr>
          <p:cNvSpPr/>
          <p:nvPr/>
        </p:nvSpPr>
        <p:spPr>
          <a:xfrm>
            <a:off x="1275767" y="4438238"/>
            <a:ext cx="1126192" cy="383486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  <a:alpha val="7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BUR</a:t>
            </a:r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43AA2B6B-1383-4612-A4DF-CF92B58CB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616829"/>
              </p:ext>
            </p:extLst>
          </p:nvPr>
        </p:nvGraphicFramePr>
        <p:xfrm>
          <a:off x="2450386" y="4400995"/>
          <a:ext cx="1318270" cy="429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5">
                  <a:extLst>
                    <a:ext uri="{9D8B030D-6E8A-4147-A177-3AD203B41FA5}">
                      <a16:colId xmlns:a16="http://schemas.microsoft.com/office/drawing/2014/main" val="2785685560"/>
                    </a:ext>
                  </a:extLst>
                </a:gridCol>
                <a:gridCol w="659135">
                  <a:extLst>
                    <a:ext uri="{9D8B030D-6E8A-4147-A177-3AD203B41FA5}">
                      <a16:colId xmlns:a16="http://schemas.microsoft.com/office/drawing/2014/main" val="1945044997"/>
                    </a:ext>
                  </a:extLst>
                </a:gridCol>
              </a:tblGrid>
              <a:tr h="179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50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9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35030"/>
                  </a:ext>
                </a:extLst>
              </a:tr>
              <a:tr h="1896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27562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83B86445-629D-4636-B669-73707B079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41558"/>
              </p:ext>
            </p:extLst>
          </p:nvPr>
        </p:nvGraphicFramePr>
        <p:xfrm>
          <a:off x="3888693" y="4400995"/>
          <a:ext cx="1318270" cy="429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5">
                  <a:extLst>
                    <a:ext uri="{9D8B030D-6E8A-4147-A177-3AD203B41FA5}">
                      <a16:colId xmlns:a16="http://schemas.microsoft.com/office/drawing/2014/main" val="2785685560"/>
                    </a:ext>
                  </a:extLst>
                </a:gridCol>
                <a:gridCol w="659135">
                  <a:extLst>
                    <a:ext uri="{9D8B030D-6E8A-4147-A177-3AD203B41FA5}">
                      <a16:colId xmlns:a16="http://schemas.microsoft.com/office/drawing/2014/main" val="1945044997"/>
                    </a:ext>
                  </a:extLst>
                </a:gridCol>
              </a:tblGrid>
              <a:tr h="179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50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ko-KR" altLang="en-US" sz="9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35030"/>
                  </a:ext>
                </a:extLst>
              </a:tr>
              <a:tr h="1899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27562"/>
                  </a:ext>
                </a:extLst>
              </a:tr>
            </a:tbl>
          </a:graphicData>
        </a:graphic>
      </p:graphicFrame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21EC5349-4074-428B-AB14-1AAE94788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510659"/>
              </p:ext>
            </p:extLst>
          </p:nvPr>
        </p:nvGraphicFramePr>
        <p:xfrm>
          <a:off x="5343607" y="4400995"/>
          <a:ext cx="1318270" cy="429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5">
                  <a:extLst>
                    <a:ext uri="{9D8B030D-6E8A-4147-A177-3AD203B41FA5}">
                      <a16:colId xmlns:a16="http://schemas.microsoft.com/office/drawing/2014/main" val="2785685560"/>
                    </a:ext>
                  </a:extLst>
                </a:gridCol>
                <a:gridCol w="659135">
                  <a:extLst>
                    <a:ext uri="{9D8B030D-6E8A-4147-A177-3AD203B41FA5}">
                      <a16:colId xmlns:a16="http://schemas.microsoft.com/office/drawing/2014/main" val="1945044997"/>
                    </a:ext>
                  </a:extLst>
                </a:gridCol>
              </a:tblGrid>
              <a:tr h="179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50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9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35030"/>
                  </a:ext>
                </a:extLst>
              </a:tr>
              <a:tr h="1899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27562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9D708B22-79EC-4425-837B-996800A35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435231"/>
              </p:ext>
            </p:extLst>
          </p:nvPr>
        </p:nvGraphicFramePr>
        <p:xfrm>
          <a:off x="6798521" y="4400995"/>
          <a:ext cx="1318270" cy="429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5">
                  <a:extLst>
                    <a:ext uri="{9D8B030D-6E8A-4147-A177-3AD203B41FA5}">
                      <a16:colId xmlns:a16="http://schemas.microsoft.com/office/drawing/2014/main" val="2785685560"/>
                    </a:ext>
                  </a:extLst>
                </a:gridCol>
                <a:gridCol w="659135">
                  <a:extLst>
                    <a:ext uri="{9D8B030D-6E8A-4147-A177-3AD203B41FA5}">
                      <a16:colId xmlns:a16="http://schemas.microsoft.com/office/drawing/2014/main" val="1945044997"/>
                    </a:ext>
                  </a:extLst>
                </a:gridCol>
              </a:tblGrid>
              <a:tr h="179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50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9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35030"/>
                  </a:ext>
                </a:extLst>
              </a:tr>
              <a:tr h="1899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27562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DFA8C1D6-BC69-49A1-B032-9F32B113D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899560"/>
              </p:ext>
            </p:extLst>
          </p:nvPr>
        </p:nvGraphicFramePr>
        <p:xfrm>
          <a:off x="8253435" y="4382438"/>
          <a:ext cx="1318270" cy="429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5">
                  <a:extLst>
                    <a:ext uri="{9D8B030D-6E8A-4147-A177-3AD203B41FA5}">
                      <a16:colId xmlns:a16="http://schemas.microsoft.com/office/drawing/2014/main" val="2785685560"/>
                    </a:ext>
                  </a:extLst>
                </a:gridCol>
                <a:gridCol w="659135">
                  <a:extLst>
                    <a:ext uri="{9D8B030D-6E8A-4147-A177-3AD203B41FA5}">
                      <a16:colId xmlns:a16="http://schemas.microsoft.com/office/drawing/2014/main" val="1945044997"/>
                    </a:ext>
                  </a:extLst>
                </a:gridCol>
              </a:tblGrid>
              <a:tr h="179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50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9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35030"/>
                  </a:ext>
                </a:extLst>
              </a:tr>
              <a:tr h="1899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27562"/>
                  </a:ext>
                </a:extLst>
              </a:tr>
            </a:tbl>
          </a:graphicData>
        </a:graphic>
      </p:graphicFrame>
      <p:sp>
        <p:nvSpPr>
          <p:cNvPr id="110" name="모서리가 둥근 직사각형 80">
            <a:extLst>
              <a:ext uri="{FF2B5EF4-FFF2-40B4-BE49-F238E27FC236}">
                <a16:creationId xmlns:a16="http://schemas.microsoft.com/office/drawing/2014/main" id="{45672174-B914-4CA1-9C67-E2A4AA691ABC}"/>
              </a:ext>
            </a:extLst>
          </p:cNvPr>
          <p:cNvSpPr/>
          <p:nvPr/>
        </p:nvSpPr>
        <p:spPr>
          <a:xfrm>
            <a:off x="1275763" y="4895439"/>
            <a:ext cx="1126192" cy="383486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  <a:alpha val="7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IMR</a:t>
            </a:r>
          </a:p>
        </p:txBody>
      </p:sp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id="{036E8D8D-74FA-472D-A46C-05AEEA526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3823"/>
              </p:ext>
            </p:extLst>
          </p:nvPr>
        </p:nvGraphicFramePr>
        <p:xfrm>
          <a:off x="2450382" y="4858196"/>
          <a:ext cx="1318270" cy="429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5">
                  <a:extLst>
                    <a:ext uri="{9D8B030D-6E8A-4147-A177-3AD203B41FA5}">
                      <a16:colId xmlns:a16="http://schemas.microsoft.com/office/drawing/2014/main" val="2785685560"/>
                    </a:ext>
                  </a:extLst>
                </a:gridCol>
                <a:gridCol w="659135">
                  <a:extLst>
                    <a:ext uri="{9D8B030D-6E8A-4147-A177-3AD203B41FA5}">
                      <a16:colId xmlns:a16="http://schemas.microsoft.com/office/drawing/2014/main" val="1945044997"/>
                    </a:ext>
                  </a:extLst>
                </a:gridCol>
              </a:tblGrid>
              <a:tr h="179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50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9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35030"/>
                  </a:ext>
                </a:extLst>
              </a:tr>
              <a:tr h="1896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27562"/>
                  </a:ext>
                </a:extLst>
              </a:tr>
            </a:tbl>
          </a:graphicData>
        </a:graphic>
      </p:graphicFrame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8D5E69C9-AF23-4015-BA84-290D9BBD2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108138"/>
              </p:ext>
            </p:extLst>
          </p:nvPr>
        </p:nvGraphicFramePr>
        <p:xfrm>
          <a:off x="3888689" y="4858196"/>
          <a:ext cx="1318270" cy="429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5">
                  <a:extLst>
                    <a:ext uri="{9D8B030D-6E8A-4147-A177-3AD203B41FA5}">
                      <a16:colId xmlns:a16="http://schemas.microsoft.com/office/drawing/2014/main" val="2785685560"/>
                    </a:ext>
                  </a:extLst>
                </a:gridCol>
                <a:gridCol w="659135">
                  <a:extLst>
                    <a:ext uri="{9D8B030D-6E8A-4147-A177-3AD203B41FA5}">
                      <a16:colId xmlns:a16="http://schemas.microsoft.com/office/drawing/2014/main" val="1945044997"/>
                    </a:ext>
                  </a:extLst>
                </a:gridCol>
              </a:tblGrid>
              <a:tr h="179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50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9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35030"/>
                  </a:ext>
                </a:extLst>
              </a:tr>
              <a:tr h="1899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27562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A77831CF-21AF-4027-BF57-F4A68718F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518409"/>
              </p:ext>
            </p:extLst>
          </p:nvPr>
        </p:nvGraphicFramePr>
        <p:xfrm>
          <a:off x="5343603" y="4858196"/>
          <a:ext cx="1318270" cy="429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5">
                  <a:extLst>
                    <a:ext uri="{9D8B030D-6E8A-4147-A177-3AD203B41FA5}">
                      <a16:colId xmlns:a16="http://schemas.microsoft.com/office/drawing/2014/main" val="2785685560"/>
                    </a:ext>
                  </a:extLst>
                </a:gridCol>
                <a:gridCol w="659135">
                  <a:extLst>
                    <a:ext uri="{9D8B030D-6E8A-4147-A177-3AD203B41FA5}">
                      <a16:colId xmlns:a16="http://schemas.microsoft.com/office/drawing/2014/main" val="1945044997"/>
                    </a:ext>
                  </a:extLst>
                </a:gridCol>
              </a:tblGrid>
              <a:tr h="179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50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9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35030"/>
                  </a:ext>
                </a:extLst>
              </a:tr>
              <a:tr h="1899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27562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840D7243-1EE0-4655-B37A-A76F82453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203883"/>
              </p:ext>
            </p:extLst>
          </p:nvPr>
        </p:nvGraphicFramePr>
        <p:xfrm>
          <a:off x="6798517" y="4858196"/>
          <a:ext cx="1318270" cy="429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5">
                  <a:extLst>
                    <a:ext uri="{9D8B030D-6E8A-4147-A177-3AD203B41FA5}">
                      <a16:colId xmlns:a16="http://schemas.microsoft.com/office/drawing/2014/main" val="2785685560"/>
                    </a:ext>
                  </a:extLst>
                </a:gridCol>
                <a:gridCol w="659135">
                  <a:extLst>
                    <a:ext uri="{9D8B030D-6E8A-4147-A177-3AD203B41FA5}">
                      <a16:colId xmlns:a16="http://schemas.microsoft.com/office/drawing/2014/main" val="1945044997"/>
                    </a:ext>
                  </a:extLst>
                </a:gridCol>
              </a:tblGrid>
              <a:tr h="179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50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9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35030"/>
                  </a:ext>
                </a:extLst>
              </a:tr>
              <a:tr h="1899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27562"/>
                  </a:ext>
                </a:extLst>
              </a:tr>
            </a:tbl>
          </a:graphicData>
        </a:graphic>
      </p:graphicFrame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44E757CF-265D-437D-8BFB-AE19FF039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307059"/>
              </p:ext>
            </p:extLst>
          </p:nvPr>
        </p:nvGraphicFramePr>
        <p:xfrm>
          <a:off x="8253431" y="4839639"/>
          <a:ext cx="1318270" cy="429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5">
                  <a:extLst>
                    <a:ext uri="{9D8B030D-6E8A-4147-A177-3AD203B41FA5}">
                      <a16:colId xmlns:a16="http://schemas.microsoft.com/office/drawing/2014/main" val="2785685560"/>
                    </a:ext>
                  </a:extLst>
                </a:gridCol>
                <a:gridCol w="659135">
                  <a:extLst>
                    <a:ext uri="{9D8B030D-6E8A-4147-A177-3AD203B41FA5}">
                      <a16:colId xmlns:a16="http://schemas.microsoft.com/office/drawing/2014/main" val="1945044997"/>
                    </a:ext>
                  </a:extLst>
                </a:gridCol>
              </a:tblGrid>
              <a:tr h="179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50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9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35030"/>
                  </a:ext>
                </a:extLst>
              </a:tr>
              <a:tr h="1899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27562"/>
                  </a:ext>
                </a:extLst>
              </a:tr>
            </a:tbl>
          </a:graphicData>
        </a:graphic>
      </p:graphicFrame>
      <p:sp>
        <p:nvSpPr>
          <p:cNvPr id="116" name="타원 115">
            <a:extLst>
              <a:ext uri="{FF2B5EF4-FFF2-40B4-BE49-F238E27FC236}">
                <a16:creationId xmlns:a16="http://schemas.microsoft.com/office/drawing/2014/main" id="{82C3CFB8-8A14-4DBF-93BD-B7487CAB9E0B}"/>
              </a:ext>
            </a:extLst>
          </p:cNvPr>
          <p:cNvSpPr/>
          <p:nvPr/>
        </p:nvSpPr>
        <p:spPr>
          <a:xfrm>
            <a:off x="2184880" y="4976304"/>
            <a:ext cx="169805" cy="1116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7" name="모서리가 둥근 직사각형 80">
            <a:extLst>
              <a:ext uri="{FF2B5EF4-FFF2-40B4-BE49-F238E27FC236}">
                <a16:creationId xmlns:a16="http://schemas.microsoft.com/office/drawing/2014/main" id="{6F880388-C582-4079-9FDE-BAA574834861}"/>
              </a:ext>
            </a:extLst>
          </p:cNvPr>
          <p:cNvSpPr/>
          <p:nvPr/>
        </p:nvSpPr>
        <p:spPr>
          <a:xfrm>
            <a:off x="1275763" y="5353375"/>
            <a:ext cx="1126192" cy="383486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  <a:alpha val="7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WR</a:t>
            </a:r>
          </a:p>
        </p:txBody>
      </p:sp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2CB29A9B-84BD-4FB6-8681-4ACEC6C01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579122"/>
              </p:ext>
            </p:extLst>
          </p:nvPr>
        </p:nvGraphicFramePr>
        <p:xfrm>
          <a:off x="2450382" y="5316132"/>
          <a:ext cx="1318270" cy="429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5">
                  <a:extLst>
                    <a:ext uri="{9D8B030D-6E8A-4147-A177-3AD203B41FA5}">
                      <a16:colId xmlns:a16="http://schemas.microsoft.com/office/drawing/2014/main" val="2785685560"/>
                    </a:ext>
                  </a:extLst>
                </a:gridCol>
                <a:gridCol w="659135">
                  <a:extLst>
                    <a:ext uri="{9D8B030D-6E8A-4147-A177-3AD203B41FA5}">
                      <a16:colId xmlns:a16="http://schemas.microsoft.com/office/drawing/2014/main" val="1945044997"/>
                    </a:ext>
                  </a:extLst>
                </a:gridCol>
              </a:tblGrid>
              <a:tr h="179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50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9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35030"/>
                  </a:ext>
                </a:extLst>
              </a:tr>
              <a:tr h="1896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27562"/>
                  </a:ext>
                </a:extLst>
              </a:tr>
            </a:tbl>
          </a:graphicData>
        </a:graphic>
      </p:graphicFrame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id="{6934420C-D645-4279-98B7-09DBF88AD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283140"/>
              </p:ext>
            </p:extLst>
          </p:nvPr>
        </p:nvGraphicFramePr>
        <p:xfrm>
          <a:off x="3888689" y="5316132"/>
          <a:ext cx="1318270" cy="429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5">
                  <a:extLst>
                    <a:ext uri="{9D8B030D-6E8A-4147-A177-3AD203B41FA5}">
                      <a16:colId xmlns:a16="http://schemas.microsoft.com/office/drawing/2014/main" val="2785685560"/>
                    </a:ext>
                  </a:extLst>
                </a:gridCol>
                <a:gridCol w="659135">
                  <a:extLst>
                    <a:ext uri="{9D8B030D-6E8A-4147-A177-3AD203B41FA5}">
                      <a16:colId xmlns:a16="http://schemas.microsoft.com/office/drawing/2014/main" val="1945044997"/>
                    </a:ext>
                  </a:extLst>
                </a:gridCol>
              </a:tblGrid>
              <a:tr h="179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50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9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35030"/>
                  </a:ext>
                </a:extLst>
              </a:tr>
              <a:tr h="1899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27562"/>
                  </a:ext>
                </a:extLst>
              </a:tr>
            </a:tbl>
          </a:graphicData>
        </a:graphic>
      </p:graphicFrame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95F4D4D0-BC1A-43E4-9733-29934EBA8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953688"/>
              </p:ext>
            </p:extLst>
          </p:nvPr>
        </p:nvGraphicFramePr>
        <p:xfrm>
          <a:off x="5343603" y="5316132"/>
          <a:ext cx="1318270" cy="429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5">
                  <a:extLst>
                    <a:ext uri="{9D8B030D-6E8A-4147-A177-3AD203B41FA5}">
                      <a16:colId xmlns:a16="http://schemas.microsoft.com/office/drawing/2014/main" val="2785685560"/>
                    </a:ext>
                  </a:extLst>
                </a:gridCol>
                <a:gridCol w="659135">
                  <a:extLst>
                    <a:ext uri="{9D8B030D-6E8A-4147-A177-3AD203B41FA5}">
                      <a16:colId xmlns:a16="http://schemas.microsoft.com/office/drawing/2014/main" val="1945044997"/>
                    </a:ext>
                  </a:extLst>
                </a:gridCol>
              </a:tblGrid>
              <a:tr h="179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50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9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35030"/>
                  </a:ext>
                </a:extLst>
              </a:tr>
              <a:tr h="1899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27562"/>
                  </a:ext>
                </a:extLst>
              </a:tr>
            </a:tbl>
          </a:graphicData>
        </a:graphic>
      </p:graphicFrame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id="{956B2093-890F-458D-B272-F6981EBF6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273827"/>
              </p:ext>
            </p:extLst>
          </p:nvPr>
        </p:nvGraphicFramePr>
        <p:xfrm>
          <a:off x="6798517" y="5316132"/>
          <a:ext cx="1318270" cy="429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5">
                  <a:extLst>
                    <a:ext uri="{9D8B030D-6E8A-4147-A177-3AD203B41FA5}">
                      <a16:colId xmlns:a16="http://schemas.microsoft.com/office/drawing/2014/main" val="2785685560"/>
                    </a:ext>
                  </a:extLst>
                </a:gridCol>
                <a:gridCol w="659135">
                  <a:extLst>
                    <a:ext uri="{9D8B030D-6E8A-4147-A177-3AD203B41FA5}">
                      <a16:colId xmlns:a16="http://schemas.microsoft.com/office/drawing/2014/main" val="1945044997"/>
                    </a:ext>
                  </a:extLst>
                </a:gridCol>
              </a:tblGrid>
              <a:tr h="179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50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9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35030"/>
                  </a:ext>
                </a:extLst>
              </a:tr>
              <a:tr h="1899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27562"/>
                  </a:ext>
                </a:extLst>
              </a:tr>
            </a:tbl>
          </a:graphicData>
        </a:graphic>
      </p:graphicFrame>
      <p:graphicFrame>
        <p:nvGraphicFramePr>
          <p:cNvPr id="122" name="표 121">
            <a:extLst>
              <a:ext uri="{FF2B5EF4-FFF2-40B4-BE49-F238E27FC236}">
                <a16:creationId xmlns:a16="http://schemas.microsoft.com/office/drawing/2014/main" id="{F053AA84-09F2-450A-A766-8917E292B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03670"/>
              </p:ext>
            </p:extLst>
          </p:nvPr>
        </p:nvGraphicFramePr>
        <p:xfrm>
          <a:off x="8253431" y="5297575"/>
          <a:ext cx="1318270" cy="429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5">
                  <a:extLst>
                    <a:ext uri="{9D8B030D-6E8A-4147-A177-3AD203B41FA5}">
                      <a16:colId xmlns:a16="http://schemas.microsoft.com/office/drawing/2014/main" val="2785685560"/>
                    </a:ext>
                  </a:extLst>
                </a:gridCol>
                <a:gridCol w="659135">
                  <a:extLst>
                    <a:ext uri="{9D8B030D-6E8A-4147-A177-3AD203B41FA5}">
                      <a16:colId xmlns:a16="http://schemas.microsoft.com/office/drawing/2014/main" val="1945044997"/>
                    </a:ext>
                  </a:extLst>
                </a:gridCol>
              </a:tblGrid>
              <a:tr h="179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50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9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35030"/>
                  </a:ext>
                </a:extLst>
              </a:tr>
              <a:tr h="1899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27562"/>
                  </a:ext>
                </a:extLst>
              </a:tr>
            </a:tbl>
          </a:graphicData>
        </a:graphic>
      </p:graphicFrame>
      <p:sp>
        <p:nvSpPr>
          <p:cNvPr id="123" name="타원 122">
            <a:extLst>
              <a:ext uri="{FF2B5EF4-FFF2-40B4-BE49-F238E27FC236}">
                <a16:creationId xmlns:a16="http://schemas.microsoft.com/office/drawing/2014/main" id="{9A1AC4CA-54A3-4A5A-92AD-736B25686A18}"/>
              </a:ext>
            </a:extLst>
          </p:cNvPr>
          <p:cNvSpPr/>
          <p:nvPr/>
        </p:nvSpPr>
        <p:spPr>
          <a:xfrm>
            <a:off x="2184880" y="5434240"/>
            <a:ext cx="169805" cy="1116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4" name="모서리가 둥근 직사각형 80">
            <a:extLst>
              <a:ext uri="{FF2B5EF4-FFF2-40B4-BE49-F238E27FC236}">
                <a16:creationId xmlns:a16="http://schemas.microsoft.com/office/drawing/2014/main" id="{65033301-AA73-485C-AFDC-5798C737BE9A}"/>
              </a:ext>
            </a:extLst>
          </p:cNvPr>
          <p:cNvSpPr/>
          <p:nvPr/>
        </p:nvSpPr>
        <p:spPr>
          <a:xfrm>
            <a:off x="1281324" y="5809580"/>
            <a:ext cx="1126192" cy="594032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  <a:alpha val="7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비접촉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id="{3A6469E0-D301-4321-94B7-050946F45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386870"/>
              </p:ext>
            </p:extLst>
          </p:nvPr>
        </p:nvGraphicFramePr>
        <p:xfrm>
          <a:off x="2455943" y="5772337"/>
          <a:ext cx="1318270" cy="649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5">
                  <a:extLst>
                    <a:ext uri="{9D8B030D-6E8A-4147-A177-3AD203B41FA5}">
                      <a16:colId xmlns:a16="http://schemas.microsoft.com/office/drawing/2014/main" val="2785685560"/>
                    </a:ext>
                  </a:extLst>
                </a:gridCol>
                <a:gridCol w="659135">
                  <a:extLst>
                    <a:ext uri="{9D8B030D-6E8A-4147-A177-3AD203B41FA5}">
                      <a16:colId xmlns:a16="http://schemas.microsoft.com/office/drawing/2014/main" val="1945044997"/>
                    </a:ext>
                  </a:extLst>
                </a:gridCol>
              </a:tblGrid>
              <a:tr h="179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50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9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35030"/>
                  </a:ext>
                </a:extLst>
              </a:tr>
              <a:tr h="1896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27562"/>
                  </a:ext>
                </a:extLst>
              </a:tr>
              <a:tr h="1896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852206"/>
                  </a:ext>
                </a:extLst>
              </a:tr>
            </a:tbl>
          </a:graphicData>
        </a:graphic>
      </p:graphicFrame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id="{8839238A-B143-45B0-A540-6B7FC0D6F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158347"/>
              </p:ext>
            </p:extLst>
          </p:nvPr>
        </p:nvGraphicFramePr>
        <p:xfrm>
          <a:off x="3894250" y="5772337"/>
          <a:ext cx="1318270" cy="649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5">
                  <a:extLst>
                    <a:ext uri="{9D8B030D-6E8A-4147-A177-3AD203B41FA5}">
                      <a16:colId xmlns:a16="http://schemas.microsoft.com/office/drawing/2014/main" val="2785685560"/>
                    </a:ext>
                  </a:extLst>
                </a:gridCol>
                <a:gridCol w="659135">
                  <a:extLst>
                    <a:ext uri="{9D8B030D-6E8A-4147-A177-3AD203B41FA5}">
                      <a16:colId xmlns:a16="http://schemas.microsoft.com/office/drawing/2014/main" val="1945044997"/>
                    </a:ext>
                  </a:extLst>
                </a:gridCol>
              </a:tblGrid>
              <a:tr h="179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50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9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35030"/>
                  </a:ext>
                </a:extLst>
              </a:tr>
              <a:tr h="1899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27562"/>
                  </a:ext>
                </a:extLst>
              </a:tr>
              <a:tr h="1899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269944"/>
                  </a:ext>
                </a:extLst>
              </a:tr>
            </a:tbl>
          </a:graphicData>
        </a:graphic>
      </p:graphicFrame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id="{7F09D959-8EB2-48AF-B484-3E7793F12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224762"/>
              </p:ext>
            </p:extLst>
          </p:nvPr>
        </p:nvGraphicFramePr>
        <p:xfrm>
          <a:off x="5349164" y="5772337"/>
          <a:ext cx="1318270" cy="649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5">
                  <a:extLst>
                    <a:ext uri="{9D8B030D-6E8A-4147-A177-3AD203B41FA5}">
                      <a16:colId xmlns:a16="http://schemas.microsoft.com/office/drawing/2014/main" val="2785685560"/>
                    </a:ext>
                  </a:extLst>
                </a:gridCol>
                <a:gridCol w="659135">
                  <a:extLst>
                    <a:ext uri="{9D8B030D-6E8A-4147-A177-3AD203B41FA5}">
                      <a16:colId xmlns:a16="http://schemas.microsoft.com/office/drawing/2014/main" val="1945044997"/>
                    </a:ext>
                  </a:extLst>
                </a:gridCol>
              </a:tblGrid>
              <a:tr h="179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50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9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35030"/>
                  </a:ext>
                </a:extLst>
              </a:tr>
              <a:tr h="1899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27562"/>
                  </a:ext>
                </a:extLst>
              </a:tr>
              <a:tr h="1899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74614"/>
                  </a:ext>
                </a:extLst>
              </a:tr>
            </a:tbl>
          </a:graphicData>
        </a:graphic>
      </p:graphicFrame>
      <p:graphicFrame>
        <p:nvGraphicFramePr>
          <p:cNvPr id="128" name="표 127">
            <a:extLst>
              <a:ext uri="{FF2B5EF4-FFF2-40B4-BE49-F238E27FC236}">
                <a16:creationId xmlns:a16="http://schemas.microsoft.com/office/drawing/2014/main" id="{4FA4B0D2-63E3-401C-95B0-3947FC20F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226678"/>
              </p:ext>
            </p:extLst>
          </p:nvPr>
        </p:nvGraphicFramePr>
        <p:xfrm>
          <a:off x="6804078" y="5772337"/>
          <a:ext cx="1318270" cy="649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5">
                  <a:extLst>
                    <a:ext uri="{9D8B030D-6E8A-4147-A177-3AD203B41FA5}">
                      <a16:colId xmlns:a16="http://schemas.microsoft.com/office/drawing/2014/main" val="2785685560"/>
                    </a:ext>
                  </a:extLst>
                </a:gridCol>
                <a:gridCol w="659135">
                  <a:extLst>
                    <a:ext uri="{9D8B030D-6E8A-4147-A177-3AD203B41FA5}">
                      <a16:colId xmlns:a16="http://schemas.microsoft.com/office/drawing/2014/main" val="1945044997"/>
                    </a:ext>
                  </a:extLst>
                </a:gridCol>
              </a:tblGrid>
              <a:tr h="179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50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9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35030"/>
                  </a:ext>
                </a:extLst>
              </a:tr>
              <a:tr h="1899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27562"/>
                  </a:ext>
                </a:extLst>
              </a:tr>
              <a:tr h="1899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650595"/>
                  </a:ext>
                </a:extLst>
              </a:tr>
            </a:tbl>
          </a:graphicData>
        </a:graphic>
      </p:graphicFrame>
      <p:graphicFrame>
        <p:nvGraphicFramePr>
          <p:cNvPr id="129" name="표 128">
            <a:extLst>
              <a:ext uri="{FF2B5EF4-FFF2-40B4-BE49-F238E27FC236}">
                <a16:creationId xmlns:a16="http://schemas.microsoft.com/office/drawing/2014/main" id="{93E835C2-ABE6-4B09-9904-6C0E36C9F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470843"/>
              </p:ext>
            </p:extLst>
          </p:nvPr>
        </p:nvGraphicFramePr>
        <p:xfrm>
          <a:off x="8258992" y="5753780"/>
          <a:ext cx="1318270" cy="649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5">
                  <a:extLst>
                    <a:ext uri="{9D8B030D-6E8A-4147-A177-3AD203B41FA5}">
                      <a16:colId xmlns:a16="http://schemas.microsoft.com/office/drawing/2014/main" val="2785685560"/>
                    </a:ext>
                  </a:extLst>
                </a:gridCol>
                <a:gridCol w="659135">
                  <a:extLst>
                    <a:ext uri="{9D8B030D-6E8A-4147-A177-3AD203B41FA5}">
                      <a16:colId xmlns:a16="http://schemas.microsoft.com/office/drawing/2014/main" val="1945044997"/>
                    </a:ext>
                  </a:extLst>
                </a:gridCol>
              </a:tblGrid>
              <a:tr h="179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50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9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35030"/>
                  </a:ext>
                </a:extLst>
              </a:tr>
              <a:tr h="1899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27562"/>
                  </a:ext>
                </a:extLst>
              </a:tr>
              <a:tr h="1899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429562"/>
                  </a:ext>
                </a:extLst>
              </a:tr>
            </a:tbl>
          </a:graphicData>
        </a:graphic>
      </p:graphicFrame>
      <p:sp>
        <p:nvSpPr>
          <p:cNvPr id="130" name="타원 129">
            <a:extLst>
              <a:ext uri="{FF2B5EF4-FFF2-40B4-BE49-F238E27FC236}">
                <a16:creationId xmlns:a16="http://schemas.microsoft.com/office/drawing/2014/main" id="{ADB962F1-A4C4-463D-BFB8-0474B83FF426}"/>
              </a:ext>
            </a:extLst>
          </p:cNvPr>
          <p:cNvSpPr/>
          <p:nvPr/>
        </p:nvSpPr>
        <p:spPr>
          <a:xfrm>
            <a:off x="2190441" y="5890445"/>
            <a:ext cx="169805" cy="1116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AFEB943E-9F65-4B05-8724-7794DCE3146E}"/>
              </a:ext>
            </a:extLst>
          </p:cNvPr>
          <p:cNvSpPr/>
          <p:nvPr/>
        </p:nvSpPr>
        <p:spPr>
          <a:xfrm>
            <a:off x="2111257" y="4474670"/>
            <a:ext cx="169805" cy="15862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729D708-6D2D-4840-8FA8-E197B714A075}"/>
              </a:ext>
            </a:extLst>
          </p:cNvPr>
          <p:cNvGrpSpPr/>
          <p:nvPr/>
        </p:nvGrpSpPr>
        <p:grpSpPr>
          <a:xfrm>
            <a:off x="1283820" y="1827126"/>
            <a:ext cx="1156439" cy="2321628"/>
            <a:chOff x="1283820" y="1827126"/>
            <a:chExt cx="1156439" cy="232162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C387BC7-52D6-4EF8-8786-470C9E140711}"/>
                </a:ext>
              </a:extLst>
            </p:cNvPr>
            <p:cNvSpPr txBox="1"/>
            <p:nvPr/>
          </p:nvSpPr>
          <p:spPr>
            <a:xfrm>
              <a:off x="1283820" y="1827126"/>
              <a:ext cx="66877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marR="0" indent="0" algn="ctr" defTabSz="914325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W/</a:t>
              </a:r>
              <a:r>
                <a:rPr lang="en-US" altLang="ko-KR" b="1" dirty="0">
                  <a:latin typeface="+mj-lt"/>
                  <a:ea typeface="+mj-ea"/>
                  <a:cs typeface="+mj-cs"/>
                </a:rPr>
                <a:t>R</a:t>
              </a:r>
              <a:endPara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20" name="모서리가 둥근 직사각형 80">
              <a:extLst>
                <a:ext uri="{FF2B5EF4-FFF2-40B4-BE49-F238E27FC236}">
                  <a16:creationId xmlns:a16="http://schemas.microsoft.com/office/drawing/2014/main" id="{B8EE15DA-00FF-462F-A166-AEE34F13ACE0}"/>
                </a:ext>
              </a:extLst>
            </p:cNvPr>
            <p:cNvSpPr/>
            <p:nvPr/>
          </p:nvSpPr>
          <p:spPr>
            <a:xfrm>
              <a:off x="1308510" y="2199834"/>
              <a:ext cx="1126192" cy="383486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40000"/>
                <a:lumOff val="60000"/>
                <a:alpha val="7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BUR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B9A93BB-96CA-4C22-B179-7F8E5CB46518}"/>
                </a:ext>
              </a:extLst>
            </p:cNvPr>
            <p:cNvSpPr/>
            <p:nvPr/>
          </p:nvSpPr>
          <p:spPr>
            <a:xfrm>
              <a:off x="2217627" y="2280699"/>
              <a:ext cx="169805" cy="1116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61" name="모서리가 둥근 직사각형 80">
              <a:extLst>
                <a:ext uri="{FF2B5EF4-FFF2-40B4-BE49-F238E27FC236}">
                  <a16:creationId xmlns:a16="http://schemas.microsoft.com/office/drawing/2014/main" id="{6129639D-9172-4567-9573-F7E522FAC5F7}"/>
                </a:ext>
              </a:extLst>
            </p:cNvPr>
            <p:cNvSpPr/>
            <p:nvPr/>
          </p:nvSpPr>
          <p:spPr>
            <a:xfrm>
              <a:off x="1308506" y="2657035"/>
              <a:ext cx="1126192" cy="383486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40000"/>
                <a:lumOff val="60000"/>
                <a:alpha val="7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IMR</a:t>
              </a: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25474CFD-C04F-4E38-91D6-A4BB48AF1426}"/>
                </a:ext>
              </a:extLst>
            </p:cNvPr>
            <p:cNvSpPr/>
            <p:nvPr/>
          </p:nvSpPr>
          <p:spPr>
            <a:xfrm>
              <a:off x="2217623" y="2737900"/>
              <a:ext cx="169805" cy="1116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68" name="모서리가 둥근 직사각형 80">
              <a:extLst>
                <a:ext uri="{FF2B5EF4-FFF2-40B4-BE49-F238E27FC236}">
                  <a16:creationId xmlns:a16="http://schemas.microsoft.com/office/drawing/2014/main" id="{8C498A0A-BC28-488A-A85B-774599CE9DF1}"/>
                </a:ext>
              </a:extLst>
            </p:cNvPr>
            <p:cNvSpPr/>
            <p:nvPr/>
          </p:nvSpPr>
          <p:spPr>
            <a:xfrm>
              <a:off x="1308506" y="3114971"/>
              <a:ext cx="1126192" cy="383486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40000"/>
                <a:lumOff val="60000"/>
                <a:alpha val="7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WR</a:t>
              </a: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47827F4E-A435-4D2A-9CC1-D24CA28B4754}"/>
                </a:ext>
              </a:extLst>
            </p:cNvPr>
            <p:cNvSpPr/>
            <p:nvPr/>
          </p:nvSpPr>
          <p:spPr>
            <a:xfrm>
              <a:off x="2217623" y="3195836"/>
              <a:ext cx="169805" cy="1116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75" name="모서리가 둥근 직사각형 80">
              <a:extLst>
                <a:ext uri="{FF2B5EF4-FFF2-40B4-BE49-F238E27FC236}">
                  <a16:creationId xmlns:a16="http://schemas.microsoft.com/office/drawing/2014/main" id="{0E96B91C-3B48-45EB-B03F-9B1760DA8FBC}"/>
                </a:ext>
              </a:extLst>
            </p:cNvPr>
            <p:cNvSpPr/>
            <p:nvPr/>
          </p:nvSpPr>
          <p:spPr>
            <a:xfrm>
              <a:off x="1314067" y="3571176"/>
              <a:ext cx="1126192" cy="57757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40000"/>
                <a:lumOff val="60000"/>
                <a:alpha val="7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  <a:latin typeface="+mn-ea"/>
                </a:rPr>
                <a:t>비접촉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085FC6C3-BA8B-4B9A-A637-989DDFE4E793}"/>
                </a:ext>
              </a:extLst>
            </p:cNvPr>
            <p:cNvSpPr/>
            <p:nvPr/>
          </p:nvSpPr>
          <p:spPr>
            <a:xfrm>
              <a:off x="2198844" y="3619902"/>
              <a:ext cx="169805" cy="15862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133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6456" y="83925"/>
            <a:ext cx="88028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 latinLnBrk="1">
              <a:spcBef>
                <a:spcPts val="400"/>
              </a:spcBef>
              <a:spcAft>
                <a:spcPct val="0"/>
              </a:spcAft>
            </a:pPr>
            <a:r>
              <a:rPr lang="en-US" altLang="ko-KR" sz="2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4PCM</a:t>
            </a:r>
            <a:r>
              <a:rPr lang="ko-KR" altLang="en-US" sz="2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화재예방시스템 </a:t>
            </a: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화면 구성 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– Main</a:t>
            </a:r>
            <a:r>
              <a:rPr kumimoji="0" lang="en-US" altLang="ko-KR" sz="22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2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화면</a:t>
            </a:r>
            <a:endParaRPr kumimoji="1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4" name="직사각형 763"/>
          <p:cNvSpPr/>
          <p:nvPr/>
        </p:nvSpPr>
        <p:spPr>
          <a:xfrm>
            <a:off x="9194487" y="275792"/>
            <a:ext cx="711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fontAlgn="base" latinLnBrk="1">
              <a:spcBef>
                <a:spcPts val="400"/>
              </a:spcBef>
              <a:spcAft>
                <a:spcPct val="0"/>
              </a:spcAft>
            </a:pPr>
            <a:r>
              <a:rPr kumimoji="0" lang="en-US" altLang="ko-KR" sz="160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1/6</a:t>
            </a:r>
            <a:endParaRPr kumimoji="1" lang="en-US" altLang="ko-KR" sz="120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DDD1171A-DC6F-43BF-982F-73559C303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6" y="614346"/>
            <a:ext cx="9849544" cy="6243654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F0EF57F7-EB86-42DE-B978-F403FC5139FE}"/>
              </a:ext>
            </a:extLst>
          </p:cNvPr>
          <p:cNvSpPr/>
          <p:nvPr/>
        </p:nvSpPr>
        <p:spPr>
          <a:xfrm>
            <a:off x="3028950" y="957827"/>
            <a:ext cx="466725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4P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CM Roll Chock Bearing 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 모니터링</a:t>
            </a:r>
            <a:endParaRPr kumimoji="1" lang="en-US" altLang="ko-KR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BD3364-0D33-4762-9FC8-53FCE083272C}"/>
              </a:ext>
            </a:extLst>
          </p:cNvPr>
          <p:cNvSpPr/>
          <p:nvPr/>
        </p:nvSpPr>
        <p:spPr>
          <a:xfrm>
            <a:off x="1733550" y="1466850"/>
            <a:ext cx="8172450" cy="530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5A39420-7482-4176-91D8-665415D72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" y="1498609"/>
            <a:ext cx="1323975" cy="400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0C6A87-9FD7-4A27-9DBC-3F2B7296D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644" y="1519605"/>
            <a:ext cx="1323975" cy="660058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71DDFD1-D6BC-4ECB-8463-F67F1C389B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550" y="2237213"/>
            <a:ext cx="7953375" cy="4246327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F434AF45-A7CB-4C47-9E9E-2544C6D15C4F}"/>
              </a:ext>
            </a:extLst>
          </p:cNvPr>
          <p:cNvSpPr txBox="1"/>
          <p:nvPr/>
        </p:nvSpPr>
        <p:spPr>
          <a:xfrm>
            <a:off x="2085138" y="1534649"/>
            <a:ext cx="178677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indent="0" defTabSz="91432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스탠드별 실시간 상태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A6E7355-EC83-425F-8461-0A748143AC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8725" y="1534649"/>
            <a:ext cx="1047750" cy="6600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407C100-2FA8-42B9-944E-8AB80DB67A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4581" y="1519605"/>
            <a:ext cx="1019175" cy="6751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B3ED554-35C9-406D-94E4-465BF35EC1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8744" y="1776781"/>
            <a:ext cx="1009650" cy="4953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2F6AFF39-834A-43F0-B724-B1A094BD902C}"/>
              </a:ext>
            </a:extLst>
          </p:cNvPr>
          <p:cNvSpPr/>
          <p:nvPr/>
        </p:nvSpPr>
        <p:spPr>
          <a:xfrm>
            <a:off x="7858125" y="828675"/>
            <a:ext cx="1916906" cy="538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3580A01-2E09-43A3-AC1F-5111429D60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5389" y="1209674"/>
            <a:ext cx="549118" cy="998563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1E3607E2-56EE-4EFC-A62B-AAA96D85BE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8366025" y="1849906"/>
            <a:ext cx="174525" cy="174525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42E2047A-0D73-4D6B-9E8E-36E7D2456870}"/>
              </a:ext>
            </a:extLst>
          </p:cNvPr>
          <p:cNvSpPr txBox="1"/>
          <p:nvPr/>
        </p:nvSpPr>
        <p:spPr>
          <a:xfrm>
            <a:off x="8228897" y="2016391"/>
            <a:ext cx="492443" cy="21544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ctr" defTabSz="91432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스위칭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BC948DF-05F3-4AAA-8328-1CBB2850B9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82467" y="2231835"/>
            <a:ext cx="5467077" cy="332241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B2BF86BB-0D88-473A-8811-5A26EF89B200}"/>
              </a:ext>
            </a:extLst>
          </p:cNvPr>
          <p:cNvSpPr/>
          <p:nvPr/>
        </p:nvSpPr>
        <p:spPr>
          <a:xfrm>
            <a:off x="7800975" y="1708955"/>
            <a:ext cx="370772" cy="4389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FAF3C0D-8E4E-48C8-AE0C-3663E1101685}"/>
              </a:ext>
            </a:extLst>
          </p:cNvPr>
          <p:cNvCxnSpPr>
            <a:stCxn id="2" idx="3"/>
          </p:cNvCxnSpPr>
          <p:nvPr/>
        </p:nvCxnSpPr>
        <p:spPr>
          <a:xfrm flipH="1">
            <a:off x="4953000" y="2083627"/>
            <a:ext cx="2902273" cy="3642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55359CEA-84A7-4CAB-BF44-CC0857F544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20049" y="4639032"/>
            <a:ext cx="3344480" cy="2018587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12DC075F-1B05-434B-B2D6-27E84014F782}"/>
              </a:ext>
            </a:extLst>
          </p:cNvPr>
          <p:cNvSpPr/>
          <p:nvPr/>
        </p:nvSpPr>
        <p:spPr>
          <a:xfrm>
            <a:off x="7344055" y="1735448"/>
            <a:ext cx="370772" cy="4389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5FFF994-141B-42D6-8502-DD0A6F863306}"/>
              </a:ext>
            </a:extLst>
          </p:cNvPr>
          <p:cNvCxnSpPr>
            <a:cxnSpLocks/>
            <a:stCxn id="23" idx="4"/>
          </p:cNvCxnSpPr>
          <p:nvPr/>
        </p:nvCxnSpPr>
        <p:spPr>
          <a:xfrm flipH="1">
            <a:off x="6627713" y="2174403"/>
            <a:ext cx="901728" cy="25091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6A3D81F7-5371-471A-AE74-6E79DCDD0A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8775600" y="1849906"/>
            <a:ext cx="174525" cy="1745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CB5F24E-9185-4B3A-A8C1-49BA65B31752}"/>
              </a:ext>
            </a:extLst>
          </p:cNvPr>
          <p:cNvSpPr txBox="1"/>
          <p:nvPr/>
        </p:nvSpPr>
        <p:spPr>
          <a:xfrm>
            <a:off x="8653851" y="2016391"/>
            <a:ext cx="595035" cy="21544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ctr" defTabSz="91432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온도설정</a:t>
            </a:r>
          </a:p>
        </p:txBody>
      </p:sp>
    </p:spTree>
    <p:extLst>
      <p:ext uri="{BB962C8B-B14F-4D97-AF65-F5344CB8AC3E}">
        <p14:creationId xmlns:p14="http://schemas.microsoft.com/office/powerpoint/2010/main" val="83104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2856987-01E4-4B86-9E14-8DF0B6EFB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3440"/>
            <a:ext cx="6591301" cy="5132610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456561"/>
              </p:ext>
            </p:extLst>
          </p:nvPr>
        </p:nvGraphicFramePr>
        <p:xfrm>
          <a:off x="0" y="692868"/>
          <a:ext cx="9782175" cy="5871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4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2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메인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대쉬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보드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7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화면 구성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기능 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9656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/>
                    </a:p>
                    <a:p>
                      <a:pPr marL="174625" marR="0" lvl="0" indent="-1746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baseline="0" dirty="0"/>
                        <a:t>개요</a:t>
                      </a:r>
                      <a:endParaRPr lang="en-US" altLang="ko-KR" sz="1200" b="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</a:t>
                      </a:r>
                      <a:r>
                        <a:rPr lang="ko-KR" altLang="en-US" sz="1200" b="0" baseline="0" dirty="0"/>
                        <a:t>스탠드별 조회 환경 설정</a:t>
                      </a:r>
                      <a:endParaRPr lang="en-US" altLang="ko-KR" sz="1200" b="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2. </a:t>
                      </a:r>
                      <a:r>
                        <a:rPr lang="ko-KR" altLang="en-US" sz="1200" b="0" baseline="0" dirty="0"/>
                        <a:t>작동 방법</a:t>
                      </a:r>
                      <a:endParaRPr lang="en-US" altLang="ko-KR" sz="1200" b="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 (1). </a:t>
                      </a:r>
                      <a:r>
                        <a:rPr lang="ko-KR" altLang="en-US" sz="1200" b="0" baseline="0" dirty="0"/>
                        <a:t>스탠드 설정 이미지</a:t>
                      </a:r>
                      <a:r>
                        <a:rPr lang="en-US" altLang="ko-KR" sz="1200" b="0" baseline="0" dirty="0"/>
                        <a:t> </a:t>
                      </a:r>
                      <a:r>
                        <a:rPr lang="ko-KR" altLang="en-US" sz="1200" b="0" baseline="0" dirty="0"/>
                        <a:t>클릭</a:t>
                      </a:r>
                      <a:endParaRPr lang="en-US" altLang="ko-KR" sz="1200" b="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3. </a:t>
                      </a:r>
                      <a:r>
                        <a:rPr lang="ko-KR" altLang="en-US" sz="1200" b="0" baseline="0" dirty="0"/>
                        <a:t>기능 내용</a:t>
                      </a:r>
                      <a:endParaRPr lang="en-US" altLang="ko-KR" sz="1200" b="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 (1). </a:t>
                      </a:r>
                      <a:r>
                        <a:rPr lang="ko-KR" altLang="en-US" sz="1200" b="0" baseline="0" dirty="0"/>
                        <a:t>온도 설정</a:t>
                      </a:r>
                      <a:endParaRPr lang="en-US" altLang="ko-KR" sz="1200" b="0" baseline="0" dirty="0"/>
                    </a:p>
                    <a:p>
                      <a:pPr marL="446088" marR="0" lvl="0" indent="-4460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    - </a:t>
                      </a:r>
                      <a:r>
                        <a:rPr lang="ko-KR" altLang="en-US" sz="1200" b="0" baseline="0" dirty="0"/>
                        <a:t>스탠드별 경고</a:t>
                      </a:r>
                      <a:r>
                        <a:rPr lang="en-US" altLang="ko-KR" sz="1200" b="0" baseline="0" dirty="0"/>
                        <a:t>, </a:t>
                      </a:r>
                      <a:r>
                        <a:rPr lang="ko-KR" altLang="en-US" sz="1200" b="0" baseline="0" dirty="0"/>
                        <a:t>위험 온도 값 설정</a:t>
                      </a:r>
                      <a:endParaRPr lang="en-US" altLang="ko-KR" sz="1200" b="0" baseline="0" dirty="0"/>
                    </a:p>
                    <a:p>
                      <a:pPr marL="447675" marR="0" lvl="0" indent="-4476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 (2). </a:t>
                      </a:r>
                      <a:r>
                        <a:rPr lang="ko-KR" altLang="en-US" sz="1200" b="0" baseline="0" dirty="0"/>
                        <a:t>조회 구간 설정</a:t>
                      </a:r>
                      <a:endParaRPr lang="en-US" altLang="ko-KR" sz="1200" b="0" baseline="0" dirty="0"/>
                    </a:p>
                    <a:p>
                      <a:pPr marL="447675" marR="0" lvl="0" indent="-4476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    - </a:t>
                      </a:r>
                      <a:r>
                        <a:rPr lang="ko-KR" altLang="en-US" sz="1200" b="0" baseline="0" dirty="0"/>
                        <a:t>스탠드별 조회 구간 값 설정</a:t>
                      </a:r>
                      <a:endParaRPr lang="en-US" altLang="ko-KR" sz="1200" b="0" baseline="0" dirty="0"/>
                    </a:p>
                    <a:p>
                      <a:pPr marL="447675" marR="0" lvl="0" indent="-4476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    - </a:t>
                      </a:r>
                      <a:r>
                        <a:rPr lang="ko-KR" altLang="en-US" sz="1200" b="0" baseline="0" dirty="0"/>
                        <a:t>단위 </a:t>
                      </a:r>
                      <a:r>
                        <a:rPr lang="en-US" altLang="ko-KR" sz="1200" b="0" baseline="0" dirty="0"/>
                        <a:t>: </a:t>
                      </a:r>
                      <a:r>
                        <a:rPr lang="ko-KR" altLang="en-US" sz="1200" b="0" baseline="0" dirty="0"/>
                        <a:t>시간</a:t>
                      </a:r>
                      <a:r>
                        <a:rPr lang="en-US" altLang="ko-KR" sz="1200" b="0" baseline="0" dirty="0"/>
                        <a:t>/</a:t>
                      </a:r>
                      <a:r>
                        <a:rPr lang="ko-KR" altLang="en-US" sz="1200" b="0" baseline="0" dirty="0"/>
                        <a:t>기준 </a:t>
                      </a:r>
                      <a:r>
                        <a:rPr lang="en-US" altLang="ko-KR" sz="1200" b="0" baseline="0" dirty="0"/>
                        <a:t>24</a:t>
                      </a:r>
                      <a:r>
                        <a:rPr lang="ko-KR" altLang="en-US" sz="1200" b="0" baseline="0" dirty="0"/>
                        <a:t>시간</a:t>
                      </a:r>
                      <a:endParaRPr lang="en-US" altLang="ko-KR" sz="1200" b="0" baseline="0" dirty="0"/>
                    </a:p>
                    <a:p>
                      <a:pPr latinLnBrk="1"/>
                      <a:endParaRPr lang="ko-KR" altLang="en-US" sz="1200" b="1" dirty="0"/>
                    </a:p>
                    <a:p>
                      <a:pPr latinLnBrk="1"/>
                      <a:endParaRPr lang="ko-KR" altLang="en-US" sz="12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SG" dirty="0">
                <a:solidFill>
                  <a:srgbClr val="000000"/>
                </a:solidFill>
              </a:rPr>
              <a:t>-</a:t>
            </a:r>
            <a:fld id="{6B78647B-47D9-4F84-A4FB-CABE57C265BC}" type="slidenum">
              <a:rPr lang="zh-SG" alt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r>
              <a:rPr lang="en-US" altLang="zh-SG" dirty="0">
                <a:solidFill>
                  <a:srgbClr val="000000"/>
                </a:solidFill>
              </a:rPr>
              <a:t>-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029F230-0099-4F95-A27B-68AD87976488}"/>
              </a:ext>
            </a:extLst>
          </p:cNvPr>
          <p:cNvSpPr/>
          <p:nvPr/>
        </p:nvSpPr>
        <p:spPr>
          <a:xfrm>
            <a:off x="5651343" y="1967048"/>
            <a:ext cx="228713" cy="22821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600" b="1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3080E6-C0A8-492C-AC1D-978CA1AA39F0}"/>
              </a:ext>
            </a:extLst>
          </p:cNvPr>
          <p:cNvSpPr/>
          <p:nvPr/>
        </p:nvSpPr>
        <p:spPr>
          <a:xfrm>
            <a:off x="5679919" y="2249957"/>
            <a:ext cx="559068" cy="3410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166D88-6348-45E3-8DF3-6C96046B3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917" y="2926022"/>
            <a:ext cx="2431284" cy="2443563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19DFA35F-B702-40BB-9776-E07235ED03FF}"/>
              </a:ext>
            </a:extLst>
          </p:cNvPr>
          <p:cNvSpPr/>
          <p:nvPr/>
        </p:nvSpPr>
        <p:spPr>
          <a:xfrm>
            <a:off x="4090874" y="2740661"/>
            <a:ext cx="228713" cy="22821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3E09A2-4396-4A8B-A5D3-49A2B66472C5}"/>
              </a:ext>
            </a:extLst>
          </p:cNvPr>
          <p:cNvSpPr/>
          <p:nvPr/>
        </p:nvSpPr>
        <p:spPr>
          <a:xfrm>
            <a:off x="4899980" y="3353603"/>
            <a:ext cx="325925" cy="9581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BC8F0F1-5065-47A0-9662-2A92C4C698CB}"/>
              </a:ext>
            </a:extLst>
          </p:cNvPr>
          <p:cNvSpPr/>
          <p:nvPr/>
        </p:nvSpPr>
        <p:spPr>
          <a:xfrm>
            <a:off x="5530174" y="3353603"/>
            <a:ext cx="325925" cy="9581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E95404-2133-491F-98FB-965E07BE3864}"/>
              </a:ext>
            </a:extLst>
          </p:cNvPr>
          <p:cNvSpPr/>
          <p:nvPr/>
        </p:nvSpPr>
        <p:spPr>
          <a:xfrm>
            <a:off x="6181310" y="3353603"/>
            <a:ext cx="325925" cy="9581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9A2C73B-9D21-4DFB-AF22-D3E2F5BC6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5765700" y="2249956"/>
            <a:ext cx="174525" cy="17452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D578828-B41A-40AA-86CE-45F021E981DA}"/>
              </a:ext>
            </a:extLst>
          </p:cNvPr>
          <p:cNvSpPr txBox="1"/>
          <p:nvPr/>
        </p:nvSpPr>
        <p:spPr>
          <a:xfrm>
            <a:off x="5643951" y="2416441"/>
            <a:ext cx="595035" cy="21544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ctr" defTabSz="91432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온도설정</a:t>
            </a:r>
          </a:p>
        </p:txBody>
      </p:sp>
      <p:sp>
        <p:nvSpPr>
          <p:cNvPr id="8" name="설명선: 굽은 이중선 7">
            <a:extLst>
              <a:ext uri="{FF2B5EF4-FFF2-40B4-BE49-F238E27FC236}">
                <a16:creationId xmlns:a16="http://schemas.microsoft.com/office/drawing/2014/main" id="{BD56E6DF-207C-417C-A111-D61E30F6A0AF}"/>
              </a:ext>
            </a:extLst>
          </p:cNvPr>
          <p:cNvSpPr/>
          <p:nvPr/>
        </p:nvSpPr>
        <p:spPr>
          <a:xfrm>
            <a:off x="4648880" y="2716903"/>
            <a:ext cx="903066" cy="312782"/>
          </a:xfrm>
          <a:prstGeom prst="borderCallout3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C00000"/>
                </a:solidFill>
              </a:rPr>
              <a:t>위치표시추가</a:t>
            </a:r>
            <a:endParaRPr lang="en-US" altLang="ko-KR" sz="800" dirty="0">
              <a:solidFill>
                <a:srgbClr val="C00000"/>
              </a:solidFill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</a:rPr>
              <a:t>(W/R,</a:t>
            </a:r>
            <a:r>
              <a:rPr lang="ko-KR" altLang="en-US" sz="800" dirty="0">
                <a:solidFill>
                  <a:srgbClr val="C00000"/>
                </a:solidFill>
              </a:rPr>
              <a:t> </a:t>
            </a:r>
            <a:r>
              <a:rPr lang="en-US" altLang="ko-KR" sz="800" dirty="0">
                <a:solidFill>
                  <a:srgbClr val="C00000"/>
                </a:solidFill>
              </a:rPr>
              <a:t>BUR,</a:t>
            </a:r>
            <a:r>
              <a:rPr lang="ko-KR" altLang="en-US" sz="800" dirty="0">
                <a:solidFill>
                  <a:srgbClr val="C00000"/>
                </a:solidFill>
              </a:rPr>
              <a:t> </a:t>
            </a:r>
            <a:r>
              <a:rPr lang="en-US" altLang="ko-KR" sz="800" dirty="0">
                <a:solidFill>
                  <a:srgbClr val="C00000"/>
                </a:solidFill>
              </a:rPr>
              <a:t>T)</a:t>
            </a:r>
            <a:endParaRPr lang="ko-KR" altLang="en-US" sz="800" dirty="0">
              <a:solidFill>
                <a:srgbClr val="C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7A9FC3B-1789-4A60-A286-6AC75459BD12}"/>
              </a:ext>
            </a:extLst>
          </p:cNvPr>
          <p:cNvSpPr/>
          <p:nvPr/>
        </p:nvSpPr>
        <p:spPr>
          <a:xfrm>
            <a:off x="56456" y="83925"/>
            <a:ext cx="88028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 latinLnBrk="1">
              <a:spcBef>
                <a:spcPts val="400"/>
              </a:spcBef>
              <a:spcAft>
                <a:spcPct val="0"/>
              </a:spcAft>
            </a:pPr>
            <a:r>
              <a:rPr lang="en-US" altLang="ko-KR" sz="2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4PCM</a:t>
            </a:r>
            <a:r>
              <a:rPr lang="ko-KR" altLang="en-US" sz="2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화재예방시스템 </a:t>
            </a: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화면 구성 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– Main</a:t>
            </a:r>
            <a:r>
              <a:rPr kumimoji="0" lang="en-US" altLang="ko-KR" sz="22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2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화면</a:t>
            </a:r>
            <a:endParaRPr kumimoji="1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372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096159"/>
              </p:ext>
            </p:extLst>
          </p:nvPr>
        </p:nvGraphicFramePr>
        <p:xfrm>
          <a:off x="66674" y="647700"/>
          <a:ext cx="9839325" cy="5916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0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8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자동 센서 모니터링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화면 구성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기능 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9351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/>
                    </a:p>
                    <a:p>
                      <a:pPr marL="174625" marR="0" lvl="0" indent="-1746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baseline="0" dirty="0"/>
                        <a:t>개요</a:t>
                      </a:r>
                      <a:endParaRPr lang="en-US" altLang="ko-KR" sz="1200" b="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</a:t>
                      </a:r>
                      <a:r>
                        <a:rPr lang="ko-KR" altLang="en-US" sz="1200" b="0" baseline="0" dirty="0"/>
                        <a:t>스탠드별 센서 상태 모니터링</a:t>
                      </a:r>
                      <a:endParaRPr lang="en-US" altLang="ko-KR" sz="1200" b="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2. </a:t>
                      </a:r>
                      <a:r>
                        <a:rPr lang="ko-KR" altLang="en-US" sz="1200" b="0" baseline="0" dirty="0"/>
                        <a:t>작동 방법</a:t>
                      </a:r>
                      <a:endParaRPr lang="en-US" altLang="ko-KR" sz="1200" b="0" baseline="0" dirty="0"/>
                    </a:p>
                    <a:p>
                      <a:pPr marL="452438" marR="0" lvl="0" indent="-45243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 (1). </a:t>
                      </a:r>
                      <a:r>
                        <a:rPr lang="ko-KR" altLang="en-US" sz="1200" b="0" baseline="0" dirty="0"/>
                        <a:t>스탠드별 센서상태 클릭</a:t>
                      </a:r>
                      <a:endParaRPr lang="en-US" altLang="ko-KR" sz="1200" b="0" baseline="0" dirty="0"/>
                    </a:p>
                    <a:p>
                      <a:pPr marL="452438" marR="0" lvl="0" indent="-45243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3. </a:t>
                      </a:r>
                      <a:r>
                        <a:rPr lang="ko-KR" altLang="en-US" sz="1200" b="0" baseline="0" dirty="0"/>
                        <a:t>기능 내용</a:t>
                      </a:r>
                      <a:endParaRPr lang="en-US" altLang="ko-KR" sz="1200" b="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 (1). 10</a:t>
                      </a:r>
                      <a:r>
                        <a:rPr lang="ko-KR" altLang="en-US" sz="1200" b="0" baseline="0" dirty="0"/>
                        <a:t>초 간격 자동 전환</a:t>
                      </a:r>
                      <a:endParaRPr lang="en-US" altLang="ko-KR" sz="1200" b="0" baseline="0" dirty="0"/>
                    </a:p>
                    <a:p>
                      <a:pPr marL="452438" marR="0" lvl="0" indent="-45243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 (2)  </a:t>
                      </a:r>
                      <a:r>
                        <a:rPr lang="ko-KR" altLang="en-US" sz="1200" b="0" baseline="0" dirty="0"/>
                        <a:t>스탠드내 설치 정보 상태</a:t>
                      </a:r>
                      <a:endParaRPr lang="en-US" altLang="ko-KR" sz="1200" b="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      - </a:t>
                      </a:r>
                      <a:r>
                        <a:rPr lang="ko-KR" altLang="en-US" sz="1200" b="0" baseline="0" dirty="0"/>
                        <a:t>온도</a:t>
                      </a:r>
                      <a:r>
                        <a:rPr lang="en-US" altLang="ko-KR" sz="1200" b="0" baseline="0" dirty="0"/>
                        <a:t>, </a:t>
                      </a:r>
                      <a:r>
                        <a:rPr lang="ko-KR" altLang="en-US" sz="1200" b="0" baseline="0" dirty="0"/>
                        <a:t>배터리</a:t>
                      </a:r>
                      <a:r>
                        <a:rPr lang="en-US" altLang="ko-KR" sz="1200" b="0" baseline="0" dirty="0"/>
                        <a:t>, </a:t>
                      </a:r>
                      <a:r>
                        <a:rPr lang="ko-KR" altLang="en-US" sz="1200" b="0" baseline="0" dirty="0"/>
                        <a:t>통신상태</a:t>
                      </a:r>
                      <a:endParaRPr lang="en-US" altLang="ko-KR" sz="1200" b="0" baseline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9B0D8648-0CA2-40F2-9FAE-066826A00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2" y="1437364"/>
            <a:ext cx="6893948" cy="5001536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SG" dirty="0">
                <a:solidFill>
                  <a:srgbClr val="000000"/>
                </a:solidFill>
              </a:rPr>
              <a:t>-</a:t>
            </a:r>
            <a:fld id="{6B78647B-47D9-4F84-A4FB-CABE57C265BC}" type="slidenum">
              <a:rPr lang="zh-SG" alt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r>
              <a:rPr lang="en-US" altLang="zh-SG" dirty="0">
                <a:solidFill>
                  <a:srgbClr val="000000"/>
                </a:solidFill>
              </a:rPr>
              <a:t>-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CCE01C-ECEC-4377-AAA3-EDC06B94E14C}"/>
              </a:ext>
            </a:extLst>
          </p:cNvPr>
          <p:cNvSpPr/>
          <p:nvPr/>
        </p:nvSpPr>
        <p:spPr>
          <a:xfrm>
            <a:off x="900874" y="1953389"/>
            <a:ext cx="228713" cy="22821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DA04A5-BEBA-4903-890A-5DB969BA7004}"/>
              </a:ext>
            </a:extLst>
          </p:cNvPr>
          <p:cNvSpPr/>
          <p:nvPr/>
        </p:nvSpPr>
        <p:spPr>
          <a:xfrm>
            <a:off x="234606" y="2112234"/>
            <a:ext cx="827001" cy="1875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EAB8B5-1617-4C18-9DDE-CD9CECC6DA9B}"/>
              </a:ext>
            </a:extLst>
          </p:cNvPr>
          <p:cNvSpPr/>
          <p:nvPr/>
        </p:nvSpPr>
        <p:spPr>
          <a:xfrm>
            <a:off x="2343150" y="1653152"/>
            <a:ext cx="466725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4P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CM Roll Chock Bearing 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 모니터링</a:t>
            </a:r>
            <a:endParaRPr kumimoji="1" lang="en-US" altLang="ko-KR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설명선: 굽은 이중선 11">
            <a:extLst>
              <a:ext uri="{FF2B5EF4-FFF2-40B4-BE49-F238E27FC236}">
                <a16:creationId xmlns:a16="http://schemas.microsoft.com/office/drawing/2014/main" id="{6ABC049C-8478-402A-ABF9-A2D225B763E2}"/>
              </a:ext>
            </a:extLst>
          </p:cNvPr>
          <p:cNvSpPr/>
          <p:nvPr/>
        </p:nvSpPr>
        <p:spPr>
          <a:xfrm>
            <a:off x="3098947" y="2112234"/>
            <a:ext cx="903066" cy="312782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16009"/>
              <a:gd name="adj8" fmla="val -147558"/>
            </a:avLst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C00000"/>
                </a:solidFill>
              </a:rPr>
              <a:t>위치표시추가</a:t>
            </a:r>
            <a:endParaRPr lang="en-US" altLang="ko-KR" sz="800" dirty="0">
              <a:solidFill>
                <a:srgbClr val="C00000"/>
              </a:solidFill>
            </a:endParaRPr>
          </a:p>
          <a:p>
            <a:pPr algn="ctr"/>
            <a:r>
              <a:rPr lang="en-US" altLang="ko-KR" sz="800" dirty="0">
                <a:solidFill>
                  <a:srgbClr val="C00000"/>
                </a:solidFill>
              </a:rPr>
              <a:t>(W/R,</a:t>
            </a:r>
            <a:r>
              <a:rPr lang="ko-KR" altLang="en-US" sz="800" dirty="0">
                <a:solidFill>
                  <a:srgbClr val="C00000"/>
                </a:solidFill>
              </a:rPr>
              <a:t> </a:t>
            </a:r>
            <a:r>
              <a:rPr lang="en-US" altLang="ko-KR" sz="800" dirty="0">
                <a:solidFill>
                  <a:srgbClr val="C00000"/>
                </a:solidFill>
              </a:rPr>
              <a:t>BUR,</a:t>
            </a:r>
            <a:r>
              <a:rPr lang="ko-KR" altLang="en-US" sz="800" dirty="0">
                <a:solidFill>
                  <a:srgbClr val="C00000"/>
                </a:solidFill>
              </a:rPr>
              <a:t> </a:t>
            </a:r>
            <a:r>
              <a:rPr lang="en-US" altLang="ko-KR" sz="800" dirty="0">
                <a:solidFill>
                  <a:srgbClr val="C00000"/>
                </a:solidFill>
              </a:rPr>
              <a:t>T)</a:t>
            </a:r>
            <a:endParaRPr lang="ko-KR" altLang="en-US" sz="800" dirty="0">
              <a:solidFill>
                <a:srgbClr val="C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6F56BD-89B1-4483-B66A-30E10ED2A6FA}"/>
              </a:ext>
            </a:extLst>
          </p:cNvPr>
          <p:cNvSpPr/>
          <p:nvPr/>
        </p:nvSpPr>
        <p:spPr>
          <a:xfrm>
            <a:off x="56456" y="83925"/>
            <a:ext cx="88028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 latinLnBrk="1">
              <a:spcBef>
                <a:spcPts val="400"/>
              </a:spcBef>
              <a:spcAft>
                <a:spcPct val="0"/>
              </a:spcAft>
            </a:pPr>
            <a:r>
              <a:rPr lang="en-US" altLang="ko-KR" sz="2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4PCM</a:t>
            </a:r>
            <a:r>
              <a:rPr lang="ko-KR" altLang="en-US" sz="2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화재예방시스템 </a:t>
            </a: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화면 구성</a:t>
            </a:r>
            <a:endParaRPr kumimoji="1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979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307346"/>
              </p:ext>
            </p:extLst>
          </p:nvPr>
        </p:nvGraphicFramePr>
        <p:xfrm>
          <a:off x="95250" y="628650"/>
          <a:ext cx="9810750" cy="5935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센서별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이력 정보 조회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화면 구성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기능 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6091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/>
                    </a:p>
                    <a:p>
                      <a:pPr marL="174625" marR="0" lvl="0" indent="-1746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baseline="0" dirty="0"/>
                        <a:t>개요</a:t>
                      </a:r>
                      <a:endParaRPr lang="en-US" altLang="ko-KR" sz="1200" b="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</a:t>
                      </a:r>
                      <a:r>
                        <a:rPr lang="ko-KR" altLang="en-US" sz="1200" b="0" baseline="0" dirty="0" err="1"/>
                        <a:t>센서별</a:t>
                      </a:r>
                      <a:r>
                        <a:rPr lang="ko-KR" altLang="en-US" sz="1200" b="0" baseline="0" dirty="0"/>
                        <a:t> 이력 조회 </a:t>
                      </a:r>
                      <a:endParaRPr lang="en-US" altLang="ko-KR" sz="1200" b="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2. </a:t>
                      </a:r>
                      <a:r>
                        <a:rPr lang="ko-KR" altLang="en-US" sz="1200" b="0" baseline="0" dirty="0"/>
                        <a:t>작동 방법</a:t>
                      </a:r>
                      <a:endParaRPr lang="en-US" altLang="ko-KR" sz="1200" b="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 (1). </a:t>
                      </a:r>
                      <a:r>
                        <a:rPr lang="ko-KR" altLang="en-US" sz="1200" b="0" baseline="0" dirty="0" err="1"/>
                        <a:t>센서별</a:t>
                      </a:r>
                      <a:r>
                        <a:rPr lang="ko-KR" altLang="en-US" sz="1200" b="0" baseline="0" dirty="0"/>
                        <a:t> 이력조회</a:t>
                      </a:r>
                      <a:r>
                        <a:rPr lang="en-US" altLang="ko-KR" sz="1200" b="0" baseline="0" dirty="0"/>
                        <a:t> </a:t>
                      </a:r>
                      <a:r>
                        <a:rPr lang="ko-KR" altLang="en-US" sz="1200" b="0" baseline="0" dirty="0"/>
                        <a:t>클릭</a:t>
                      </a:r>
                      <a:endParaRPr lang="en-US" altLang="ko-KR" sz="1200" b="0" baseline="0" dirty="0"/>
                    </a:p>
                    <a:p>
                      <a:pPr marL="442913" marR="0" lvl="0" indent="-4429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 (2). Slave Mote, </a:t>
                      </a:r>
                      <a:r>
                        <a:rPr lang="ko-KR" altLang="en-US" sz="1200" b="0" baseline="0" dirty="0"/>
                        <a:t>베어링 번호</a:t>
                      </a:r>
                      <a:r>
                        <a:rPr lang="en-US" altLang="ko-KR" sz="1200" b="0" baseline="0" dirty="0"/>
                        <a:t>, </a:t>
                      </a:r>
                      <a:r>
                        <a:rPr lang="ko-KR" altLang="en-US" sz="1200" b="0" baseline="0" dirty="0"/>
                        <a:t>스탠드 번호 별 선택</a:t>
                      </a:r>
                      <a:endParaRPr lang="en-US" altLang="ko-KR" sz="1200" b="0" baseline="0" dirty="0"/>
                    </a:p>
                    <a:p>
                      <a:pPr marL="442913" marR="0" lvl="0" indent="-4429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 (3) </a:t>
                      </a:r>
                      <a:r>
                        <a:rPr lang="ko-KR" altLang="en-US" sz="1200" b="0" baseline="0" dirty="0"/>
                        <a:t>조회 일시 선택</a:t>
                      </a:r>
                      <a:endParaRPr lang="en-US" altLang="ko-KR" sz="1200" b="0" baseline="0" dirty="0"/>
                    </a:p>
                    <a:p>
                      <a:pPr marL="442913" marR="0" lvl="0" indent="-4429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 (4)  </a:t>
                      </a:r>
                      <a:r>
                        <a:rPr lang="en-US" altLang="ko-KR" sz="1200" b="0" baseline="0" dirty="0" err="1"/>
                        <a:t>Serch</a:t>
                      </a:r>
                      <a:r>
                        <a:rPr lang="en-US" altLang="ko-KR" sz="1200" b="0" baseline="0" dirty="0"/>
                        <a:t> </a:t>
                      </a:r>
                      <a:r>
                        <a:rPr lang="ko-KR" altLang="en-US" sz="1200" b="0" baseline="0" dirty="0" err="1"/>
                        <a:t>바튼</a:t>
                      </a:r>
                      <a:r>
                        <a:rPr lang="ko-KR" altLang="en-US" sz="1200" b="0" baseline="0" dirty="0"/>
                        <a:t> 클릭</a:t>
                      </a:r>
                      <a:endParaRPr lang="en-US" altLang="ko-KR" sz="1200" b="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3. </a:t>
                      </a:r>
                      <a:r>
                        <a:rPr lang="ko-KR" altLang="en-US" sz="1200" b="0" baseline="0" dirty="0"/>
                        <a:t>기능 내용</a:t>
                      </a:r>
                      <a:endParaRPr lang="en-US" altLang="ko-KR" sz="1200" b="0" baseline="0" dirty="0"/>
                    </a:p>
                    <a:p>
                      <a:pPr marL="442913" marR="0" lvl="0" indent="-4429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 (1). </a:t>
                      </a:r>
                      <a:r>
                        <a:rPr lang="ko-KR" altLang="en-US" sz="1200" b="0" baseline="0" dirty="0"/>
                        <a:t>조회 후 파일 저장 가능</a:t>
                      </a:r>
                      <a:endParaRPr lang="en-US" altLang="ko-KR" sz="1200" b="0" baseline="0" dirty="0"/>
                    </a:p>
                    <a:p>
                      <a:pPr marL="442913" marR="0" lvl="0" indent="-4429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SG" dirty="0">
                <a:solidFill>
                  <a:srgbClr val="000000"/>
                </a:solidFill>
              </a:rPr>
              <a:t>-</a:t>
            </a:r>
            <a:fld id="{6B78647B-47D9-4F84-A4FB-CABE57C265BC}" type="slidenum">
              <a:rPr lang="zh-SG" alt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r>
              <a:rPr lang="en-US" altLang="zh-SG" dirty="0">
                <a:solidFill>
                  <a:srgbClr val="000000"/>
                </a:solidFill>
              </a:rPr>
              <a:t>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363DC1-055D-4D47-8D51-A63CEFBF5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" y="1374289"/>
            <a:ext cx="6924675" cy="5189796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A3E7F40A-0BB3-42CB-893A-74D05E0A2237}"/>
              </a:ext>
            </a:extLst>
          </p:cNvPr>
          <p:cNvSpPr/>
          <p:nvPr/>
        </p:nvSpPr>
        <p:spPr>
          <a:xfrm>
            <a:off x="884090" y="2486838"/>
            <a:ext cx="228713" cy="22821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3E3EE1-D25A-46D1-A04A-21307082A5B1}"/>
              </a:ext>
            </a:extLst>
          </p:cNvPr>
          <p:cNvSpPr/>
          <p:nvPr/>
        </p:nvSpPr>
        <p:spPr>
          <a:xfrm>
            <a:off x="133348" y="2641600"/>
            <a:ext cx="827001" cy="1875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2BD8243-D2CA-42AF-99C8-8078B8000BD0}"/>
              </a:ext>
            </a:extLst>
          </p:cNvPr>
          <p:cNvSpPr/>
          <p:nvPr/>
        </p:nvSpPr>
        <p:spPr>
          <a:xfrm>
            <a:off x="5766195" y="2452025"/>
            <a:ext cx="380597" cy="1875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A941448-E478-4EA9-A4C4-41795D71D00A}"/>
              </a:ext>
            </a:extLst>
          </p:cNvPr>
          <p:cNvSpPr/>
          <p:nvPr/>
        </p:nvSpPr>
        <p:spPr>
          <a:xfrm>
            <a:off x="6092696" y="2264466"/>
            <a:ext cx="228713" cy="18755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13F80A-ADFF-4420-88C1-0604352BE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630" y="3118868"/>
            <a:ext cx="2356619" cy="133541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2FBD8E-84E4-4CCC-8476-F231FA64A868}"/>
              </a:ext>
            </a:extLst>
          </p:cNvPr>
          <p:cNvSpPr/>
          <p:nvPr/>
        </p:nvSpPr>
        <p:spPr>
          <a:xfrm>
            <a:off x="2257425" y="1586477"/>
            <a:ext cx="466725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4P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CM Roll Chock Bearing 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 모니터링</a:t>
            </a:r>
            <a:endParaRPr kumimoji="1" lang="en-US" altLang="ko-KR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2395C8-30F0-4CCA-8C74-0F135C107F76}"/>
              </a:ext>
            </a:extLst>
          </p:cNvPr>
          <p:cNvSpPr/>
          <p:nvPr/>
        </p:nvSpPr>
        <p:spPr>
          <a:xfrm>
            <a:off x="56456" y="83925"/>
            <a:ext cx="88028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 latinLnBrk="1">
              <a:spcBef>
                <a:spcPts val="400"/>
              </a:spcBef>
              <a:spcAft>
                <a:spcPct val="0"/>
              </a:spcAft>
            </a:pPr>
            <a:r>
              <a:rPr lang="en-US" altLang="ko-KR" sz="2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4PCM</a:t>
            </a:r>
            <a:r>
              <a:rPr lang="ko-KR" altLang="en-US" sz="2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화재예방시스템 </a:t>
            </a: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화면 구성</a:t>
            </a:r>
            <a:endParaRPr kumimoji="1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431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325446"/>
              </p:ext>
            </p:extLst>
          </p:nvPr>
        </p:nvGraphicFramePr>
        <p:xfrm>
          <a:off x="0" y="695325"/>
          <a:ext cx="9906000" cy="5868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4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5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6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센서 변경 이력 모니터링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화면 구성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기능 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7497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/>
                    </a:p>
                    <a:p>
                      <a:pPr marL="174625" marR="0" lvl="0" indent="-1746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baseline="0" dirty="0"/>
                        <a:t>개요</a:t>
                      </a:r>
                      <a:endParaRPr lang="en-US" altLang="ko-KR" sz="1200" b="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</a:t>
                      </a:r>
                      <a:r>
                        <a:rPr lang="ko-KR" altLang="en-US" sz="1200" b="0" baseline="0" dirty="0"/>
                        <a:t>센서 변경 이력 모니터링 </a:t>
                      </a:r>
                      <a:endParaRPr lang="en-US" altLang="ko-KR" sz="1200" b="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2. </a:t>
                      </a:r>
                      <a:r>
                        <a:rPr lang="ko-KR" altLang="en-US" sz="1200" b="0" baseline="0" dirty="0"/>
                        <a:t>작동 방법</a:t>
                      </a:r>
                      <a:endParaRPr lang="en-US" altLang="ko-KR" sz="1200" b="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 (1). </a:t>
                      </a:r>
                      <a:r>
                        <a:rPr lang="ko-KR" altLang="en-US" sz="1200" b="0" baseline="0" dirty="0"/>
                        <a:t>센서 변경 이력</a:t>
                      </a:r>
                      <a:r>
                        <a:rPr lang="en-US" altLang="ko-KR" sz="1200" b="0" baseline="0" dirty="0"/>
                        <a:t> </a:t>
                      </a:r>
                      <a:r>
                        <a:rPr lang="ko-KR" altLang="en-US" sz="1200" b="0" baseline="0" dirty="0"/>
                        <a:t>클릭</a:t>
                      </a:r>
                      <a:endParaRPr lang="en-US" altLang="ko-KR" sz="1200" b="0" baseline="0" dirty="0"/>
                    </a:p>
                    <a:p>
                      <a:pPr marL="442913" marR="0" lvl="0" indent="-4429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 (2). Mote, </a:t>
                      </a:r>
                      <a:r>
                        <a:rPr lang="ko-KR" altLang="en-US" sz="1200" b="0" baseline="0" dirty="0" err="1"/>
                        <a:t>배어링</a:t>
                      </a:r>
                      <a:r>
                        <a:rPr lang="en-US" altLang="ko-KR" sz="1200" b="0" baseline="0" dirty="0"/>
                        <a:t>, Stand </a:t>
                      </a:r>
                      <a:r>
                        <a:rPr lang="ko-KR" altLang="en-US" sz="1200" b="0" baseline="0" dirty="0"/>
                        <a:t>등 이력 조회 장치 선택</a:t>
                      </a:r>
                      <a:endParaRPr lang="en-US" altLang="ko-KR" sz="1200" b="0" baseline="0" dirty="0"/>
                    </a:p>
                    <a:p>
                      <a:pPr marL="442913" marR="0" lvl="0" indent="-4429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 (3) </a:t>
                      </a:r>
                      <a:r>
                        <a:rPr lang="ko-KR" altLang="en-US" sz="1200" b="0" baseline="0" dirty="0"/>
                        <a:t>조회 구간 선택</a:t>
                      </a:r>
                      <a:endParaRPr lang="en-US" altLang="ko-KR" sz="1200" b="0" baseline="0" dirty="0"/>
                    </a:p>
                    <a:p>
                      <a:pPr marL="442913" marR="0" lvl="0" indent="-4429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3. </a:t>
                      </a:r>
                      <a:r>
                        <a:rPr lang="ko-KR" altLang="en-US" sz="1200" b="0" baseline="0" dirty="0"/>
                        <a:t>기능 내용</a:t>
                      </a:r>
                      <a:endParaRPr lang="en-US" altLang="ko-KR" sz="1200" b="0" baseline="0" dirty="0"/>
                    </a:p>
                    <a:p>
                      <a:pPr marL="442913" marR="0" lvl="0" indent="-4429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 (1). </a:t>
                      </a:r>
                      <a:r>
                        <a:rPr lang="ko-KR" altLang="en-US" sz="1200" b="0" baseline="0" dirty="0" err="1"/>
                        <a:t>일시별</a:t>
                      </a:r>
                      <a:r>
                        <a:rPr lang="ko-KR" altLang="en-US" sz="1200" b="0" baseline="0" dirty="0"/>
                        <a:t> 센서 장치가 설치 가동된 </a:t>
                      </a:r>
                      <a:r>
                        <a:rPr lang="en-US" altLang="ko-KR" sz="1200" b="0" baseline="0" dirty="0"/>
                        <a:t>Stand </a:t>
                      </a:r>
                      <a:r>
                        <a:rPr lang="ko-KR" altLang="en-US" sz="1200" b="0" baseline="0" dirty="0"/>
                        <a:t>별 이력 정보 조회</a:t>
                      </a:r>
                      <a:endParaRPr lang="en-US" altLang="ko-KR" sz="1200" b="0" baseline="0" dirty="0"/>
                    </a:p>
                    <a:p>
                      <a:pPr marL="442913" marR="0" lvl="0" indent="-4429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 (2) </a:t>
                      </a:r>
                      <a:r>
                        <a:rPr lang="ko-KR" altLang="en-US" sz="1200" b="0" baseline="0" dirty="0"/>
                        <a:t>이력 파일 저장 기능 포함</a:t>
                      </a:r>
                      <a:endParaRPr lang="en-US" altLang="ko-KR" sz="1200" b="0" baseline="0" dirty="0"/>
                    </a:p>
                    <a:p>
                      <a:pPr latinLnBrk="1"/>
                      <a:endParaRPr lang="ko-KR" altLang="en-US" sz="12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SG" dirty="0">
                <a:solidFill>
                  <a:srgbClr val="000000"/>
                </a:solidFill>
              </a:rPr>
              <a:t>-</a:t>
            </a:r>
            <a:fld id="{6B78647B-47D9-4F84-A4FB-CABE57C265BC}" type="slidenum">
              <a:rPr lang="zh-SG" alt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r>
              <a:rPr lang="en-US" altLang="zh-SG" dirty="0">
                <a:solidFill>
                  <a:srgbClr val="000000"/>
                </a:solidFill>
              </a:rPr>
              <a:t>-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8DCBA7-1954-4326-884C-CD628113D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0350"/>
            <a:ext cx="6715125" cy="51437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20DFF4-5A83-4623-A080-9788AC5E4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684" y="3012140"/>
            <a:ext cx="1170217" cy="112196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6B51BB-3155-44AF-95E1-1B1956A8CD8A}"/>
              </a:ext>
            </a:extLst>
          </p:cNvPr>
          <p:cNvSpPr/>
          <p:nvPr/>
        </p:nvSpPr>
        <p:spPr>
          <a:xfrm>
            <a:off x="96570" y="2870736"/>
            <a:ext cx="827001" cy="1875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5215DA-DD1D-42C8-BDD8-909F69EB581C}"/>
              </a:ext>
            </a:extLst>
          </p:cNvPr>
          <p:cNvSpPr/>
          <p:nvPr/>
        </p:nvSpPr>
        <p:spPr>
          <a:xfrm>
            <a:off x="2019300" y="1643627"/>
            <a:ext cx="466725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4P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CM Roll Chock Bearing 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 모니터링</a:t>
            </a:r>
            <a:endParaRPr kumimoji="1" lang="en-US" altLang="ko-KR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37AA5E-ABFB-433D-876D-C419B77AD40D}"/>
              </a:ext>
            </a:extLst>
          </p:cNvPr>
          <p:cNvSpPr/>
          <p:nvPr/>
        </p:nvSpPr>
        <p:spPr>
          <a:xfrm>
            <a:off x="56456" y="83925"/>
            <a:ext cx="88028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 latinLnBrk="1">
              <a:spcBef>
                <a:spcPts val="400"/>
              </a:spcBef>
              <a:spcAft>
                <a:spcPct val="0"/>
              </a:spcAft>
            </a:pPr>
            <a:r>
              <a:rPr lang="en-US" altLang="ko-KR" sz="2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4PCM</a:t>
            </a:r>
            <a:r>
              <a:rPr lang="ko-KR" altLang="en-US" sz="2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화재예방시스템 </a:t>
            </a: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화면 구성</a:t>
            </a:r>
            <a:endParaRPr kumimoji="1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2066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021817"/>
              </p:ext>
            </p:extLst>
          </p:nvPr>
        </p:nvGraphicFramePr>
        <p:xfrm>
          <a:off x="57150" y="628650"/>
          <a:ext cx="9772650" cy="5935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1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9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데이터 분석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0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화면 구성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기능 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5291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/>
                    </a:p>
                    <a:p>
                      <a:pPr marL="174625" marR="0" lvl="0" indent="-1746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baseline="0" dirty="0"/>
                        <a:t>개요</a:t>
                      </a:r>
                      <a:endParaRPr lang="en-US" altLang="ko-KR" sz="1200" b="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</a:t>
                      </a:r>
                      <a:r>
                        <a:rPr lang="ko-KR" altLang="en-US" sz="1200" b="0" baseline="0" dirty="0" err="1"/>
                        <a:t>조건별</a:t>
                      </a:r>
                      <a:r>
                        <a:rPr lang="ko-KR" altLang="en-US" sz="1200" b="0" baseline="0" dirty="0"/>
                        <a:t> </a:t>
                      </a:r>
                      <a:r>
                        <a:rPr lang="ko-KR" altLang="en-US" sz="1200" b="0" baseline="0" dirty="0" err="1"/>
                        <a:t>챠트</a:t>
                      </a:r>
                      <a:r>
                        <a:rPr lang="ko-KR" altLang="en-US" sz="1200" b="0" baseline="0" dirty="0"/>
                        <a:t> 모니터링 </a:t>
                      </a:r>
                      <a:endParaRPr lang="en-US" altLang="ko-KR" sz="1200" b="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2. </a:t>
                      </a:r>
                      <a:r>
                        <a:rPr lang="ko-KR" altLang="en-US" sz="1200" b="0" baseline="0" dirty="0"/>
                        <a:t>작동 방법</a:t>
                      </a:r>
                      <a:endParaRPr lang="en-US" altLang="ko-KR" sz="1200" b="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 (1). </a:t>
                      </a:r>
                      <a:r>
                        <a:rPr lang="ko-KR" altLang="en-US" sz="1200" b="0" baseline="0" dirty="0"/>
                        <a:t>데이터 분석</a:t>
                      </a:r>
                      <a:r>
                        <a:rPr lang="en-US" altLang="ko-KR" sz="1200" b="0" baseline="0" dirty="0"/>
                        <a:t> </a:t>
                      </a:r>
                      <a:r>
                        <a:rPr lang="ko-KR" altLang="en-US" sz="1200" b="0" baseline="0" dirty="0"/>
                        <a:t>클릭</a:t>
                      </a:r>
                      <a:endParaRPr lang="en-US" altLang="ko-KR" sz="1200" b="0" baseline="0" dirty="0"/>
                    </a:p>
                    <a:p>
                      <a:pPr marL="442913" marR="0" lvl="0" indent="-4429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 (2). </a:t>
                      </a:r>
                      <a:r>
                        <a:rPr lang="ko-KR" altLang="en-US" sz="1200" b="0" baseline="0" dirty="0"/>
                        <a:t>조회 구분 </a:t>
                      </a:r>
                      <a:r>
                        <a:rPr lang="en-US" altLang="ko-KR" sz="1200" b="0" baseline="0" dirty="0"/>
                        <a:t>: Bearing, Stand, Mote </a:t>
                      </a:r>
                      <a:r>
                        <a:rPr lang="ko-KR" altLang="en-US" sz="1200" b="0" baseline="0" dirty="0"/>
                        <a:t>로 구분</a:t>
                      </a:r>
                      <a:endParaRPr lang="en-US" altLang="ko-KR" sz="1200" b="0" baseline="0" dirty="0"/>
                    </a:p>
                    <a:p>
                      <a:pPr marL="442913" marR="0" lvl="0" indent="-4429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 (3)  X </a:t>
                      </a:r>
                      <a:r>
                        <a:rPr lang="ko-KR" altLang="en-US" sz="1200" b="0" baseline="0" dirty="0"/>
                        <a:t>값</a:t>
                      </a:r>
                      <a:r>
                        <a:rPr lang="en-US" altLang="ko-KR" sz="1200" b="0" baseline="0" dirty="0"/>
                        <a:t>: </a:t>
                      </a:r>
                      <a:r>
                        <a:rPr lang="ko-KR" altLang="en-US" sz="1200" b="0" baseline="0" dirty="0"/>
                        <a:t>조회 기간</a:t>
                      </a:r>
                      <a:endParaRPr lang="en-US" altLang="ko-KR" sz="1200" b="0" baseline="0" dirty="0"/>
                    </a:p>
                    <a:p>
                      <a:pPr marL="442913" marR="0" lvl="0" indent="-4429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      Y </a:t>
                      </a:r>
                      <a:r>
                        <a:rPr lang="ko-KR" altLang="en-US" sz="1200" b="0" baseline="0" dirty="0"/>
                        <a:t>값 </a:t>
                      </a:r>
                      <a:r>
                        <a:rPr lang="en-US" altLang="ko-KR" sz="1200" b="0" baseline="0" dirty="0"/>
                        <a:t>: </a:t>
                      </a:r>
                      <a:r>
                        <a:rPr lang="ko-KR" altLang="en-US" sz="1200" b="0" baseline="0" dirty="0"/>
                        <a:t>온도</a:t>
                      </a:r>
                      <a:endParaRPr lang="en-US" altLang="ko-KR" sz="1200" b="0" baseline="0" dirty="0"/>
                    </a:p>
                    <a:p>
                      <a:pPr marL="442913" marR="0" lvl="0" indent="-4429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      - </a:t>
                      </a:r>
                      <a:r>
                        <a:rPr lang="ko-KR" altLang="en-US" sz="1200" b="0" baseline="0" dirty="0"/>
                        <a:t>기본 </a:t>
                      </a:r>
                      <a:r>
                        <a:rPr lang="en-US" altLang="ko-KR" sz="1200" b="0" baseline="0" dirty="0"/>
                        <a:t>: 24</a:t>
                      </a:r>
                      <a:r>
                        <a:rPr lang="ko-KR" altLang="en-US" sz="1200" b="0" baseline="0" dirty="0"/>
                        <a:t>시간</a:t>
                      </a:r>
                      <a:r>
                        <a:rPr lang="en-US" altLang="ko-KR" sz="1200" b="0" baseline="0" dirty="0"/>
                        <a:t>/ 0 ~ 80 </a:t>
                      </a:r>
                      <a:r>
                        <a:rPr lang="ko-KR" altLang="en-US" sz="1200" b="0" baseline="0" dirty="0"/>
                        <a:t>도</a:t>
                      </a:r>
                      <a:endParaRPr lang="en-US" altLang="ko-KR" sz="1200" b="0" baseline="0" dirty="0"/>
                    </a:p>
                    <a:p>
                      <a:pPr marL="442913" marR="0" lvl="0" indent="-4429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3. </a:t>
                      </a:r>
                      <a:r>
                        <a:rPr lang="ko-KR" altLang="en-US" sz="1200" b="0" baseline="0" dirty="0"/>
                        <a:t>기능 내용</a:t>
                      </a:r>
                      <a:endParaRPr lang="en-US" altLang="ko-KR" sz="1200" b="0" baseline="0" dirty="0"/>
                    </a:p>
                    <a:p>
                      <a:pPr marL="442913" marR="0" lvl="0" indent="-4429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 (1). </a:t>
                      </a:r>
                      <a:r>
                        <a:rPr lang="ko-KR" altLang="en-US" sz="1200" b="0" baseline="0" dirty="0"/>
                        <a:t>구간 설정 조회</a:t>
                      </a:r>
                      <a:endParaRPr lang="en-US" altLang="ko-KR" sz="1200" b="0" baseline="0" dirty="0"/>
                    </a:p>
                    <a:p>
                      <a:pPr marL="442913" marR="0" lvl="0" indent="-4429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       - X1/Y1, X2/Y2 </a:t>
                      </a:r>
                      <a:r>
                        <a:rPr lang="ko-KR" altLang="en-US" sz="1200" b="0" baseline="0" dirty="0"/>
                        <a:t>설정으로 특정 구간 데이터 분석 가능</a:t>
                      </a:r>
                      <a:endParaRPr lang="en-US" altLang="ko-KR" sz="1200" b="0" baseline="0" dirty="0"/>
                    </a:p>
                    <a:p>
                      <a:pPr marL="442913" marR="0" lvl="0" indent="-4429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   </a:t>
                      </a:r>
                      <a:endParaRPr lang="ko-KR" altLang="en-US" sz="12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SG" dirty="0">
                <a:solidFill>
                  <a:srgbClr val="000000"/>
                </a:solidFill>
              </a:rPr>
              <a:t>-</a:t>
            </a:r>
            <a:fld id="{6B78647B-47D9-4F84-A4FB-CABE57C265BC}" type="slidenum">
              <a:rPr lang="zh-SG" alt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r>
              <a:rPr lang="en-US" altLang="zh-SG" dirty="0">
                <a:solidFill>
                  <a:srgbClr val="000000"/>
                </a:solidFill>
              </a:rPr>
              <a:t>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609132-516B-41DD-9847-177E29D71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352552"/>
            <a:ext cx="6810375" cy="523058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CBB80B-0780-4552-8FBA-30A1547C0FD7}"/>
              </a:ext>
            </a:extLst>
          </p:cNvPr>
          <p:cNvSpPr/>
          <p:nvPr/>
        </p:nvSpPr>
        <p:spPr>
          <a:xfrm>
            <a:off x="243218" y="3022367"/>
            <a:ext cx="827001" cy="1875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905032" y="3042853"/>
            <a:ext cx="228713" cy="22821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9EE86F-E641-4939-BBAA-A89D145A8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591" y="3417489"/>
            <a:ext cx="1429853" cy="1935311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E38B7635-2E78-42AE-980E-C72AC1ED15F0}"/>
              </a:ext>
            </a:extLst>
          </p:cNvPr>
          <p:cNvSpPr/>
          <p:nvPr/>
        </p:nvSpPr>
        <p:spPr>
          <a:xfrm>
            <a:off x="3113591" y="3318692"/>
            <a:ext cx="228713" cy="228214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C2A46571-FD01-4354-893E-E51A78E2B846}"/>
              </a:ext>
            </a:extLst>
          </p:cNvPr>
          <p:cNvCxnSpPr>
            <a:cxnSpLocks/>
          </p:cNvCxnSpPr>
          <p:nvPr/>
        </p:nvCxnSpPr>
        <p:spPr>
          <a:xfrm rot="5400000">
            <a:off x="1645678" y="4119284"/>
            <a:ext cx="2055850" cy="1108689"/>
          </a:xfrm>
          <a:prstGeom prst="bentConnector3">
            <a:avLst>
              <a:gd name="adj1" fmla="val -23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C9E031-79A0-455B-97D1-41A9B5D0808C}"/>
              </a:ext>
            </a:extLst>
          </p:cNvPr>
          <p:cNvSpPr/>
          <p:nvPr/>
        </p:nvSpPr>
        <p:spPr>
          <a:xfrm>
            <a:off x="2066925" y="1567427"/>
            <a:ext cx="466725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4P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CM Roll Chock Bearing 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 모니터링</a:t>
            </a:r>
            <a:endParaRPr kumimoji="1" lang="en-US" altLang="ko-KR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141C4C-F1E6-4B78-8AC8-6213C519FFC4}"/>
              </a:ext>
            </a:extLst>
          </p:cNvPr>
          <p:cNvSpPr/>
          <p:nvPr/>
        </p:nvSpPr>
        <p:spPr>
          <a:xfrm>
            <a:off x="56456" y="83925"/>
            <a:ext cx="88028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 latinLnBrk="1">
              <a:spcBef>
                <a:spcPts val="400"/>
              </a:spcBef>
              <a:spcAft>
                <a:spcPct val="0"/>
              </a:spcAft>
            </a:pPr>
            <a:r>
              <a:rPr lang="en-US" altLang="ko-KR" sz="2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4PCM</a:t>
            </a:r>
            <a:r>
              <a:rPr lang="ko-KR" altLang="en-US" sz="2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화재예방시스템 </a:t>
            </a: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화면 구성</a:t>
            </a:r>
            <a:endParaRPr kumimoji="1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369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507184"/>
              </p:ext>
            </p:extLst>
          </p:nvPr>
        </p:nvGraphicFramePr>
        <p:xfrm>
          <a:off x="133350" y="609600"/>
          <a:ext cx="9667875" cy="5954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8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8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데이터 분석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8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화면 구성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기능 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2833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/>
                    </a:p>
                    <a:p>
                      <a:pPr marL="174625" marR="0" lvl="0" indent="-1746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baseline="0" dirty="0"/>
                        <a:t>개요</a:t>
                      </a:r>
                      <a:endParaRPr lang="en-US" altLang="ko-KR" sz="1200" b="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</a:t>
                      </a:r>
                      <a:r>
                        <a:rPr lang="ko-KR" altLang="en-US" sz="1200" b="0" baseline="0" dirty="0" err="1"/>
                        <a:t>조건별</a:t>
                      </a:r>
                      <a:r>
                        <a:rPr lang="ko-KR" altLang="en-US" sz="1200" b="0" baseline="0" dirty="0"/>
                        <a:t> </a:t>
                      </a:r>
                      <a:r>
                        <a:rPr lang="ko-KR" altLang="en-US" sz="1200" b="0" baseline="0" dirty="0" err="1"/>
                        <a:t>챠트</a:t>
                      </a:r>
                      <a:r>
                        <a:rPr lang="ko-KR" altLang="en-US" sz="1200" b="0" baseline="0" dirty="0"/>
                        <a:t> 모니터링 </a:t>
                      </a:r>
                      <a:endParaRPr lang="en-US" altLang="ko-KR" sz="1200" b="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2. </a:t>
                      </a:r>
                      <a:r>
                        <a:rPr lang="ko-KR" altLang="en-US" sz="1200" b="0" baseline="0" dirty="0"/>
                        <a:t>작동 방법</a:t>
                      </a:r>
                      <a:endParaRPr lang="en-US" altLang="ko-KR" sz="1200" b="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 (1). Bearing </a:t>
                      </a:r>
                      <a:r>
                        <a:rPr lang="ko-KR" altLang="en-US" sz="1200" b="0" baseline="0" dirty="0"/>
                        <a:t>복수 선택</a:t>
                      </a:r>
                      <a:endParaRPr lang="en-US" altLang="ko-KR" sz="1200" b="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 (2). </a:t>
                      </a:r>
                      <a:r>
                        <a:rPr lang="ko-KR" altLang="en-US" sz="1200" b="0" baseline="0" dirty="0" err="1"/>
                        <a:t>챠트</a:t>
                      </a:r>
                      <a:r>
                        <a:rPr lang="ko-KR" altLang="en-US" sz="1200" b="0" baseline="0" dirty="0"/>
                        <a:t> 조회 정보 저장 가능</a:t>
                      </a:r>
                      <a:endParaRPr lang="en-US" altLang="ko-KR" sz="1200" b="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3. </a:t>
                      </a:r>
                      <a:r>
                        <a:rPr lang="ko-KR" altLang="en-US" sz="1200" b="0" baseline="0" dirty="0"/>
                        <a:t>추가 가능</a:t>
                      </a:r>
                      <a:endParaRPr lang="en-US" altLang="ko-KR" sz="1200" b="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 (1) </a:t>
                      </a:r>
                      <a:r>
                        <a:rPr lang="ko-KR" altLang="en-US" sz="1200" b="0" baseline="0" dirty="0"/>
                        <a:t>화면 확대</a:t>
                      </a:r>
                      <a:endParaRPr lang="en-US" altLang="ko-KR" sz="1200" b="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 (2) </a:t>
                      </a:r>
                      <a:r>
                        <a:rPr lang="ko-KR" altLang="en-US" sz="1200" b="0" baseline="0" dirty="0"/>
                        <a:t>이미지 저장</a:t>
                      </a:r>
                      <a:endParaRPr lang="en-US" altLang="ko-KR" sz="1200" b="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 (3) </a:t>
                      </a:r>
                      <a:r>
                        <a:rPr lang="ko-KR" altLang="en-US" sz="1200" b="0" baseline="0" dirty="0"/>
                        <a:t>데이터 파일 저장</a:t>
                      </a:r>
                      <a:r>
                        <a:rPr lang="en-US" altLang="ko-KR" sz="1200" b="0" baseline="0" dirty="0"/>
                        <a:t>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SG" dirty="0">
                <a:solidFill>
                  <a:srgbClr val="000000"/>
                </a:solidFill>
              </a:rPr>
              <a:t>-</a:t>
            </a:r>
            <a:fld id="{6B78647B-47D9-4F84-A4FB-CABE57C265BC}" type="slidenum">
              <a:rPr lang="zh-SG" alt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r>
              <a:rPr lang="en-US" altLang="zh-SG" dirty="0">
                <a:solidFill>
                  <a:srgbClr val="000000"/>
                </a:solidFill>
              </a:rPr>
              <a:t>-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AD23BD-11AD-4BC3-BAC1-B246D1085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43" y="1381460"/>
            <a:ext cx="6614782" cy="51050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49DDF5-22A9-4128-BEF3-1D8D28A57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024" y="3192331"/>
            <a:ext cx="833438" cy="131921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036D3C0-4359-4EFC-AFEB-83174518BFCD}"/>
              </a:ext>
            </a:extLst>
          </p:cNvPr>
          <p:cNvSpPr/>
          <p:nvPr/>
        </p:nvSpPr>
        <p:spPr>
          <a:xfrm>
            <a:off x="1483040" y="3209168"/>
            <a:ext cx="167667" cy="429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A9CF8F-2DDE-4652-9CF5-4132DCE5C5AD}"/>
              </a:ext>
            </a:extLst>
          </p:cNvPr>
          <p:cNvSpPr/>
          <p:nvPr/>
        </p:nvSpPr>
        <p:spPr>
          <a:xfrm>
            <a:off x="5604733" y="3176893"/>
            <a:ext cx="294940" cy="219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606847-B941-467E-B275-B7F398613599}"/>
              </a:ext>
            </a:extLst>
          </p:cNvPr>
          <p:cNvSpPr/>
          <p:nvPr/>
        </p:nvSpPr>
        <p:spPr>
          <a:xfrm>
            <a:off x="1631657" y="5827221"/>
            <a:ext cx="4515135" cy="611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AD6682-4DB0-4A93-B493-F5BD054593A2}"/>
              </a:ext>
            </a:extLst>
          </p:cNvPr>
          <p:cNvSpPr/>
          <p:nvPr/>
        </p:nvSpPr>
        <p:spPr>
          <a:xfrm>
            <a:off x="2047875" y="1576952"/>
            <a:ext cx="466725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4P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CM Roll Chock Bearing 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 모니터링</a:t>
            </a:r>
            <a:endParaRPr kumimoji="1" lang="en-US" altLang="ko-KR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BEBDA7-33E2-41F9-859F-EFC3C0EE81FB}"/>
              </a:ext>
            </a:extLst>
          </p:cNvPr>
          <p:cNvSpPr/>
          <p:nvPr/>
        </p:nvSpPr>
        <p:spPr>
          <a:xfrm>
            <a:off x="56456" y="83925"/>
            <a:ext cx="88028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 latinLnBrk="1">
              <a:spcBef>
                <a:spcPts val="400"/>
              </a:spcBef>
              <a:spcAft>
                <a:spcPct val="0"/>
              </a:spcAft>
            </a:pPr>
            <a:r>
              <a:rPr lang="en-US" altLang="ko-KR" sz="2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4PCM</a:t>
            </a:r>
            <a:r>
              <a:rPr lang="ko-KR" altLang="en-US" sz="2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화재예방시스템 </a:t>
            </a: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화면 구성</a:t>
            </a:r>
            <a:endParaRPr kumimoji="1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8642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15340"/>
              </p:ext>
            </p:extLst>
          </p:nvPr>
        </p:nvGraphicFramePr>
        <p:xfrm>
          <a:off x="142875" y="726142"/>
          <a:ext cx="9601199" cy="5837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8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8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7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무선 장치 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7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화면 구성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기능 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416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1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/>
                    </a:p>
                    <a:p>
                      <a:pPr marL="174625" marR="0" lvl="0" indent="-1746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="0" baseline="0" dirty="0"/>
                        <a:t>개요</a:t>
                      </a:r>
                      <a:endParaRPr lang="en-US" altLang="ko-KR" sz="1200" b="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</a:t>
                      </a:r>
                      <a:r>
                        <a:rPr lang="ko-KR" altLang="en-US" sz="1200" b="0" baseline="0" dirty="0"/>
                        <a:t>무선 장치 관리 </a:t>
                      </a:r>
                      <a:endParaRPr lang="en-US" altLang="ko-KR" sz="1200" b="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2. </a:t>
                      </a:r>
                      <a:r>
                        <a:rPr lang="ko-KR" altLang="en-US" sz="1200" b="0" baseline="0" dirty="0"/>
                        <a:t>작동 방법</a:t>
                      </a:r>
                      <a:endParaRPr lang="en-US" altLang="ko-KR" sz="1200" b="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 (1). </a:t>
                      </a:r>
                      <a:r>
                        <a:rPr lang="ko-KR" altLang="en-US" sz="1200" b="0" baseline="0" dirty="0"/>
                        <a:t>무선장치 관리 클릭</a:t>
                      </a:r>
                      <a:endParaRPr lang="en-US" altLang="ko-KR" sz="1200" b="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 (2). </a:t>
                      </a:r>
                      <a:r>
                        <a:rPr lang="ko-KR" altLang="en-US" sz="1200" b="0" baseline="0" dirty="0"/>
                        <a:t>수정 버튼 클릭</a:t>
                      </a:r>
                      <a:r>
                        <a:rPr lang="en-US" altLang="ko-KR" sz="1200" b="0" baseline="0" dirty="0"/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3. </a:t>
                      </a:r>
                      <a:r>
                        <a:rPr lang="ko-KR" altLang="en-US" sz="1200" b="0" baseline="0" dirty="0"/>
                        <a:t>기능 내용</a:t>
                      </a:r>
                      <a:endParaRPr lang="en-US" altLang="ko-KR" sz="1200" b="0" baseline="0" dirty="0"/>
                    </a:p>
                    <a:p>
                      <a:pPr marL="442913" marR="0" lvl="0" indent="-4429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 (1). </a:t>
                      </a:r>
                      <a:r>
                        <a:rPr lang="ko-KR" altLang="en-US" sz="1200" b="0" baseline="0" dirty="0"/>
                        <a:t>베어링</a:t>
                      </a:r>
                      <a:r>
                        <a:rPr lang="en-US" altLang="ko-KR" sz="1200" b="0" baseline="0" dirty="0"/>
                        <a:t>No/</a:t>
                      </a:r>
                      <a:r>
                        <a:rPr lang="ko-KR" altLang="en-US" sz="1200" b="0" baseline="0" dirty="0"/>
                        <a:t>센서 </a:t>
                      </a:r>
                      <a:r>
                        <a:rPr lang="en-US" altLang="ko-KR" sz="1200" b="0" baseline="0" dirty="0"/>
                        <a:t>No </a:t>
                      </a:r>
                      <a:r>
                        <a:rPr lang="ko-KR" altLang="en-US" sz="1200" b="0" baseline="0" dirty="0"/>
                        <a:t>의 설치</a:t>
                      </a:r>
                      <a:r>
                        <a:rPr lang="en-US" altLang="ko-KR" sz="1200" b="0" baseline="0" dirty="0"/>
                        <a:t> Stand </a:t>
                      </a:r>
                      <a:r>
                        <a:rPr lang="ko-KR" altLang="en-US" sz="1200" b="0" baseline="0" dirty="0"/>
                        <a:t>위치 입력</a:t>
                      </a:r>
                      <a:endParaRPr lang="en-US" altLang="ko-KR" sz="1200" b="0" baseline="0" dirty="0"/>
                    </a:p>
                    <a:p>
                      <a:pPr marL="442913" marR="0" lvl="0" indent="-4429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 (2)  </a:t>
                      </a:r>
                      <a:r>
                        <a:rPr lang="ko-KR" altLang="en-US" sz="1200" b="0" baseline="0" dirty="0"/>
                        <a:t>센서 등록은 마스터모터 연계로 자동 등록</a:t>
                      </a:r>
                      <a:endParaRPr lang="en-US" altLang="ko-KR" sz="1200" b="0" baseline="0" dirty="0"/>
                    </a:p>
                    <a:p>
                      <a:pPr marL="442913" marR="0" lvl="0" indent="-4429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 (3) </a:t>
                      </a:r>
                      <a:r>
                        <a:rPr lang="ko-KR" altLang="en-US" sz="1200" b="0" baseline="0" dirty="0"/>
                        <a:t>센서 정보와 </a:t>
                      </a:r>
                      <a:r>
                        <a:rPr lang="en-US" altLang="ko-KR" sz="1200" b="0" baseline="0" dirty="0"/>
                        <a:t>stand </a:t>
                      </a:r>
                      <a:r>
                        <a:rPr lang="ko-KR" altLang="en-US" sz="1200" b="0" baseline="0" dirty="0"/>
                        <a:t>정보 입력</a:t>
                      </a:r>
                      <a:endParaRPr lang="en-US" altLang="ko-KR" sz="1200" b="0" baseline="0" dirty="0"/>
                    </a:p>
                    <a:p>
                      <a:pPr marL="442913" marR="0" lvl="0" indent="-4429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/>
                        <a:t>    (4) </a:t>
                      </a:r>
                      <a:r>
                        <a:rPr lang="ko-KR" altLang="en-US" sz="1200" b="0" baseline="0" dirty="0" err="1"/>
                        <a:t>예비품</a:t>
                      </a:r>
                      <a:r>
                        <a:rPr lang="ko-KR" altLang="en-US" sz="1200" b="0" baseline="0" dirty="0"/>
                        <a:t> 일 경우 예비품으로 등록</a:t>
                      </a:r>
                      <a:endParaRPr lang="ko-KR" altLang="en-US" sz="12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SG" dirty="0">
                <a:solidFill>
                  <a:srgbClr val="000000"/>
                </a:solidFill>
              </a:rPr>
              <a:t>-</a:t>
            </a:r>
            <a:fld id="{6B78647B-47D9-4F84-A4FB-CABE57C265BC}" type="slidenum">
              <a:rPr lang="zh-SG" alt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r>
              <a:rPr lang="en-US" altLang="zh-SG" dirty="0">
                <a:solidFill>
                  <a:srgbClr val="000000"/>
                </a:solidFill>
              </a:rPr>
              <a:t>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99F6CC-9C72-4BE6-AA52-366DE14BB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538876"/>
            <a:ext cx="6610349" cy="49190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6752F3-2637-401D-8D3C-2547AF138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189" y="2876045"/>
            <a:ext cx="2519369" cy="253807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1057C98-7F3E-4BC5-B57B-28C72BDC3A57}"/>
              </a:ext>
            </a:extLst>
          </p:cNvPr>
          <p:cNvSpPr/>
          <p:nvPr/>
        </p:nvSpPr>
        <p:spPr>
          <a:xfrm>
            <a:off x="176543" y="3953358"/>
            <a:ext cx="827001" cy="1875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CF4E52-18C1-4EE4-9200-E7849BDEAEE6}"/>
              </a:ext>
            </a:extLst>
          </p:cNvPr>
          <p:cNvSpPr/>
          <p:nvPr/>
        </p:nvSpPr>
        <p:spPr>
          <a:xfrm>
            <a:off x="2065189" y="2563709"/>
            <a:ext cx="205236" cy="1875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6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43B468-25DB-44AC-AC89-4CB16E4602E9}"/>
              </a:ext>
            </a:extLst>
          </p:cNvPr>
          <p:cNvSpPr/>
          <p:nvPr/>
        </p:nvSpPr>
        <p:spPr>
          <a:xfrm>
            <a:off x="2019300" y="1738877"/>
            <a:ext cx="466725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4P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CM Roll Chock Bearing 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 모니터링</a:t>
            </a:r>
            <a:endParaRPr kumimoji="1" lang="en-US" altLang="ko-KR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AE1176-969E-466F-9B16-6FEA2BB80865}"/>
              </a:ext>
            </a:extLst>
          </p:cNvPr>
          <p:cNvSpPr/>
          <p:nvPr/>
        </p:nvSpPr>
        <p:spPr>
          <a:xfrm>
            <a:off x="56456" y="83925"/>
            <a:ext cx="88028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 latinLnBrk="1">
              <a:spcBef>
                <a:spcPts val="400"/>
              </a:spcBef>
              <a:spcAft>
                <a:spcPct val="0"/>
              </a:spcAft>
            </a:pPr>
            <a:r>
              <a:rPr lang="en-US" altLang="ko-KR" sz="2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4PCM</a:t>
            </a:r>
            <a:r>
              <a:rPr lang="ko-KR" altLang="en-US" sz="2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화재예방시스템 </a:t>
            </a: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화면 구성</a:t>
            </a:r>
            <a:endParaRPr kumimoji="1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0891403"/>
      </p:ext>
    </p:extLst>
  </p:cSld>
  <p:clrMapOvr>
    <a:masterClrMapping/>
  </p:clrMapOvr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ctr" defTabSz="914325" rtl="0" eaLnBrk="1" fontAlgn="auto" latinLnBrk="1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kern="1200" cap="none" spc="0" normalizeH="0" baseline="0" noProof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j-lt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884</Words>
  <Application>Microsoft Office PowerPoint</Application>
  <PresentationFormat>A4 용지(210x297mm)</PresentationFormat>
  <Paragraphs>371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성덕</dc:creator>
  <cp:lastModifiedBy>김 성덕</cp:lastModifiedBy>
  <cp:revision>4</cp:revision>
  <dcterms:created xsi:type="dcterms:W3CDTF">2020-04-17T00:30:34Z</dcterms:created>
  <dcterms:modified xsi:type="dcterms:W3CDTF">2021-09-24T03:42:14Z</dcterms:modified>
</cp:coreProperties>
</file>