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0574000" cy="36576000"/>
  <p:notesSz cx="6858000" cy="9144000"/>
  <p:defaultTextStyle>
    <a:defPPr>
      <a:defRPr lang="fi-FI"/>
    </a:defPPr>
    <a:lvl1pPr marL="0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522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045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567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090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7612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135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0656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179" algn="l" defTabSz="274304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008E"/>
    <a:srgbClr val="FBD79E"/>
    <a:srgbClr val="81C4E1"/>
    <a:srgbClr val="EA9DBB"/>
    <a:srgbClr val="38307B"/>
    <a:srgbClr val="D92280"/>
    <a:srgbClr val="C0C0C4"/>
    <a:srgbClr val="FFC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8859D-927C-8B48-AF83-A8F232757F78}" v="65" dt="2025-01-28T14:58:01.050"/>
    <p1510:client id="{13D47A25-0E02-BB4A-62DF-06AF4EF75BDF}" v="434" dt="2025-01-27T12:41:56.582"/>
    <p1510:client id="{14593BDB-6E87-82AF-CAB3-9CDE4C693129}" v="8" dt="2025-01-28T08:04:54.507"/>
    <p1510:client id="{2CDCA76F-9F7D-86E5-521D-B3182CE15781}" v="1024" dt="2025-01-28T09:27:03.841"/>
    <p1510:client id="{2E086480-ED08-5160-CC7D-93500F14B02C}" v="184" dt="2025-01-27T10:36:13.146"/>
    <p1510:client id="{41CF5156-28E7-AFD4-2EEF-FCC97BCF2BA3}" v="367" dt="2025-01-27T14:04:06.233"/>
    <p1510:client id="{53DC72CE-0E2A-A7E1-CF26-F4AD42177BF8}" v="20" dt="2025-01-28T07:11:24.002"/>
    <p1510:client id="{613C0880-0264-D145-4A44-BD792DB5FFEE}" v="170" dt="2025-01-27T15:06:25.469"/>
    <p1510:client id="{6C69D9EE-B297-8EBB-ECB2-C00B4D6406E1}" v="239" dt="2025-01-27T18:06:22.128"/>
    <p1510:client id="{84DE7BAC-8EB3-AEB6-3E2D-F0830AF69BC2}" v="147" dt="2025-01-28T08:14:24.429"/>
    <p1510:client id="{89E526EA-83FC-4F9B-705E-E2F6D0F6F740}" v="95" dt="2025-01-28T09:32:53.305"/>
    <p1510:client id="{8E55B987-6F5A-7D6B-9CAB-B891290D5861}" v="1295" dt="2025-01-27T14:51:46.830"/>
    <p1510:client id="{AB4E9F5A-CCD3-1BF2-AA4F-FFAF5F3934A3}" v="142" dt="2025-01-27T14:45:24.149"/>
    <p1510:client id="{B93B6D17-92A5-3E3D-C482-42874D290F1C}" v="319" dt="2025-01-28T10:36:28.023"/>
    <p1510:client id="{C3E94F83-C520-E193-8E68-F88869AB4160}" v="12" dt="2025-01-27T10:38:16.011"/>
    <p1510:client id="{C53CD11E-D221-2997-B75B-6E4221F484A8}" v="946" dt="2025-01-27T09:59:31.471"/>
    <p1510:client id="{C5C00CAF-BBDF-F4C3-5D3D-177702D5DDE6}" v="61" dt="2025-01-28T15:13:06.860"/>
    <p1510:client id="{D123ADE8-5491-5E6A-43F1-27A7AFCC56C7}" v="434" dt="2025-01-27T19:14:51.469"/>
    <p1510:client id="{E82D8077-F3B0-690B-F898-879AE23B5CAE}" v="111" dt="2025-01-27T15:54:31.129"/>
    <p1510:client id="{F103E90D-B9B2-05ED-8E37-6359E9209C22}" v="294" dt="2025-01-27T15:45:31.676"/>
    <p1510:client id="{F5CF35E0-5167-4B64-ADFC-FC28966B4B36}" v="2" dt="2025-01-28T08:03:57.087"/>
    <p1510:client id="{FBAB2D15-FBB9-DD9D-0E6C-44202E4A7299}" v="386" dt="2025-01-27T09:11:32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eematyyli 1 - Korostu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Ei tyyliä, ei ruudukko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aalea tyyli 2 - Korostu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Vaalea tyyli 2 - Korostus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86" y="-8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 Tung" userId="S::kin.tung@tuni.fi::e2c427a8-ebcb-478c-b51b-e4f5e16d720d" providerId="AD" clId="Web-{613C0880-0264-D145-4A44-BD792DB5FFEE}"/>
    <pc:docChg chg="modSld">
      <pc:chgData name="Kin Tung" userId="S::kin.tung@tuni.fi::e2c427a8-ebcb-478c-b51b-e4f5e16d720d" providerId="AD" clId="Web-{613C0880-0264-D145-4A44-BD792DB5FFEE}" dt="2025-01-27T15:06:25.250" v="106" actId="20577"/>
      <pc:docMkLst>
        <pc:docMk/>
      </pc:docMkLst>
      <pc:sldChg chg="addSp delSp modSp">
        <pc:chgData name="Kin Tung" userId="S::kin.tung@tuni.fi::e2c427a8-ebcb-478c-b51b-e4f5e16d720d" providerId="AD" clId="Web-{613C0880-0264-D145-4A44-BD792DB5FFEE}" dt="2025-01-27T15:06:25.250" v="106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613C0880-0264-D145-4A44-BD792DB5FFEE}" dt="2025-01-27T15:03:19.915" v="83" actId="20577"/>
          <ac:spMkLst>
            <pc:docMk/>
            <pc:sldMk cId="3956324027" sldId="256"/>
            <ac:spMk id="4" creationId="{00000000-0000-0000-0000-000000000000}"/>
          </ac:spMkLst>
        </pc:spChg>
        <pc:spChg chg="mod">
          <ac:chgData name="Kin Tung" userId="S::kin.tung@tuni.fi::e2c427a8-ebcb-478c-b51b-e4f5e16d720d" providerId="AD" clId="Web-{613C0880-0264-D145-4A44-BD792DB5FFEE}" dt="2025-01-27T15:06:25.250" v="106" actId="20577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Kin Tung" userId="S::kin.tung@tuni.fi::e2c427a8-ebcb-478c-b51b-e4f5e16d720d" providerId="AD" clId="Web-{613C0880-0264-D145-4A44-BD792DB5FFEE}" dt="2025-01-27T15:00:24.471" v="76" actId="20577"/>
          <ac:spMkLst>
            <pc:docMk/>
            <pc:sldMk cId="3956324027" sldId="256"/>
            <ac:spMk id="15" creationId="{00000000-0000-0000-0000-000000000000}"/>
          </ac:spMkLst>
        </pc:spChg>
        <pc:spChg chg="mod">
          <ac:chgData name="Kin Tung" userId="S::kin.tung@tuni.fi::e2c427a8-ebcb-478c-b51b-e4f5e16d720d" providerId="AD" clId="Web-{613C0880-0264-D145-4A44-BD792DB5FFEE}" dt="2025-01-27T15:03:49.401" v="87" actId="20577"/>
          <ac:spMkLst>
            <pc:docMk/>
            <pc:sldMk cId="3956324027" sldId="256"/>
            <ac:spMk id="1110" creationId="{9786D46D-268C-6890-9ED0-DAA53523F7FA}"/>
          </ac:spMkLst>
        </pc:spChg>
        <pc:spChg chg="mod">
          <ac:chgData name="Kin Tung" userId="S::kin.tung@tuni.fi::e2c427a8-ebcb-478c-b51b-e4f5e16d720d" providerId="AD" clId="Web-{613C0880-0264-D145-4A44-BD792DB5FFEE}" dt="2025-01-27T15:01:45.990" v="81" actId="20577"/>
          <ac:spMkLst>
            <pc:docMk/>
            <pc:sldMk cId="3956324027" sldId="256"/>
            <ac:spMk id="1157" creationId="{E51CF478-2C74-54E4-341F-0D496B7CFB22}"/>
          </ac:spMkLst>
        </pc:spChg>
        <pc:spChg chg="mod">
          <ac:chgData name="Kin Tung" userId="S::kin.tung@tuni.fi::e2c427a8-ebcb-478c-b51b-e4f5e16d720d" providerId="AD" clId="Web-{613C0880-0264-D145-4A44-BD792DB5FFEE}" dt="2025-01-27T14:58:55.671" v="42" actId="1076"/>
          <ac:spMkLst>
            <pc:docMk/>
            <pc:sldMk cId="3956324027" sldId="256"/>
            <ac:spMk id="1158" creationId="{A6F4493B-113C-6E15-03B7-30D5F6461592}"/>
          </ac:spMkLst>
        </pc:spChg>
        <pc:picChg chg="mod">
          <ac:chgData name="Kin Tung" userId="S::kin.tung@tuni.fi::e2c427a8-ebcb-478c-b51b-e4f5e16d720d" providerId="AD" clId="Web-{613C0880-0264-D145-4A44-BD792DB5FFEE}" dt="2025-01-27T15:04:53.106" v="99" actId="1076"/>
          <ac:picMkLst>
            <pc:docMk/>
            <pc:sldMk cId="3956324027" sldId="256"/>
            <ac:picMk id="63" creationId="{4E958AFB-A8C0-8546-D9CE-B726B1FCC8D3}"/>
          </ac:picMkLst>
        </pc:picChg>
        <pc:picChg chg="add del mod">
          <ac:chgData name="Kin Tung" userId="S::kin.tung@tuni.fi::e2c427a8-ebcb-478c-b51b-e4f5e16d720d" providerId="AD" clId="Web-{613C0880-0264-D145-4A44-BD792DB5FFEE}" dt="2025-01-27T15:04:53.153" v="100" actId="1076"/>
          <ac:picMkLst>
            <pc:docMk/>
            <pc:sldMk cId="3956324027" sldId="256"/>
            <ac:picMk id="1024" creationId="{2B26CEE9-5D52-BFD4-C774-48265D7F5637}"/>
          </ac:picMkLst>
        </pc:picChg>
        <pc:picChg chg="mod">
          <ac:chgData name="Kin Tung" userId="S::kin.tung@tuni.fi::e2c427a8-ebcb-478c-b51b-e4f5e16d720d" providerId="AD" clId="Web-{613C0880-0264-D145-4A44-BD792DB5FFEE}" dt="2025-01-27T14:58:55.717" v="43" actId="1076"/>
          <ac:picMkLst>
            <pc:docMk/>
            <pc:sldMk cId="3956324027" sldId="256"/>
            <ac:picMk id="2010" creationId="{BE9CF615-424E-B1AA-A7FA-15733E6C6294}"/>
          </ac:picMkLst>
        </pc:picChg>
      </pc:sldChg>
    </pc:docChg>
  </pc:docChgLst>
  <pc:docChgLst>
    <pc:chgData name="Kin Tung" userId="S::kin.tung@tuni.fi::e2c427a8-ebcb-478c-b51b-e4f5e16d720d" providerId="AD" clId="Web-{89E526EA-83FC-4F9B-705E-E2F6D0F6F740}"/>
    <pc:docChg chg="modSld">
      <pc:chgData name="Kin Tung" userId="S::kin.tung@tuni.fi::e2c427a8-ebcb-478c-b51b-e4f5e16d720d" providerId="AD" clId="Web-{89E526EA-83FC-4F9B-705E-E2F6D0F6F740}" dt="2025-01-28T09:32:51.805" v="81"/>
      <pc:docMkLst>
        <pc:docMk/>
      </pc:docMkLst>
      <pc:sldChg chg="addSp modSp">
        <pc:chgData name="Kin Tung" userId="S::kin.tung@tuni.fi::e2c427a8-ebcb-478c-b51b-e4f5e16d720d" providerId="AD" clId="Web-{89E526EA-83FC-4F9B-705E-E2F6D0F6F740}" dt="2025-01-28T09:32:51.805" v="81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89E526EA-83FC-4F9B-705E-E2F6D0F6F740}" dt="2025-01-28T09:23:10.642" v="48" actId="1076"/>
          <ac:spMkLst>
            <pc:docMk/>
            <pc:sldMk cId="3956324027" sldId="256"/>
            <ac:spMk id="15" creationId="{00000000-0000-0000-0000-000000000000}"/>
          </ac:spMkLst>
        </pc:spChg>
        <pc:spChg chg="mod">
          <ac:chgData name="Kin Tung" userId="S::kin.tung@tuni.fi::e2c427a8-ebcb-478c-b51b-e4f5e16d720d" providerId="AD" clId="Web-{89E526EA-83FC-4F9B-705E-E2F6D0F6F740}" dt="2025-01-28T09:32:02.272" v="78" actId="1076"/>
          <ac:spMkLst>
            <pc:docMk/>
            <pc:sldMk cId="3956324027" sldId="256"/>
            <ac:spMk id="1157" creationId="{E51CF478-2C74-54E4-341F-0D496B7CFB22}"/>
          </ac:spMkLst>
        </pc:spChg>
        <pc:spChg chg="mod">
          <ac:chgData name="Kin Tung" userId="S::kin.tung@tuni.fi::e2c427a8-ebcb-478c-b51b-e4f5e16d720d" providerId="AD" clId="Web-{89E526EA-83FC-4F9B-705E-E2F6D0F6F740}" dt="2025-01-28T09:31:17.442" v="71" actId="1076"/>
          <ac:spMkLst>
            <pc:docMk/>
            <pc:sldMk cId="3956324027" sldId="256"/>
            <ac:spMk id="1158" creationId="{A6F4493B-113C-6E15-03B7-30D5F6461592}"/>
          </ac:spMkLst>
        </pc:spChg>
        <pc:spChg chg="mod">
          <ac:chgData name="Kin Tung" userId="S::kin.tung@tuni.fi::e2c427a8-ebcb-478c-b51b-e4f5e16d720d" providerId="AD" clId="Web-{89E526EA-83FC-4F9B-705E-E2F6D0F6F740}" dt="2025-01-28T09:29:56.204" v="69" actId="1076"/>
          <ac:spMkLst>
            <pc:docMk/>
            <pc:sldMk cId="3956324027" sldId="256"/>
            <ac:spMk id="2017" creationId="{90B03E60-C03D-0519-3808-8A7852CB8146}"/>
          </ac:spMkLst>
        </pc:spChg>
        <pc:graphicFrameChg chg="modGraphic">
          <ac:chgData name="Kin Tung" userId="S::kin.tung@tuni.fi::e2c427a8-ebcb-478c-b51b-e4f5e16d720d" providerId="AD" clId="Web-{89E526EA-83FC-4F9B-705E-E2F6D0F6F740}" dt="2025-01-28T09:32:51.805" v="81"/>
          <ac:graphicFrameMkLst>
            <pc:docMk/>
            <pc:sldMk cId="3956324027" sldId="256"/>
            <ac:graphicFrameMk id="1146" creationId="{EBF882A1-8623-C531-EC71-E65C8C4AC757}"/>
          </ac:graphicFrameMkLst>
        </pc:graphicFrameChg>
        <pc:picChg chg="mod">
          <ac:chgData name="Kin Tung" userId="S::kin.tung@tuni.fi::e2c427a8-ebcb-478c-b51b-e4f5e16d720d" providerId="AD" clId="Web-{89E526EA-83FC-4F9B-705E-E2F6D0F6F740}" dt="2025-01-28T09:29:56.095" v="68" actId="1076"/>
          <ac:picMkLst>
            <pc:docMk/>
            <pc:sldMk cId="3956324027" sldId="256"/>
            <ac:picMk id="9" creationId="{E7A5426F-3AFD-6674-6D32-F9EBF3EF3A3C}"/>
          </ac:picMkLst>
        </pc:picChg>
        <pc:picChg chg="mod">
          <ac:chgData name="Kin Tung" userId="S::kin.tung@tuni.fi::e2c427a8-ebcb-478c-b51b-e4f5e16d720d" providerId="AD" clId="Web-{89E526EA-83FC-4F9B-705E-E2F6D0F6F740}" dt="2025-01-28T09:31:41.646" v="76" actId="1076"/>
          <ac:picMkLst>
            <pc:docMk/>
            <pc:sldMk cId="3956324027" sldId="256"/>
            <ac:picMk id="2009" creationId="{D5132B96-1C89-B05A-09CE-845719D4F582}"/>
          </ac:picMkLst>
        </pc:picChg>
        <pc:picChg chg="mod">
          <ac:chgData name="Kin Tung" userId="S::kin.tung@tuni.fi::e2c427a8-ebcb-478c-b51b-e4f5e16d720d" providerId="AD" clId="Web-{89E526EA-83FC-4F9B-705E-E2F6D0F6F740}" dt="2025-01-28T09:19:24.023" v="34" actId="1076"/>
          <ac:picMkLst>
            <pc:docMk/>
            <pc:sldMk cId="3956324027" sldId="256"/>
            <ac:picMk id="2010" creationId="{BE9CF615-424E-B1AA-A7FA-15733E6C6294}"/>
          </ac:picMkLst>
        </pc:picChg>
        <pc:cxnChg chg="mod ord">
          <ac:chgData name="Kin Tung" userId="S::kin.tung@tuni.fi::e2c427a8-ebcb-478c-b51b-e4f5e16d720d" providerId="AD" clId="Web-{89E526EA-83FC-4F9B-705E-E2F6D0F6F740}" dt="2025-01-28T09:30:20.690" v="70" actId="1076"/>
          <ac:cxnSpMkLst>
            <pc:docMk/>
            <pc:sldMk cId="3956324027" sldId="256"/>
            <ac:cxnSpMk id="1045" creationId="{48D1A313-7898-DD0D-E9C9-9613B19DDE83}"/>
          </ac:cxnSpMkLst>
        </pc:cxnChg>
        <pc:cxnChg chg="add mod">
          <ac:chgData name="Kin Tung" userId="S::kin.tung@tuni.fi::e2c427a8-ebcb-478c-b51b-e4f5e16d720d" providerId="AD" clId="Web-{89E526EA-83FC-4F9B-705E-E2F6D0F6F740}" dt="2025-01-28T09:28:29.935" v="65" actId="1076"/>
          <ac:cxnSpMkLst>
            <pc:docMk/>
            <pc:sldMk cId="3956324027" sldId="256"/>
            <ac:cxnSpMk id="1125" creationId="{69F0F3B3-4413-7FAE-5DEC-9496CF901291}"/>
          </ac:cxnSpMkLst>
        </pc:cxnChg>
        <pc:cxnChg chg="mod">
          <ac:chgData name="Kin Tung" userId="S::kin.tung@tuni.fi::e2c427a8-ebcb-478c-b51b-e4f5e16d720d" providerId="AD" clId="Web-{89E526EA-83FC-4F9B-705E-E2F6D0F6F740}" dt="2025-01-28T09:27:26.027" v="60" actId="14100"/>
          <ac:cxnSpMkLst>
            <pc:docMk/>
            <pc:sldMk cId="3956324027" sldId="256"/>
            <ac:cxnSpMk id="1135" creationId="{808B11B2-1BB1-7206-F7A3-29EE89E957F0}"/>
          </ac:cxnSpMkLst>
        </pc:cxnChg>
        <pc:cxnChg chg="mod">
          <ac:chgData name="Kin Tung" userId="S::kin.tung@tuni.fi::e2c427a8-ebcb-478c-b51b-e4f5e16d720d" providerId="AD" clId="Web-{89E526EA-83FC-4F9B-705E-E2F6D0F6F740}" dt="2025-01-28T09:28:20.154" v="64" actId="1076"/>
          <ac:cxnSpMkLst>
            <pc:docMk/>
            <pc:sldMk cId="3956324027" sldId="256"/>
            <ac:cxnSpMk id="1988" creationId="{DE10992A-409D-2BAC-B563-7D3A531ACF3A}"/>
          </ac:cxnSpMkLst>
        </pc:cxnChg>
      </pc:sldChg>
    </pc:docChg>
  </pc:docChgLst>
  <pc:docChgLst>
    <pc:chgData name="Daniel Pedraglio O'Hara" userId="S::daniel.pedraglioohara@tuni.fi::f7790cb8-761e-46a4-b976-8ff39301e303" providerId="AD" clId="Web-{41CF5156-28E7-AFD4-2EEF-FCC97BCF2BA3}"/>
    <pc:docChg chg="modSld">
      <pc:chgData name="Daniel Pedraglio O'Hara" userId="S::daniel.pedraglioohara@tuni.fi::f7790cb8-761e-46a4-b976-8ff39301e303" providerId="AD" clId="Web-{41CF5156-28E7-AFD4-2EEF-FCC97BCF2BA3}" dt="2025-01-27T14:04:06.233" v="202" actId="1076"/>
      <pc:docMkLst>
        <pc:docMk/>
      </pc:docMkLst>
      <pc:sldChg chg="addSp delSp modSp">
        <pc:chgData name="Daniel Pedraglio O'Hara" userId="S::daniel.pedraglioohara@tuni.fi::f7790cb8-761e-46a4-b976-8ff39301e303" providerId="AD" clId="Web-{41CF5156-28E7-AFD4-2EEF-FCC97BCF2BA3}" dt="2025-01-27T14:04:06.233" v="202" actId="1076"/>
        <pc:sldMkLst>
          <pc:docMk/>
          <pc:sldMk cId="3956324027" sldId="256"/>
        </pc:sldMkLst>
        <pc:spChg chg="add mod ord">
          <ac:chgData name="Daniel Pedraglio O'Hara" userId="S::daniel.pedraglioohara@tuni.fi::f7790cb8-761e-46a4-b976-8ff39301e303" providerId="AD" clId="Web-{41CF5156-28E7-AFD4-2EEF-FCC97BCF2BA3}" dt="2025-01-27T13:48:21.793" v="8"/>
          <ac:spMkLst>
            <pc:docMk/>
            <pc:sldMk cId="3956324027" sldId="256"/>
            <ac:spMk id="1055" creationId="{3DA58A4B-DBEE-ACE4-1E57-3008E6FFB870}"/>
          </ac:spMkLst>
        </pc:spChg>
        <pc:spChg chg="add mod">
          <ac:chgData name="Daniel Pedraglio O'Hara" userId="S::daniel.pedraglioohara@tuni.fi::f7790cb8-761e-46a4-b976-8ff39301e303" providerId="AD" clId="Web-{41CF5156-28E7-AFD4-2EEF-FCC97BCF2BA3}" dt="2025-01-27T14:00:19.428" v="159" actId="20577"/>
          <ac:spMkLst>
            <pc:docMk/>
            <pc:sldMk cId="3956324027" sldId="256"/>
            <ac:spMk id="1065" creationId="{624DBCD1-2DBD-9B9B-7CF0-E22288276B36}"/>
          </ac:spMkLst>
        </pc:spChg>
        <pc:spChg chg="add mod">
          <ac:chgData name="Daniel Pedraglio O'Hara" userId="S::daniel.pedraglioohara@tuni.fi::f7790cb8-761e-46a4-b976-8ff39301e303" providerId="AD" clId="Web-{41CF5156-28E7-AFD4-2EEF-FCC97BCF2BA3}" dt="2025-01-27T14:04:06.233" v="202" actId="1076"/>
          <ac:spMkLst>
            <pc:docMk/>
            <pc:sldMk cId="3956324027" sldId="256"/>
            <ac:spMk id="1074" creationId="{A89CCA97-41BC-81F9-1189-D44CD6F80E4B}"/>
          </ac:spMkLst>
        </pc:spChg>
        <pc:graphicFrameChg chg="mod modGraphic">
          <ac:chgData name="Daniel Pedraglio O'Hara" userId="S::daniel.pedraglioohara@tuni.fi::f7790cb8-761e-46a4-b976-8ff39301e303" providerId="AD" clId="Web-{41CF5156-28E7-AFD4-2EEF-FCC97BCF2BA3}" dt="2025-01-27T13:58:13.955" v="105"/>
          <ac:graphicFrameMkLst>
            <pc:docMk/>
            <pc:sldMk cId="3956324027" sldId="256"/>
            <ac:graphicFrameMk id="1599" creationId="{D8DAEA67-4A54-3E1A-332A-5B81A3E1733C}"/>
          </ac:graphicFrameMkLst>
        </pc:graphicFrameChg>
        <pc:picChg chg="add mod">
          <ac:chgData name="Daniel Pedraglio O'Hara" userId="S::daniel.pedraglioohara@tuni.fi::f7790cb8-761e-46a4-b976-8ff39301e303" providerId="AD" clId="Web-{41CF5156-28E7-AFD4-2EEF-FCC97BCF2BA3}" dt="2025-01-27T13:53:18.054" v="58" actId="1076"/>
          <ac:picMkLst>
            <pc:docMk/>
            <pc:sldMk cId="3956324027" sldId="256"/>
            <ac:picMk id="1577" creationId="{75A3DFBA-8212-86EC-DC36-856DAF367CE4}"/>
          </ac:picMkLst>
        </pc:picChg>
        <pc:picChg chg="add mod">
          <ac:chgData name="Daniel Pedraglio O'Hara" userId="S::daniel.pedraglioohara@tuni.fi::f7790cb8-761e-46a4-b976-8ff39301e303" providerId="AD" clId="Web-{41CF5156-28E7-AFD4-2EEF-FCC97BCF2BA3}" dt="2025-01-27T13:53:14.757" v="57" actId="1076"/>
          <ac:picMkLst>
            <pc:docMk/>
            <pc:sldMk cId="3956324027" sldId="256"/>
            <ac:picMk id="1578" creationId="{38573076-DF50-6617-4D69-28BF0F338107}"/>
          </ac:picMkLst>
        </pc:picChg>
        <pc:picChg chg="add mod">
          <ac:chgData name="Daniel Pedraglio O'Hara" userId="S::daniel.pedraglioohara@tuni.fi::f7790cb8-761e-46a4-b976-8ff39301e303" providerId="AD" clId="Web-{41CF5156-28E7-AFD4-2EEF-FCC97BCF2BA3}" dt="2025-01-27T13:53:12.179" v="56" actId="1076"/>
          <ac:picMkLst>
            <pc:docMk/>
            <pc:sldMk cId="3956324027" sldId="256"/>
            <ac:picMk id="1579" creationId="{96AEF99E-CE18-4A5E-5E58-E6D595309A6E}"/>
          </ac:picMkLst>
        </pc:picChg>
        <pc:picChg chg="add mod">
          <ac:chgData name="Daniel Pedraglio O'Hara" userId="S::daniel.pedraglioohara@tuni.fi::f7790cb8-761e-46a4-b976-8ff39301e303" providerId="AD" clId="Web-{41CF5156-28E7-AFD4-2EEF-FCC97BCF2BA3}" dt="2025-01-27T13:53:09.897" v="55" actId="1076"/>
          <ac:picMkLst>
            <pc:docMk/>
            <pc:sldMk cId="3956324027" sldId="256"/>
            <ac:picMk id="1580" creationId="{7C2EE4FF-B575-03D8-473D-C01907E0659D}"/>
          </ac:picMkLst>
        </pc:picChg>
        <pc:cxnChg chg="add del mod">
          <ac:chgData name="Daniel Pedraglio O'Hara" userId="S::daniel.pedraglioohara@tuni.fi::f7790cb8-761e-46a4-b976-8ff39301e303" providerId="AD" clId="Web-{41CF5156-28E7-AFD4-2EEF-FCC97BCF2BA3}" dt="2025-01-27T13:47:37.119" v="4"/>
          <ac:cxnSpMkLst>
            <pc:docMk/>
            <pc:sldMk cId="3956324027" sldId="256"/>
            <ac:cxnSpMk id="1036" creationId="{45C35063-69D1-63A0-31D3-0C090597B08A}"/>
          </ac:cxnSpMkLst>
        </pc:cxnChg>
      </pc:sldChg>
    </pc:docChg>
  </pc:docChgLst>
  <pc:docChgLst>
    <pc:chgData name="Kin Tung" userId="S::kin.tung@tuni.fi::e2c427a8-ebcb-478c-b51b-e4f5e16d720d" providerId="AD" clId="Web-{A8F66DD1-0D38-0F88-A166-DC3E375AE9E8}"/>
    <pc:docChg chg="modSld">
      <pc:chgData name="Kin Tung" userId="S::kin.tung@tuni.fi::e2c427a8-ebcb-478c-b51b-e4f5e16d720d" providerId="AD" clId="Web-{A8F66DD1-0D38-0F88-A166-DC3E375AE9E8}" dt="2025-01-25T20:30:14.897" v="68" actId="20577"/>
      <pc:docMkLst>
        <pc:docMk/>
      </pc:docMkLst>
      <pc:sldChg chg="addSp modSp">
        <pc:chgData name="Kin Tung" userId="S::kin.tung@tuni.fi::e2c427a8-ebcb-478c-b51b-e4f5e16d720d" providerId="AD" clId="Web-{A8F66DD1-0D38-0F88-A166-DC3E375AE9E8}" dt="2025-01-25T20:30:14.897" v="68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A8F66DD1-0D38-0F88-A166-DC3E375AE9E8}" dt="2025-01-25T20:27:32.173" v="9" actId="1076"/>
          <ac:spMkLst>
            <pc:docMk/>
            <pc:sldMk cId="3956324027" sldId="256"/>
            <ac:spMk id="6" creationId="{C41F09BC-B628-F0D0-46E4-57BF6597A311}"/>
          </ac:spMkLst>
        </pc:spChg>
        <pc:spChg chg="mod">
          <ac:chgData name="Kin Tung" userId="S::kin.tung@tuni.fi::e2c427a8-ebcb-478c-b51b-e4f5e16d720d" providerId="AD" clId="Web-{A8F66DD1-0D38-0F88-A166-DC3E375AE9E8}" dt="2025-01-25T20:27:38.580" v="10" actId="1076"/>
          <ac:spMkLst>
            <pc:docMk/>
            <pc:sldMk cId="3956324027" sldId="256"/>
            <ac:spMk id="7" creationId="{00000000-0000-0000-0000-000000000000}"/>
          </ac:spMkLst>
        </pc:spChg>
        <pc:spChg chg="mod">
          <ac:chgData name="Kin Tung" userId="S::kin.tung@tuni.fi::e2c427a8-ebcb-478c-b51b-e4f5e16d720d" providerId="AD" clId="Web-{A8F66DD1-0D38-0F88-A166-DC3E375AE9E8}" dt="2025-01-25T20:29:33.208" v="25" actId="14100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Kin Tung" userId="S::kin.tung@tuni.fi::e2c427a8-ebcb-478c-b51b-e4f5e16d720d" providerId="AD" clId="Web-{A8F66DD1-0D38-0F88-A166-DC3E375AE9E8}" dt="2025-01-25T20:28:48.847" v="19" actId="1076"/>
          <ac:spMkLst>
            <pc:docMk/>
            <pc:sldMk cId="3956324027" sldId="256"/>
            <ac:spMk id="15" creationId="{00000000-0000-0000-0000-000000000000}"/>
          </ac:spMkLst>
        </pc:spChg>
        <pc:spChg chg="mod">
          <ac:chgData name="Kin Tung" userId="S::kin.tung@tuni.fi::e2c427a8-ebcb-478c-b51b-e4f5e16d720d" providerId="AD" clId="Web-{A8F66DD1-0D38-0F88-A166-DC3E375AE9E8}" dt="2025-01-25T20:27:02.860" v="8" actId="20577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Kin Tung" userId="S::kin.tung@tuni.fi::e2c427a8-ebcb-478c-b51b-e4f5e16d720d" providerId="AD" clId="Web-{A8F66DD1-0D38-0F88-A166-DC3E375AE9E8}" dt="2025-01-25T20:28:33.644" v="16" actId="1076"/>
          <ac:spMkLst>
            <pc:docMk/>
            <pc:sldMk cId="3956324027" sldId="256"/>
            <ac:spMk id="26" creationId="{BE04537F-D1AE-4C4F-9A0B-FA46D8187FE0}"/>
          </ac:spMkLst>
        </pc:spChg>
        <pc:graphicFrameChg chg="mod">
          <ac:chgData name="Kin Tung" userId="S::kin.tung@tuni.fi::e2c427a8-ebcb-478c-b51b-e4f5e16d720d" providerId="AD" clId="Web-{A8F66DD1-0D38-0F88-A166-DC3E375AE9E8}" dt="2025-01-25T20:28:21.472" v="11" actId="1076"/>
          <ac:graphicFrameMkLst>
            <pc:docMk/>
            <pc:sldMk cId="3956324027" sldId="256"/>
            <ac:graphicFrameMk id="10" creationId="{EC8278A3-8614-9CCD-45BD-7D0692239BDC}"/>
          </ac:graphicFrameMkLst>
        </pc:graphicFrameChg>
      </pc:sldChg>
    </pc:docChg>
  </pc:docChgLst>
  <pc:docChgLst>
    <pc:chgData name="Eren Pekgöz (TAU)" userId="S::eren.pekgoz@tuni.fi::8523475f-3a6a-4547-8ef3-83cabe0763f0" providerId="AD" clId="Web-{14593BDB-6E87-82AF-CAB3-9CDE4C693129}"/>
    <pc:docChg chg="modSld">
      <pc:chgData name="Eren Pekgöz (TAU)" userId="S::eren.pekgoz@tuni.fi::8523475f-3a6a-4547-8ef3-83cabe0763f0" providerId="AD" clId="Web-{14593BDB-6E87-82AF-CAB3-9CDE4C693129}" dt="2025-01-28T08:04:54.507" v="5" actId="1076"/>
      <pc:docMkLst>
        <pc:docMk/>
      </pc:docMkLst>
      <pc:sldChg chg="addSp modSp">
        <pc:chgData name="Eren Pekgöz (TAU)" userId="S::eren.pekgoz@tuni.fi::8523475f-3a6a-4547-8ef3-83cabe0763f0" providerId="AD" clId="Web-{14593BDB-6E87-82AF-CAB3-9CDE4C693129}" dt="2025-01-28T08:04:54.507" v="5" actId="1076"/>
        <pc:sldMkLst>
          <pc:docMk/>
          <pc:sldMk cId="3956324027" sldId="256"/>
        </pc:sldMkLst>
        <pc:picChg chg="add mod">
          <ac:chgData name="Eren Pekgöz (TAU)" userId="S::eren.pekgoz@tuni.fi::8523475f-3a6a-4547-8ef3-83cabe0763f0" providerId="AD" clId="Web-{14593BDB-6E87-82AF-CAB3-9CDE4C693129}" dt="2025-01-28T08:04:54.507" v="5" actId="1076"/>
          <ac:picMkLst>
            <pc:docMk/>
            <pc:sldMk cId="3956324027" sldId="256"/>
            <ac:picMk id="25" creationId="{E3987716-849F-F6CE-1D3D-760AAE89867C}"/>
          </ac:picMkLst>
        </pc:picChg>
        <pc:picChg chg="add mod">
          <ac:chgData name="Eren Pekgöz (TAU)" userId="S::eren.pekgoz@tuni.fi::8523475f-3a6a-4547-8ef3-83cabe0763f0" providerId="AD" clId="Web-{14593BDB-6E87-82AF-CAB3-9CDE4C693129}" dt="2025-01-28T08:03:46.818" v="1" actId="14100"/>
          <ac:picMkLst>
            <pc:docMk/>
            <pc:sldMk cId="3956324027" sldId="256"/>
            <ac:picMk id="54" creationId="{AA595FA6-AD12-87BB-61F4-3CF5873AD23F}"/>
          </ac:picMkLst>
        </pc:picChg>
      </pc:sldChg>
    </pc:docChg>
  </pc:docChgLst>
  <pc:docChgLst>
    <pc:chgData name="Kin Tung" userId="S::kin.tung@tuni.fi::e2c427a8-ebcb-478c-b51b-e4f5e16d720d" providerId="AD" clId="Web-{84DE7BAC-8EB3-AEB6-3E2D-F0830AF69BC2}"/>
    <pc:docChg chg="modSld">
      <pc:chgData name="Kin Tung" userId="S::kin.tung@tuni.fi::e2c427a8-ebcb-478c-b51b-e4f5e16d720d" providerId="AD" clId="Web-{84DE7BAC-8EB3-AEB6-3E2D-F0830AF69BC2}" dt="2025-01-28T08:14:24.429" v="139" actId="20577"/>
      <pc:docMkLst>
        <pc:docMk/>
      </pc:docMkLst>
      <pc:sldChg chg="addSp delSp modSp">
        <pc:chgData name="Kin Tung" userId="S::kin.tung@tuni.fi::e2c427a8-ebcb-478c-b51b-e4f5e16d720d" providerId="AD" clId="Web-{84DE7BAC-8EB3-AEB6-3E2D-F0830AF69BC2}" dt="2025-01-28T08:14:24.429" v="139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84DE7BAC-8EB3-AEB6-3E2D-F0830AF69BC2}" dt="2025-01-28T08:13:34.615" v="135" actId="14100"/>
          <ac:spMkLst>
            <pc:docMk/>
            <pc:sldMk cId="3956324027" sldId="256"/>
            <ac:spMk id="3" creationId="{CA35B4C0-CA7F-AB74-0C22-AADE807CBD4E}"/>
          </ac:spMkLst>
        </pc:spChg>
        <pc:spChg chg="mod">
          <ac:chgData name="Kin Tung" userId="S::kin.tung@tuni.fi::e2c427a8-ebcb-478c-b51b-e4f5e16d720d" providerId="AD" clId="Web-{84DE7BAC-8EB3-AEB6-3E2D-F0830AF69BC2}" dt="2025-01-28T08:12:58.238" v="133" actId="1076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Kin Tung" userId="S::kin.tung@tuni.fi::e2c427a8-ebcb-478c-b51b-e4f5e16d720d" providerId="AD" clId="Web-{84DE7BAC-8EB3-AEB6-3E2D-F0830AF69BC2}" dt="2025-01-28T08:14:21.132" v="138" actId="20577"/>
          <ac:spMkLst>
            <pc:docMk/>
            <pc:sldMk cId="3956324027" sldId="256"/>
            <ac:spMk id="42" creationId="{069618C7-18F0-19DA-A6A5-2DEB5CA14C71}"/>
          </ac:spMkLst>
        </pc:spChg>
        <pc:spChg chg="mod">
          <ac:chgData name="Kin Tung" userId="S::kin.tung@tuni.fi::e2c427a8-ebcb-478c-b51b-e4f5e16d720d" providerId="AD" clId="Web-{84DE7BAC-8EB3-AEB6-3E2D-F0830AF69BC2}" dt="2025-01-28T08:14:24.429" v="139" actId="20577"/>
          <ac:spMkLst>
            <pc:docMk/>
            <pc:sldMk cId="3956324027" sldId="256"/>
            <ac:spMk id="43" creationId="{06F94050-1C4D-6CF0-028C-D0FEA9DAFC06}"/>
          </ac:spMkLst>
        </pc:spChg>
        <pc:spChg chg="del">
          <ac:chgData name="Kin Tung" userId="S::kin.tung@tuni.fi::e2c427a8-ebcb-478c-b51b-e4f5e16d720d" providerId="AD" clId="Web-{84DE7BAC-8EB3-AEB6-3E2D-F0830AF69BC2}" dt="2025-01-28T07:39:58.095" v="1"/>
          <ac:spMkLst>
            <pc:docMk/>
            <pc:sldMk cId="3956324027" sldId="256"/>
            <ac:spMk id="1155" creationId="{E6709219-1727-D79C-2A63-280491F1FF1E}"/>
          </ac:spMkLst>
        </pc:spChg>
        <pc:spChg chg="del">
          <ac:chgData name="Kin Tung" userId="S::kin.tung@tuni.fi::e2c427a8-ebcb-478c-b51b-e4f5e16d720d" providerId="AD" clId="Web-{84DE7BAC-8EB3-AEB6-3E2D-F0830AF69BC2}" dt="2025-01-28T07:43:42.635" v="3"/>
          <ac:spMkLst>
            <pc:docMk/>
            <pc:sldMk cId="3956324027" sldId="256"/>
            <ac:spMk id="1156" creationId="{815C3A16-B46C-E1C6-6D0E-FE59922895CA}"/>
          </ac:spMkLst>
        </pc:spChg>
        <pc:spChg chg="add mod">
          <ac:chgData name="Kin Tung" userId="S::kin.tung@tuni.fi::e2c427a8-ebcb-478c-b51b-e4f5e16d720d" providerId="AD" clId="Web-{84DE7BAC-8EB3-AEB6-3E2D-F0830AF69BC2}" dt="2025-01-28T08:09:18.917" v="120" actId="1076"/>
          <ac:spMkLst>
            <pc:docMk/>
            <pc:sldMk cId="3956324027" sldId="256"/>
            <ac:spMk id="1747" creationId="{B66ECDD7-43F0-D37A-1519-26C7C2E886A9}"/>
          </ac:spMkLst>
        </pc:spChg>
        <pc:spChg chg="add del mod">
          <ac:chgData name="Kin Tung" userId="S::kin.tung@tuni.fi::e2c427a8-ebcb-478c-b51b-e4f5e16d720d" providerId="AD" clId="Web-{84DE7BAC-8EB3-AEB6-3E2D-F0830AF69BC2}" dt="2025-01-28T07:52:38.517" v="55"/>
          <ac:spMkLst>
            <pc:docMk/>
            <pc:sldMk cId="3956324027" sldId="256"/>
            <ac:spMk id="2016" creationId="{33936946-BDE0-FADC-36A0-2F66FF66987F}"/>
          </ac:spMkLst>
        </pc:spChg>
        <pc:spChg chg="add mod">
          <ac:chgData name="Kin Tung" userId="S::kin.tung@tuni.fi::e2c427a8-ebcb-478c-b51b-e4f5e16d720d" providerId="AD" clId="Web-{84DE7BAC-8EB3-AEB6-3E2D-F0830AF69BC2}" dt="2025-01-28T08:06:47.989" v="86"/>
          <ac:spMkLst>
            <pc:docMk/>
            <pc:sldMk cId="3956324027" sldId="256"/>
            <ac:spMk id="2017" creationId="{90B03E60-C03D-0519-3808-8A7852CB8146}"/>
          </ac:spMkLst>
        </pc:spChg>
        <pc:picChg chg="mod">
          <ac:chgData name="Kin Tung" userId="S::kin.tung@tuni.fi::e2c427a8-ebcb-478c-b51b-e4f5e16d720d" providerId="AD" clId="Web-{84DE7BAC-8EB3-AEB6-3E2D-F0830AF69BC2}" dt="2025-01-28T08:11:12.124" v="131"/>
          <ac:picMkLst>
            <pc:docMk/>
            <pc:sldMk cId="3956324027" sldId="256"/>
            <ac:picMk id="9" creationId="{E7A5426F-3AFD-6674-6D32-F9EBF3EF3A3C}"/>
          </ac:picMkLst>
        </pc:picChg>
        <pc:picChg chg="mod ord modCrop">
          <ac:chgData name="Kin Tung" userId="S::kin.tung@tuni.fi::e2c427a8-ebcb-478c-b51b-e4f5e16d720d" providerId="AD" clId="Web-{84DE7BAC-8EB3-AEB6-3E2D-F0830AF69BC2}" dt="2025-01-28T08:13:47.537" v="136"/>
          <ac:picMkLst>
            <pc:docMk/>
            <pc:sldMk cId="3956324027" sldId="256"/>
            <ac:picMk id="25" creationId="{E3987716-849F-F6CE-1D3D-760AAE89867C}"/>
          </ac:picMkLst>
        </pc:picChg>
        <pc:picChg chg="add mod modCrop">
          <ac:chgData name="Kin Tung" userId="S::kin.tung@tuni.fi::e2c427a8-ebcb-478c-b51b-e4f5e16d720d" providerId="AD" clId="Web-{84DE7BAC-8EB3-AEB6-3E2D-F0830AF69BC2}" dt="2025-01-28T08:13:52.975" v="137"/>
          <ac:picMkLst>
            <pc:docMk/>
            <pc:sldMk cId="3956324027" sldId="256"/>
            <ac:picMk id="53" creationId="{90F2CD08-F7CE-E274-B3A8-AAD6C0668AA4}"/>
          </ac:picMkLst>
        </pc:picChg>
        <pc:picChg chg="del">
          <ac:chgData name="Kin Tung" userId="S::kin.tung@tuni.fi::e2c427a8-ebcb-478c-b51b-e4f5e16d720d" providerId="AD" clId="Web-{84DE7BAC-8EB3-AEB6-3E2D-F0830AF69BC2}" dt="2025-01-28T07:39:57.126" v="0"/>
          <ac:picMkLst>
            <pc:docMk/>
            <pc:sldMk cId="3956324027" sldId="256"/>
            <ac:picMk id="62" creationId="{BE0B3A4C-90F4-9517-41F9-16EE91214F3B}"/>
          </ac:picMkLst>
        </pc:picChg>
        <pc:picChg chg="del">
          <ac:chgData name="Kin Tung" userId="S::kin.tung@tuni.fi::e2c427a8-ebcb-478c-b51b-e4f5e16d720d" providerId="AD" clId="Web-{84DE7BAC-8EB3-AEB6-3E2D-F0830AF69BC2}" dt="2025-01-28T07:43:39.635" v="2"/>
          <ac:picMkLst>
            <pc:docMk/>
            <pc:sldMk cId="3956324027" sldId="256"/>
            <ac:picMk id="1025" creationId="{E690929C-ABC2-41A9-6953-0B5490310CAE}"/>
          </ac:picMkLst>
        </pc:picChg>
        <pc:picChg chg="mod ord">
          <ac:chgData name="Kin Tung" userId="S::kin.tung@tuni.fi::e2c427a8-ebcb-478c-b51b-e4f5e16d720d" providerId="AD" clId="Web-{84DE7BAC-8EB3-AEB6-3E2D-F0830AF69BC2}" dt="2025-01-28T08:09:18.932" v="122" actId="1076"/>
          <ac:picMkLst>
            <pc:docMk/>
            <pc:sldMk cId="3956324027" sldId="256"/>
            <ac:picMk id="1028" creationId="{E87EDF38-21B9-BA1E-17FA-20F9AC4EA99A}"/>
          </ac:picMkLst>
        </pc:picChg>
        <pc:picChg chg="mod">
          <ac:chgData name="Kin Tung" userId="S::kin.tung@tuni.fi::e2c427a8-ebcb-478c-b51b-e4f5e16d720d" providerId="AD" clId="Web-{84DE7BAC-8EB3-AEB6-3E2D-F0830AF69BC2}" dt="2025-01-28T08:13:00.457" v="134" actId="1076"/>
          <ac:picMkLst>
            <pc:docMk/>
            <pc:sldMk cId="3956324027" sldId="256"/>
            <ac:picMk id="1034" creationId="{300CC6A6-B595-1309-8483-0DDFC3F96F69}"/>
          </ac:picMkLst>
        </pc:picChg>
        <pc:cxnChg chg="mod">
          <ac:chgData name="Kin Tung" userId="S::kin.tung@tuni.fi::e2c427a8-ebcb-478c-b51b-e4f5e16d720d" providerId="AD" clId="Web-{84DE7BAC-8EB3-AEB6-3E2D-F0830AF69BC2}" dt="2025-01-28T08:09:33.339" v="126" actId="14100"/>
          <ac:cxnSpMkLst>
            <pc:docMk/>
            <pc:sldMk cId="3956324027" sldId="256"/>
            <ac:cxnSpMk id="40" creationId="{200615BD-8FF1-C851-FBB7-F273F913DFF7}"/>
          </ac:cxnSpMkLst>
        </pc:cxnChg>
        <pc:cxnChg chg="mod">
          <ac:chgData name="Kin Tung" userId="S::kin.tung@tuni.fi::e2c427a8-ebcb-478c-b51b-e4f5e16d720d" providerId="AD" clId="Web-{84DE7BAC-8EB3-AEB6-3E2D-F0830AF69BC2}" dt="2025-01-28T08:09:01.447" v="107" actId="14100"/>
          <ac:cxnSpMkLst>
            <pc:docMk/>
            <pc:sldMk cId="3956324027" sldId="256"/>
            <ac:cxnSpMk id="41" creationId="{7C50D604-3132-E85D-5399-3B6B16F29EC4}"/>
          </ac:cxnSpMkLst>
        </pc:cxnChg>
        <pc:cxnChg chg="mod ord">
          <ac:chgData name="Kin Tung" userId="S::kin.tung@tuni.fi::e2c427a8-ebcb-478c-b51b-e4f5e16d720d" providerId="AD" clId="Web-{84DE7BAC-8EB3-AEB6-3E2D-F0830AF69BC2}" dt="2025-01-28T08:08:24.305" v="102" actId="14100"/>
          <ac:cxnSpMkLst>
            <pc:docMk/>
            <pc:sldMk cId="3956324027" sldId="256"/>
            <ac:cxnSpMk id="44" creationId="{698DC471-1570-841C-14C2-51FC051207E8}"/>
          </ac:cxnSpMkLst>
        </pc:cxnChg>
      </pc:sldChg>
    </pc:docChg>
  </pc:docChgLst>
  <pc:docChgLst>
    <pc:chgData name="Daniel Pedraglio O'Hara" userId="S::daniel.pedraglioohara@tuni.fi::f7790cb8-761e-46a4-b976-8ff39301e303" providerId="AD" clId="Web-{FBAB2D15-FBB9-DD9D-0E6C-44202E4A7299}"/>
    <pc:docChg chg="modSld">
      <pc:chgData name="Daniel Pedraglio O'Hara" userId="S::daniel.pedraglioohara@tuni.fi::f7790cb8-761e-46a4-b976-8ff39301e303" providerId="AD" clId="Web-{FBAB2D15-FBB9-DD9D-0E6C-44202E4A7299}" dt="2025-01-27T09:11:32.729" v="194"/>
      <pc:docMkLst>
        <pc:docMk/>
      </pc:docMkLst>
      <pc:sldChg chg="addSp delSp modSp">
        <pc:chgData name="Daniel Pedraglio O'Hara" userId="S::daniel.pedraglioohara@tuni.fi::f7790cb8-761e-46a4-b976-8ff39301e303" providerId="AD" clId="Web-{FBAB2D15-FBB9-DD9D-0E6C-44202E4A7299}" dt="2025-01-27T09:11:32.729" v="194"/>
        <pc:sldMkLst>
          <pc:docMk/>
          <pc:sldMk cId="3956324027" sldId="256"/>
        </pc:sldMkLst>
        <pc:spChg chg="add del mod">
          <ac:chgData name="Daniel Pedraglio O'Hara" userId="S::daniel.pedraglioohara@tuni.fi::f7790cb8-761e-46a4-b976-8ff39301e303" providerId="AD" clId="Web-{FBAB2D15-FBB9-DD9D-0E6C-44202E4A7299}" dt="2025-01-27T09:02:22.512" v="12"/>
          <ac:spMkLst>
            <pc:docMk/>
            <pc:sldMk cId="3956324027" sldId="256"/>
            <ac:spMk id="3" creationId="{E5A6D993-B7B2-C333-027C-6F6E94738F40}"/>
          </ac:spMkLst>
        </pc:spChg>
        <pc:spChg chg="add del mod">
          <ac:chgData name="Daniel Pedraglio O'Hara" userId="S::daniel.pedraglioohara@tuni.fi::f7790cb8-761e-46a4-b976-8ff39301e303" providerId="AD" clId="Web-{FBAB2D15-FBB9-DD9D-0E6C-44202E4A7299}" dt="2025-01-27T09:11:32.729" v="194"/>
          <ac:spMkLst>
            <pc:docMk/>
            <pc:sldMk cId="3956324027" sldId="256"/>
            <ac:spMk id="5" creationId="{FDB4DA61-1CEB-F12E-BD3B-39B48F44E8B3}"/>
          </ac:spMkLst>
        </pc:spChg>
        <pc:spChg chg="mod">
          <ac:chgData name="Daniel Pedraglio O'Hara" userId="S::daniel.pedraglioohara@tuni.fi::f7790cb8-761e-46a4-b976-8ff39301e303" providerId="AD" clId="Web-{FBAB2D15-FBB9-DD9D-0E6C-44202E4A7299}" dt="2025-01-27T09:06:25.815" v="16" actId="20577"/>
          <ac:spMkLst>
            <pc:docMk/>
            <pc:sldMk cId="3956324027" sldId="256"/>
            <ac:spMk id="6" creationId="{C41F09BC-B628-F0D0-46E4-57BF6597A311}"/>
          </ac:spMkLst>
        </pc:spChg>
        <pc:spChg chg="add del">
          <ac:chgData name="Daniel Pedraglio O'Hara" userId="S::daniel.pedraglioohara@tuni.fi::f7790cb8-761e-46a4-b976-8ff39301e303" providerId="AD" clId="Web-{FBAB2D15-FBB9-DD9D-0E6C-44202E4A7299}" dt="2025-01-27T09:11:29.011" v="193"/>
          <ac:spMkLst>
            <pc:docMk/>
            <pc:sldMk cId="3956324027" sldId="256"/>
            <ac:spMk id="11" creationId="{8710B029-9FF3-FDD9-CF28-E0E09A3BB3EE}"/>
          </ac:spMkLst>
        </pc:spChg>
        <pc:spChg chg="mod">
          <ac:chgData name="Daniel Pedraglio O'Hara" userId="S::daniel.pedraglioohara@tuni.fi::f7790cb8-761e-46a4-b976-8ff39301e303" providerId="AD" clId="Web-{FBAB2D15-FBB9-DD9D-0E6C-44202E4A7299}" dt="2025-01-27T09:01:31.510" v="3" actId="20577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Daniel Pedraglio O'Hara" userId="S::daniel.pedraglioohara@tuni.fi::f7790cb8-761e-46a4-b976-8ff39301e303" providerId="AD" clId="Web-{FBAB2D15-FBB9-DD9D-0E6C-44202E4A7299}" dt="2025-01-27T09:10:18.212" v="177" actId="14100"/>
          <ac:spMkLst>
            <pc:docMk/>
            <pc:sldMk cId="3956324027" sldId="256"/>
            <ac:spMk id="15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FBAB2D15-FBB9-DD9D-0E6C-44202E4A7299}" dt="2025-01-27T09:09:53.836" v="174" actId="20577"/>
          <ac:spMkLst>
            <pc:docMk/>
            <pc:sldMk cId="3956324027" sldId="256"/>
            <ac:spMk id="1029" creationId="{EEA359A0-07FF-44FC-DF5E-B3F550E10F29}"/>
          </ac:spMkLst>
        </pc:spChg>
        <pc:picChg chg="mod">
          <ac:chgData name="Daniel Pedraglio O'Hara" userId="S::daniel.pedraglioohara@tuni.fi::f7790cb8-761e-46a4-b976-8ff39301e303" providerId="AD" clId="Web-{FBAB2D15-FBB9-DD9D-0E6C-44202E4A7299}" dt="2025-01-27T09:10:09.337" v="175" actId="1076"/>
          <ac:picMkLst>
            <pc:docMk/>
            <pc:sldMk cId="3956324027" sldId="256"/>
            <ac:picMk id="1024" creationId="{2B26CEE9-5D52-BFD4-C774-48265D7F5637}"/>
          </ac:picMkLst>
        </pc:picChg>
      </pc:sldChg>
    </pc:docChg>
  </pc:docChgLst>
  <pc:docChgLst>
    <pc:chgData name="Daniel Pedraglio O'Hara" userId="S::daniel.pedraglioohara@tuni.fi::f7790cb8-761e-46a4-b976-8ff39301e303" providerId="AD" clId="Web-{0918859D-927C-8B48-AF83-A8F232757F78}"/>
    <pc:docChg chg="modSld">
      <pc:chgData name="Daniel Pedraglio O'Hara" userId="S::daniel.pedraglioohara@tuni.fi::f7790cb8-761e-46a4-b976-8ff39301e303" providerId="AD" clId="Web-{0918859D-927C-8B48-AF83-A8F232757F78}" dt="2025-01-28T14:58:01.050" v="35" actId="1076"/>
      <pc:docMkLst>
        <pc:docMk/>
      </pc:docMkLst>
      <pc:sldChg chg="addSp modSp">
        <pc:chgData name="Daniel Pedraglio O'Hara" userId="S::daniel.pedraglioohara@tuni.fi::f7790cb8-761e-46a4-b976-8ff39301e303" providerId="AD" clId="Web-{0918859D-927C-8B48-AF83-A8F232757F78}" dt="2025-01-28T14:58:01.050" v="35" actId="1076"/>
        <pc:sldMkLst>
          <pc:docMk/>
          <pc:sldMk cId="3956324027" sldId="256"/>
        </pc:sldMkLst>
        <pc:spChg chg="add mod">
          <ac:chgData name="Daniel Pedraglio O'Hara" userId="S::daniel.pedraglioohara@tuni.fi::f7790cb8-761e-46a4-b976-8ff39301e303" providerId="AD" clId="Web-{0918859D-927C-8B48-AF83-A8F232757F78}" dt="2025-01-28T14:56:44.219" v="32" actId="1076"/>
          <ac:spMkLst>
            <pc:docMk/>
            <pc:sldMk cId="3956324027" sldId="256"/>
            <ac:spMk id="55" creationId="{A4A874A2-A27B-5119-DC9C-DC87EC064DEC}"/>
          </ac:spMkLst>
        </pc:spChg>
        <pc:spChg chg="mod">
          <ac:chgData name="Daniel Pedraglio O'Hara" userId="S::daniel.pedraglioohara@tuni.fi::f7790cb8-761e-46a4-b976-8ff39301e303" providerId="AD" clId="Web-{0918859D-927C-8B48-AF83-A8F232757F78}" dt="2025-01-28T14:58:01.050" v="35" actId="1076"/>
          <ac:spMkLst>
            <pc:docMk/>
            <pc:sldMk cId="3956324027" sldId="256"/>
            <ac:spMk id="1126" creationId="{7D2AD3C7-C860-CC10-7D88-5FB989DDD6FB}"/>
          </ac:spMkLst>
        </pc:spChg>
        <pc:graphicFrameChg chg="mod modGraphic">
          <ac:chgData name="Daniel Pedraglio O'Hara" userId="S::daniel.pedraglioohara@tuni.fi::f7790cb8-761e-46a4-b976-8ff39301e303" providerId="AD" clId="Web-{0918859D-927C-8B48-AF83-A8F232757F78}" dt="2025-01-28T14:51:40.770" v="5"/>
          <ac:graphicFrameMkLst>
            <pc:docMk/>
            <pc:sldMk cId="3956324027" sldId="256"/>
            <ac:graphicFrameMk id="1146" creationId="{EBF882A1-8623-C531-EC71-E65C8C4AC757}"/>
          </ac:graphicFrameMkLst>
        </pc:graphicFrameChg>
      </pc:sldChg>
    </pc:docChg>
  </pc:docChgLst>
  <pc:docChgLst>
    <pc:chgData name="Eren Pekgöz (TAU)" userId="S::eren.pekgoz@tuni.fi::8523475f-3a6a-4547-8ef3-83cabe0763f0" providerId="AD" clId="Web-{A1DB75A3-0E63-BD1B-C8AC-6DAD7C393A08}"/>
    <pc:docChg chg="modSld">
      <pc:chgData name="Eren Pekgöz (TAU)" userId="S::eren.pekgoz@tuni.fi::8523475f-3a6a-4547-8ef3-83cabe0763f0" providerId="AD" clId="Web-{A1DB75A3-0E63-BD1B-C8AC-6DAD7C393A08}" dt="2025-01-13T08:32:59.685" v="18" actId="20577"/>
      <pc:docMkLst>
        <pc:docMk/>
      </pc:docMkLst>
      <pc:sldChg chg="modSp">
        <pc:chgData name="Eren Pekgöz (TAU)" userId="S::eren.pekgoz@tuni.fi::8523475f-3a6a-4547-8ef3-83cabe0763f0" providerId="AD" clId="Web-{A1DB75A3-0E63-BD1B-C8AC-6DAD7C393A08}" dt="2025-01-13T08:32:59.685" v="18" actId="20577"/>
        <pc:sldMkLst>
          <pc:docMk/>
          <pc:sldMk cId="3956324027" sldId="256"/>
        </pc:sldMkLst>
        <pc:spChg chg="mod">
          <ac:chgData name="Eren Pekgöz (TAU)" userId="S::eren.pekgoz@tuni.fi::8523475f-3a6a-4547-8ef3-83cabe0763f0" providerId="AD" clId="Web-{A1DB75A3-0E63-BD1B-C8AC-6DAD7C393A08}" dt="2025-01-13T08:32:59.685" v="18" actId="20577"/>
          <ac:spMkLst>
            <pc:docMk/>
            <pc:sldMk cId="3956324027" sldId="256"/>
            <ac:spMk id="2" creationId="{00000000-0000-0000-0000-000000000000}"/>
          </ac:spMkLst>
        </pc:spChg>
      </pc:sldChg>
    </pc:docChg>
  </pc:docChgLst>
  <pc:docChgLst>
    <pc:chgData clId="Web-{74D90B77-4EF5-F94C-53EA-BBA7961D2002}"/>
    <pc:docChg chg="modSld">
      <pc:chgData name="" userId="" providerId="" clId="Web-{74D90B77-4EF5-F94C-53EA-BBA7961D2002}" dt="2025-01-26T07:24:38.338" v="1" actId="1076"/>
      <pc:docMkLst>
        <pc:docMk/>
      </pc:docMkLst>
      <pc:sldChg chg="modSp">
        <pc:chgData name="" userId="" providerId="" clId="Web-{74D90B77-4EF5-F94C-53EA-BBA7961D2002}" dt="2025-01-26T07:24:38.338" v="1" actId="1076"/>
        <pc:sldMkLst>
          <pc:docMk/>
          <pc:sldMk cId="3956324027" sldId="256"/>
        </pc:sldMkLst>
        <pc:picChg chg="mod">
          <ac:chgData name="" userId="" providerId="" clId="Web-{74D90B77-4EF5-F94C-53EA-BBA7961D2002}" dt="2025-01-26T07:24:38.338" v="1" actId="1076"/>
          <ac:picMkLst>
            <pc:docMk/>
            <pc:sldMk cId="3956324027" sldId="256"/>
            <ac:picMk id="63" creationId="{4E958AFB-A8C0-8546-D9CE-B726B1FCC8D3}"/>
          </ac:picMkLst>
        </pc:picChg>
      </pc:sldChg>
    </pc:docChg>
  </pc:docChgLst>
  <pc:docChgLst>
    <pc:chgData name="Kin Tung" userId="S::kin.tung@tuni.fi::e2c427a8-ebcb-478c-b51b-e4f5e16d720d" providerId="AD" clId="Web-{8E55B987-6F5A-7D6B-9CAB-B891290D5861}"/>
    <pc:docChg chg="modSld">
      <pc:chgData name="Kin Tung" userId="S::kin.tung@tuni.fi::e2c427a8-ebcb-478c-b51b-e4f5e16d720d" providerId="AD" clId="Web-{8E55B987-6F5A-7D6B-9CAB-B891290D5861}" dt="2025-01-27T14:51:46.830" v="855" actId="1076"/>
      <pc:docMkLst>
        <pc:docMk/>
      </pc:docMkLst>
      <pc:sldChg chg="addSp delSp modSp">
        <pc:chgData name="Kin Tung" userId="S::kin.tung@tuni.fi::e2c427a8-ebcb-478c-b51b-e4f5e16d720d" providerId="AD" clId="Web-{8E55B987-6F5A-7D6B-9CAB-B891290D5861}" dt="2025-01-27T14:51:46.830" v="855" actId="1076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8E55B987-6F5A-7D6B-9CAB-B891290D5861}" dt="2025-01-27T13:16:14.915" v="23" actId="1076"/>
          <ac:spMkLst>
            <pc:docMk/>
            <pc:sldMk cId="3956324027" sldId="256"/>
            <ac:spMk id="3" creationId="{CA35B4C0-CA7F-AB74-0C22-AADE807CBD4E}"/>
          </ac:spMkLst>
        </pc:spChg>
        <pc:spChg chg="mod">
          <ac:chgData name="Kin Tung" userId="S::kin.tung@tuni.fi::e2c427a8-ebcb-478c-b51b-e4f5e16d720d" providerId="AD" clId="Web-{8E55B987-6F5A-7D6B-9CAB-B891290D5861}" dt="2025-01-27T14:29:08.615" v="747" actId="1076"/>
          <ac:spMkLst>
            <pc:docMk/>
            <pc:sldMk cId="3956324027" sldId="256"/>
            <ac:spMk id="4" creationId="{00000000-0000-0000-0000-000000000000}"/>
          </ac:spMkLst>
        </pc:spChg>
        <pc:spChg chg="mod">
          <ac:chgData name="Kin Tung" userId="S::kin.tung@tuni.fi::e2c427a8-ebcb-478c-b51b-e4f5e16d720d" providerId="AD" clId="Web-{8E55B987-6F5A-7D6B-9CAB-B891290D5861}" dt="2025-01-27T14:29:53.991" v="758" actId="1076"/>
          <ac:spMkLst>
            <pc:docMk/>
            <pc:sldMk cId="3956324027" sldId="256"/>
            <ac:spMk id="6" creationId="{C41F09BC-B628-F0D0-46E4-57BF6597A311}"/>
          </ac:spMkLst>
        </pc:spChg>
        <pc:spChg chg="mod">
          <ac:chgData name="Kin Tung" userId="S::kin.tung@tuni.fi::e2c427a8-ebcb-478c-b51b-e4f5e16d720d" providerId="AD" clId="Web-{8E55B987-6F5A-7D6B-9CAB-B891290D5861}" dt="2025-01-27T14:29:40.944" v="755" actId="1076"/>
          <ac:spMkLst>
            <pc:docMk/>
            <pc:sldMk cId="3956324027" sldId="256"/>
            <ac:spMk id="7" creationId="{00000000-0000-0000-0000-000000000000}"/>
          </ac:spMkLst>
        </pc:spChg>
        <pc:spChg chg="mod">
          <ac:chgData name="Kin Tung" userId="S::kin.tung@tuni.fi::e2c427a8-ebcb-478c-b51b-e4f5e16d720d" providerId="AD" clId="Web-{8E55B987-6F5A-7D6B-9CAB-B891290D5861}" dt="2025-01-27T14:14:20.478" v="637" actId="1076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Kin Tung" userId="S::kin.tung@tuni.fi::e2c427a8-ebcb-478c-b51b-e4f5e16d720d" providerId="AD" clId="Web-{8E55B987-6F5A-7D6B-9CAB-B891290D5861}" dt="2025-01-27T13:26:10.011" v="183" actId="1076"/>
          <ac:spMkLst>
            <pc:docMk/>
            <pc:sldMk cId="3956324027" sldId="256"/>
            <ac:spMk id="15" creationId="{00000000-0000-0000-0000-000000000000}"/>
          </ac:spMkLst>
        </pc:spChg>
        <pc:spChg chg="mod">
          <ac:chgData name="Kin Tung" userId="S::kin.tung@tuni.fi::e2c427a8-ebcb-478c-b51b-e4f5e16d720d" providerId="AD" clId="Web-{8E55B987-6F5A-7D6B-9CAB-B891290D5861}" dt="2025-01-27T13:17:06.322" v="42" actId="1076"/>
          <ac:spMkLst>
            <pc:docMk/>
            <pc:sldMk cId="3956324027" sldId="256"/>
            <ac:spMk id="16" creationId="{3D3B4131-E41F-A014-576C-6F875D2F5F6A}"/>
          </ac:spMkLst>
        </pc:spChg>
        <pc:spChg chg="mod">
          <ac:chgData name="Kin Tung" userId="S::kin.tung@tuni.fi::e2c427a8-ebcb-478c-b51b-e4f5e16d720d" providerId="AD" clId="Web-{8E55B987-6F5A-7D6B-9CAB-B891290D5861}" dt="2025-01-27T14:29:33.163" v="754" actId="1076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Kin Tung" userId="S::kin.tung@tuni.fi::e2c427a8-ebcb-478c-b51b-e4f5e16d720d" providerId="AD" clId="Web-{8E55B987-6F5A-7D6B-9CAB-B891290D5861}" dt="2025-01-27T13:16:14.508" v="16" actId="1076"/>
          <ac:spMkLst>
            <pc:docMk/>
            <pc:sldMk cId="3956324027" sldId="256"/>
            <ac:spMk id="19" creationId="{19BB120A-190D-7606-9BF5-2AB252577148}"/>
          </ac:spMkLst>
        </pc:spChg>
        <pc:spChg chg="mod">
          <ac:chgData name="Kin Tung" userId="S::kin.tung@tuni.fi::e2c427a8-ebcb-478c-b51b-e4f5e16d720d" providerId="AD" clId="Web-{8E55B987-6F5A-7D6B-9CAB-B891290D5861}" dt="2025-01-27T14:14:20.540" v="638" actId="1076"/>
          <ac:spMkLst>
            <pc:docMk/>
            <pc:sldMk cId="3956324027" sldId="256"/>
            <ac:spMk id="29" creationId="{AD887878-0334-4DA5-A495-F674579B35F6}"/>
          </ac:spMkLst>
        </pc:spChg>
        <pc:spChg chg="mod">
          <ac:chgData name="Kin Tung" userId="S::kin.tung@tuni.fi::e2c427a8-ebcb-478c-b51b-e4f5e16d720d" providerId="AD" clId="Web-{8E55B987-6F5A-7D6B-9CAB-B891290D5861}" dt="2025-01-27T14:29:19.397" v="749" actId="1076"/>
          <ac:spMkLst>
            <pc:docMk/>
            <pc:sldMk cId="3956324027" sldId="256"/>
            <ac:spMk id="31" creationId="{6434A3D5-7FE1-4E94-AE6A-D590AC539150}"/>
          </ac:spMkLst>
        </pc:spChg>
        <pc:spChg chg="mod">
          <ac:chgData name="Kin Tung" userId="S::kin.tung@tuni.fi::e2c427a8-ebcb-478c-b51b-e4f5e16d720d" providerId="AD" clId="Web-{8E55B987-6F5A-7D6B-9CAB-B891290D5861}" dt="2025-01-27T13:16:15.008" v="24" actId="1076"/>
          <ac:spMkLst>
            <pc:docMk/>
            <pc:sldMk cId="3956324027" sldId="256"/>
            <ac:spMk id="39" creationId="{5C0E8E6A-1B4E-0916-FB09-FD5A4939984B}"/>
          </ac:spMkLst>
        </pc:spChg>
        <pc:spChg chg="mod">
          <ac:chgData name="Kin Tung" userId="S::kin.tung@tuni.fi::e2c427a8-ebcb-478c-b51b-e4f5e16d720d" providerId="AD" clId="Web-{8E55B987-6F5A-7D6B-9CAB-B891290D5861}" dt="2025-01-27T13:19:31.108" v="67" actId="1076"/>
          <ac:spMkLst>
            <pc:docMk/>
            <pc:sldMk cId="3956324027" sldId="256"/>
            <ac:spMk id="42" creationId="{069618C7-18F0-19DA-A6A5-2DEB5CA14C71}"/>
          </ac:spMkLst>
        </pc:spChg>
        <pc:spChg chg="mod">
          <ac:chgData name="Kin Tung" userId="S::kin.tung@tuni.fi::e2c427a8-ebcb-478c-b51b-e4f5e16d720d" providerId="AD" clId="Web-{8E55B987-6F5A-7D6B-9CAB-B891290D5861}" dt="2025-01-27T13:17:36.136" v="47" actId="1076"/>
          <ac:spMkLst>
            <pc:docMk/>
            <pc:sldMk cId="3956324027" sldId="256"/>
            <ac:spMk id="43" creationId="{06F94050-1C4D-6CF0-028C-D0FEA9DAFC06}"/>
          </ac:spMkLst>
        </pc:spChg>
        <pc:spChg chg="mod">
          <ac:chgData name="Kin Tung" userId="S::kin.tung@tuni.fi::e2c427a8-ebcb-478c-b51b-e4f5e16d720d" providerId="AD" clId="Web-{8E55B987-6F5A-7D6B-9CAB-B891290D5861}" dt="2025-01-27T13:16:15.290" v="30" actId="1076"/>
          <ac:spMkLst>
            <pc:docMk/>
            <pc:sldMk cId="3956324027" sldId="256"/>
            <ac:spMk id="45" creationId="{D2AF01C4-889E-8E7F-BE0C-20DA8485BF74}"/>
          </ac:spMkLst>
        </pc:spChg>
        <pc:spChg chg="del">
          <ac:chgData name="Kin Tung" userId="S::kin.tung@tuni.fi::e2c427a8-ebcb-478c-b51b-e4f5e16d720d" providerId="AD" clId="Web-{8E55B987-6F5A-7D6B-9CAB-B891290D5861}" dt="2025-01-27T13:16:48.056" v="38"/>
          <ac:spMkLst>
            <pc:docMk/>
            <pc:sldMk cId="3956324027" sldId="256"/>
            <ac:spMk id="46" creationId="{3F464214-FE88-C98E-CE5B-EC5575182018}"/>
          </ac:spMkLst>
        </pc:spChg>
        <pc:spChg chg="del">
          <ac:chgData name="Kin Tung" userId="S::kin.tung@tuni.fi::e2c427a8-ebcb-478c-b51b-e4f5e16d720d" providerId="AD" clId="Web-{8E55B987-6F5A-7D6B-9CAB-B891290D5861}" dt="2025-01-27T13:14:39.552" v="11"/>
          <ac:spMkLst>
            <pc:docMk/>
            <pc:sldMk cId="3956324027" sldId="256"/>
            <ac:spMk id="1025" creationId="{14239464-9816-C88B-34EA-ADEB793D7EB0}"/>
          </ac:spMkLst>
        </pc:spChg>
        <pc:spChg chg="del">
          <ac:chgData name="Kin Tung" userId="S::kin.tung@tuni.fi::e2c427a8-ebcb-478c-b51b-e4f5e16d720d" providerId="AD" clId="Web-{8E55B987-6F5A-7D6B-9CAB-B891290D5861}" dt="2025-01-27T14:31:01.572" v="771"/>
          <ac:spMkLst>
            <pc:docMk/>
            <pc:sldMk cId="3956324027" sldId="256"/>
            <ac:spMk id="1029" creationId="{EEA359A0-07FF-44FC-DF5E-B3F550E10F29}"/>
          </ac:spMkLst>
        </pc:spChg>
        <pc:spChg chg="del mod">
          <ac:chgData name="Kin Tung" userId="S::kin.tung@tuni.fi::e2c427a8-ebcb-478c-b51b-e4f5e16d720d" providerId="AD" clId="Web-{8E55B987-6F5A-7D6B-9CAB-B891290D5861}" dt="2025-01-27T13:19:07.967" v="62"/>
          <ac:spMkLst>
            <pc:docMk/>
            <pc:sldMk cId="3956324027" sldId="256"/>
            <ac:spMk id="1055" creationId="{E88B62E6-20CC-A7FB-E4B5-30F62AF4820A}"/>
          </ac:spMkLst>
        </pc:spChg>
        <pc:spChg chg="del mod">
          <ac:chgData name="Kin Tung" userId="S::kin.tung@tuni.fi::e2c427a8-ebcb-478c-b51b-e4f5e16d720d" providerId="AD" clId="Web-{8E55B987-6F5A-7D6B-9CAB-B891290D5861}" dt="2025-01-27T13:19:20.108" v="66"/>
          <ac:spMkLst>
            <pc:docMk/>
            <pc:sldMk cId="3956324027" sldId="256"/>
            <ac:spMk id="1056" creationId="{107581A6-1D8F-A2BF-5A74-650F6AFD0B41}"/>
          </ac:spMkLst>
        </pc:spChg>
        <pc:spChg chg="del mod">
          <ac:chgData name="Kin Tung" userId="S::kin.tung@tuni.fi::e2c427a8-ebcb-478c-b51b-e4f5e16d720d" providerId="AD" clId="Web-{8E55B987-6F5A-7D6B-9CAB-B891290D5861}" dt="2025-01-27T13:19:16.702" v="65"/>
          <ac:spMkLst>
            <pc:docMk/>
            <pc:sldMk cId="3956324027" sldId="256"/>
            <ac:spMk id="1057" creationId="{C9853FA1-90F8-EC45-8DED-1A9F52F25036}"/>
          </ac:spMkLst>
        </pc:spChg>
        <pc:spChg chg="del">
          <ac:chgData name="Kin Tung" userId="S::kin.tung@tuni.fi::e2c427a8-ebcb-478c-b51b-e4f5e16d720d" providerId="AD" clId="Web-{8E55B987-6F5A-7D6B-9CAB-B891290D5861}" dt="2025-01-27T13:25:42.307" v="181"/>
          <ac:spMkLst>
            <pc:docMk/>
            <pc:sldMk cId="3956324027" sldId="256"/>
            <ac:spMk id="1062" creationId="{17C69CDF-284C-D9CC-DAB0-8BCE58E01B9C}"/>
          </ac:spMkLst>
        </pc:spChg>
        <pc:spChg chg="mod">
          <ac:chgData name="Kin Tung" userId="S::kin.tung@tuni.fi::e2c427a8-ebcb-478c-b51b-e4f5e16d720d" providerId="AD" clId="Web-{8E55B987-6F5A-7D6B-9CAB-B891290D5861}" dt="2025-01-27T14:19:41.519" v="677" actId="1076"/>
          <ac:spMkLst>
            <pc:docMk/>
            <pc:sldMk cId="3956324027" sldId="256"/>
            <ac:spMk id="1065" creationId="{624DBCD1-2DBD-9B9B-7CF0-E22288276B36}"/>
          </ac:spMkLst>
        </pc:spChg>
        <pc:spChg chg="add mod">
          <ac:chgData name="Kin Tung" userId="S::kin.tung@tuni.fi::e2c427a8-ebcb-478c-b51b-e4f5e16d720d" providerId="AD" clId="Web-{8E55B987-6F5A-7D6B-9CAB-B891290D5861}" dt="2025-01-27T14:29:19.522" v="751" actId="1076"/>
          <ac:spMkLst>
            <pc:docMk/>
            <pc:sldMk cId="3956324027" sldId="256"/>
            <ac:spMk id="1110" creationId="{9786D46D-268C-6890-9ED0-DAA53523F7FA}"/>
          </ac:spMkLst>
        </pc:spChg>
        <pc:spChg chg="add mod">
          <ac:chgData name="Kin Tung" userId="S::kin.tung@tuni.fi::e2c427a8-ebcb-478c-b51b-e4f5e16d720d" providerId="AD" clId="Web-{8E55B987-6F5A-7D6B-9CAB-B891290D5861}" dt="2025-01-27T13:27:26.061" v="199" actId="1076"/>
          <ac:spMkLst>
            <pc:docMk/>
            <pc:sldMk cId="3956324027" sldId="256"/>
            <ac:spMk id="1155" creationId="{E6709219-1727-D79C-2A63-280491F1FF1E}"/>
          </ac:spMkLst>
        </pc:spChg>
        <pc:spChg chg="add mod">
          <ac:chgData name="Kin Tung" userId="S::kin.tung@tuni.fi::e2c427a8-ebcb-478c-b51b-e4f5e16d720d" providerId="AD" clId="Web-{8E55B987-6F5A-7D6B-9CAB-B891290D5861}" dt="2025-01-27T13:27:17.107" v="193" actId="20577"/>
          <ac:spMkLst>
            <pc:docMk/>
            <pc:sldMk cId="3956324027" sldId="256"/>
            <ac:spMk id="1156" creationId="{815C3A16-B46C-E1C6-6D0E-FE59922895CA}"/>
          </ac:spMkLst>
        </pc:spChg>
        <pc:spChg chg="add mod">
          <ac:chgData name="Kin Tung" userId="S::kin.tung@tuni.fi::e2c427a8-ebcb-478c-b51b-e4f5e16d720d" providerId="AD" clId="Web-{8E55B987-6F5A-7D6B-9CAB-B891290D5861}" dt="2025-01-27T14:51:46.767" v="854" actId="1076"/>
          <ac:spMkLst>
            <pc:docMk/>
            <pc:sldMk cId="3956324027" sldId="256"/>
            <ac:spMk id="1157" creationId="{E51CF478-2C74-54E4-341F-0D496B7CFB22}"/>
          </ac:spMkLst>
        </pc:spChg>
        <pc:spChg chg="add mod">
          <ac:chgData name="Kin Tung" userId="S::kin.tung@tuni.fi::e2c427a8-ebcb-478c-b51b-e4f5e16d720d" providerId="AD" clId="Web-{8E55B987-6F5A-7D6B-9CAB-B891290D5861}" dt="2025-01-27T14:51:46.830" v="855" actId="1076"/>
          <ac:spMkLst>
            <pc:docMk/>
            <pc:sldMk cId="3956324027" sldId="256"/>
            <ac:spMk id="1158" creationId="{A6F4493B-113C-6E15-03B7-30D5F6461592}"/>
          </ac:spMkLst>
        </pc:spChg>
        <pc:spChg chg="add del">
          <ac:chgData name="Kin Tung" userId="S::kin.tung@tuni.fi::e2c427a8-ebcb-478c-b51b-e4f5e16d720d" providerId="AD" clId="Web-{8E55B987-6F5A-7D6B-9CAB-B891290D5861}" dt="2025-01-27T13:21:32.893" v="117"/>
          <ac:spMkLst>
            <pc:docMk/>
            <pc:sldMk cId="3956324027" sldId="256"/>
            <ac:spMk id="1159" creationId="{9AC2F696-AF35-6C66-4E5E-4543C19399AF}"/>
          </ac:spMkLst>
        </pc:spChg>
        <pc:spChg chg="add del mod">
          <ac:chgData name="Kin Tung" userId="S::kin.tung@tuni.fi::e2c427a8-ebcb-478c-b51b-e4f5e16d720d" providerId="AD" clId="Web-{8E55B987-6F5A-7D6B-9CAB-B891290D5861}" dt="2025-01-27T14:48:12.526" v="819"/>
          <ac:spMkLst>
            <pc:docMk/>
            <pc:sldMk cId="3956324027" sldId="256"/>
            <ac:spMk id="1160" creationId="{0E800486-0347-076F-0A28-600EB1786138}"/>
          </ac:spMkLst>
        </pc:spChg>
        <pc:spChg chg="add del mod">
          <ac:chgData name="Kin Tung" userId="S::kin.tung@tuni.fi::e2c427a8-ebcb-478c-b51b-e4f5e16d720d" providerId="AD" clId="Web-{8E55B987-6F5A-7D6B-9CAB-B891290D5861}" dt="2025-01-27T14:34:51.282" v="780"/>
          <ac:spMkLst>
            <pc:docMk/>
            <pc:sldMk cId="3956324027" sldId="256"/>
            <ac:spMk id="1161" creationId="{E6EC849F-77E0-5B05-CC8B-6DD8270ED187}"/>
          </ac:spMkLst>
        </pc:spChg>
        <pc:spChg chg="add mod">
          <ac:chgData name="Kin Tung" userId="S::kin.tung@tuni.fi::e2c427a8-ebcb-478c-b51b-e4f5e16d720d" providerId="AD" clId="Web-{8E55B987-6F5A-7D6B-9CAB-B891290D5861}" dt="2025-01-27T14:30:20.961" v="770" actId="20577"/>
          <ac:spMkLst>
            <pc:docMk/>
            <pc:sldMk cId="3956324027" sldId="256"/>
            <ac:spMk id="1732" creationId="{7E2A8CCE-5001-BE61-34D3-1FF529955AD6}"/>
          </ac:spMkLst>
        </pc:spChg>
        <pc:graphicFrameChg chg="add del mod modGraphic">
          <ac:chgData name="Kin Tung" userId="S::kin.tung@tuni.fi::e2c427a8-ebcb-478c-b51b-e4f5e16d720d" providerId="AD" clId="Web-{8E55B987-6F5A-7D6B-9CAB-B891290D5861}" dt="2025-01-27T14:11:17.284" v="606"/>
          <ac:graphicFrameMkLst>
            <pc:docMk/>
            <pc:sldMk cId="3956324027" sldId="256"/>
            <ac:graphicFrameMk id="1599" creationId="{D8DAEA67-4A54-3E1A-332A-5B81A3E1733C}"/>
          </ac:graphicFrameMkLst>
        </pc:graphicFrameChg>
        <pc:picChg chg="mod">
          <ac:chgData name="Kin Tung" userId="S::kin.tung@tuni.fi::e2c427a8-ebcb-478c-b51b-e4f5e16d720d" providerId="AD" clId="Web-{8E55B987-6F5A-7D6B-9CAB-B891290D5861}" dt="2025-01-27T14:29:50.069" v="757" actId="1076"/>
          <ac:picMkLst>
            <pc:docMk/>
            <pc:sldMk cId="3956324027" sldId="256"/>
            <ac:picMk id="8" creationId="{06A874C3-BDCF-91CA-55F9-C0C9E9779EC5}"/>
          </ac:picMkLst>
        </pc:picChg>
        <pc:picChg chg="mod">
          <ac:chgData name="Kin Tung" userId="S::kin.tung@tuni.fi::e2c427a8-ebcb-478c-b51b-e4f5e16d720d" providerId="AD" clId="Web-{8E55B987-6F5A-7D6B-9CAB-B891290D5861}" dt="2025-01-27T13:18:06.434" v="54" actId="1076"/>
          <ac:picMkLst>
            <pc:docMk/>
            <pc:sldMk cId="3956324027" sldId="256"/>
            <ac:picMk id="9" creationId="{E7A5426F-3AFD-6674-6D32-F9EBF3EF3A3C}"/>
          </ac:picMkLst>
        </pc:picChg>
        <pc:picChg chg="del mod">
          <ac:chgData name="Kin Tung" userId="S::kin.tung@tuni.fi::e2c427a8-ebcb-478c-b51b-e4f5e16d720d" providerId="AD" clId="Web-{8E55B987-6F5A-7D6B-9CAB-B891290D5861}" dt="2025-01-27T13:23:12.850" v="141"/>
          <ac:picMkLst>
            <pc:docMk/>
            <pc:sldMk cId="3956324027" sldId="256"/>
            <ac:picMk id="56" creationId="{60AA0213-7641-8F3C-8C62-16F3F5E1AE47}"/>
          </ac:picMkLst>
        </pc:picChg>
        <pc:picChg chg="del mod">
          <ac:chgData name="Kin Tung" userId="S::kin.tung@tuni.fi::e2c427a8-ebcb-478c-b51b-e4f5e16d720d" providerId="AD" clId="Web-{8E55B987-6F5A-7D6B-9CAB-B891290D5861}" dt="2025-01-27T13:23:11.693" v="140"/>
          <ac:picMkLst>
            <pc:docMk/>
            <pc:sldMk cId="3956324027" sldId="256"/>
            <ac:picMk id="57" creationId="{0556F227-4B74-5A72-A828-9DCAA12B361F}"/>
          </ac:picMkLst>
        </pc:picChg>
        <pc:picChg chg="mod ord">
          <ac:chgData name="Kin Tung" userId="S::kin.tung@tuni.fi::e2c427a8-ebcb-478c-b51b-e4f5e16d720d" providerId="AD" clId="Web-{8E55B987-6F5A-7D6B-9CAB-B891290D5861}" dt="2025-01-27T14:29:19.600" v="752" actId="1076"/>
          <ac:picMkLst>
            <pc:docMk/>
            <pc:sldMk cId="3956324027" sldId="256"/>
            <ac:picMk id="63" creationId="{4E958AFB-A8C0-8546-D9CE-B726B1FCC8D3}"/>
          </ac:picMkLst>
        </pc:picChg>
        <pc:picChg chg="mod">
          <ac:chgData name="Kin Tung" userId="S::kin.tung@tuni.fi::e2c427a8-ebcb-478c-b51b-e4f5e16d720d" providerId="AD" clId="Web-{8E55B987-6F5A-7D6B-9CAB-B891290D5861}" dt="2025-01-27T14:24:57.013" v="689" actId="1076"/>
          <ac:picMkLst>
            <pc:docMk/>
            <pc:sldMk cId="3956324027" sldId="256"/>
            <ac:picMk id="1024" creationId="{2B26CEE9-5D52-BFD4-C774-48265D7F5637}"/>
          </ac:picMkLst>
        </pc:picChg>
        <pc:picChg chg="mod">
          <ac:chgData name="Kin Tung" userId="S::kin.tung@tuni.fi::e2c427a8-ebcb-478c-b51b-e4f5e16d720d" providerId="AD" clId="Web-{8E55B987-6F5A-7D6B-9CAB-B891290D5861}" dt="2025-01-27T13:16:14.446" v="15" actId="1076"/>
          <ac:picMkLst>
            <pc:docMk/>
            <pc:sldMk cId="3956324027" sldId="256"/>
            <ac:picMk id="1028" creationId="{E87EDF38-21B9-BA1E-17FA-20F9AC4EA99A}"/>
          </ac:picMkLst>
        </pc:picChg>
        <pc:picChg chg="mod">
          <ac:chgData name="Kin Tung" userId="S::kin.tung@tuni.fi::e2c427a8-ebcb-478c-b51b-e4f5e16d720d" providerId="AD" clId="Web-{8E55B987-6F5A-7D6B-9CAB-B891290D5861}" dt="2025-01-27T14:29:25.459" v="753" actId="1076"/>
          <ac:picMkLst>
            <pc:docMk/>
            <pc:sldMk cId="3956324027" sldId="256"/>
            <ac:picMk id="1034" creationId="{300CC6A6-B595-1309-8483-0DDFC3F96F69}"/>
          </ac:picMkLst>
        </pc:picChg>
        <pc:picChg chg="add del mod modCrop">
          <ac:chgData name="Kin Tung" userId="S::kin.tung@tuni.fi::e2c427a8-ebcb-478c-b51b-e4f5e16d720d" providerId="AD" clId="Web-{8E55B987-6F5A-7D6B-9CAB-B891290D5861}" dt="2025-01-27T14:47:33.728" v="816"/>
          <ac:picMkLst>
            <pc:docMk/>
            <pc:sldMk cId="3956324027" sldId="256"/>
            <ac:picMk id="1064" creationId="{A0B7019C-9FAC-0F1E-E8EF-D9D2AE58D7F9}"/>
          </ac:picMkLst>
        </pc:picChg>
        <pc:picChg chg="add del mod">
          <ac:chgData name="Kin Tung" userId="S::kin.tung@tuni.fi::e2c427a8-ebcb-478c-b51b-e4f5e16d720d" providerId="AD" clId="Web-{8E55B987-6F5A-7D6B-9CAB-B891290D5861}" dt="2025-01-27T14:41:42.373" v="786"/>
          <ac:picMkLst>
            <pc:docMk/>
            <pc:sldMk cId="3956324027" sldId="256"/>
            <ac:picMk id="1904" creationId="{9B796984-DCE2-B49E-C353-9D8A92A4F193}"/>
          </ac:picMkLst>
        </pc:picChg>
        <pc:picChg chg="add del mod">
          <ac:chgData name="Kin Tung" userId="S::kin.tung@tuni.fi::e2c427a8-ebcb-478c-b51b-e4f5e16d720d" providerId="AD" clId="Web-{8E55B987-6F5A-7D6B-9CAB-B891290D5861}" dt="2025-01-27T14:42:15.265" v="793"/>
          <ac:picMkLst>
            <pc:docMk/>
            <pc:sldMk cId="3956324027" sldId="256"/>
            <ac:picMk id="1919" creationId="{FDC32E0B-1F75-C0B1-5A24-ABF5539B9FA0}"/>
          </ac:picMkLst>
        </pc:picChg>
        <pc:picChg chg="add del mod">
          <ac:chgData name="Kin Tung" userId="S::kin.tung@tuni.fi::e2c427a8-ebcb-478c-b51b-e4f5e16d720d" providerId="AD" clId="Web-{8E55B987-6F5A-7D6B-9CAB-B891290D5861}" dt="2025-01-27T14:49:40.654" v="827"/>
          <ac:picMkLst>
            <pc:docMk/>
            <pc:sldMk cId="3956324027" sldId="256"/>
            <ac:picMk id="1998" creationId="{5D744EE4-5AF7-C90E-0AC8-E6847C2CEF58}"/>
          </ac:picMkLst>
        </pc:picChg>
        <pc:picChg chg="add del mod">
          <ac:chgData name="Kin Tung" userId="S::kin.tung@tuni.fi::e2c427a8-ebcb-478c-b51b-e4f5e16d720d" providerId="AD" clId="Web-{8E55B987-6F5A-7D6B-9CAB-B891290D5861}" dt="2025-01-27T14:49:41.482" v="828"/>
          <ac:picMkLst>
            <pc:docMk/>
            <pc:sldMk cId="3956324027" sldId="256"/>
            <ac:picMk id="1999" creationId="{1E1A7CD0-1925-353E-011F-AA385C54BF8F}"/>
          </ac:picMkLst>
        </pc:picChg>
        <pc:picChg chg="add mod">
          <ac:chgData name="Kin Tung" userId="S::kin.tung@tuni.fi::e2c427a8-ebcb-478c-b51b-e4f5e16d720d" providerId="AD" clId="Web-{8E55B987-6F5A-7D6B-9CAB-B891290D5861}" dt="2025-01-27T14:50:53.859" v="847" actId="1076"/>
          <ac:picMkLst>
            <pc:docMk/>
            <pc:sldMk cId="3956324027" sldId="256"/>
            <ac:picMk id="2009" creationId="{D5132B96-1C89-B05A-09CE-845719D4F582}"/>
          </ac:picMkLst>
        </pc:picChg>
        <pc:picChg chg="add mod">
          <ac:chgData name="Kin Tung" userId="S::kin.tung@tuni.fi::e2c427a8-ebcb-478c-b51b-e4f5e16d720d" providerId="AD" clId="Web-{8E55B987-6F5A-7D6B-9CAB-B891290D5861}" dt="2025-01-27T14:50:48.906" v="846" actId="1076"/>
          <ac:picMkLst>
            <pc:docMk/>
            <pc:sldMk cId="3956324027" sldId="256"/>
            <ac:picMk id="2010" creationId="{BE9CF615-424E-B1AA-A7FA-15733E6C6294}"/>
          </ac:picMkLst>
        </pc:picChg>
        <pc:cxnChg chg="mod">
          <ac:chgData name="Kin Tung" userId="S::kin.tung@tuni.fi::e2c427a8-ebcb-478c-b51b-e4f5e16d720d" providerId="AD" clId="Web-{8E55B987-6F5A-7D6B-9CAB-B891290D5861}" dt="2025-01-27T13:17:22.026" v="45" actId="14100"/>
          <ac:cxnSpMkLst>
            <pc:docMk/>
            <pc:sldMk cId="3956324027" sldId="256"/>
            <ac:cxnSpMk id="14" creationId="{C8C4645A-6BF3-D2BC-35AC-AAD135B9E86B}"/>
          </ac:cxnSpMkLst>
        </pc:cxnChg>
        <pc:cxnChg chg="mod">
          <ac:chgData name="Kin Tung" userId="S::kin.tung@tuni.fi::e2c427a8-ebcb-478c-b51b-e4f5e16d720d" providerId="AD" clId="Web-{8E55B987-6F5A-7D6B-9CAB-B891290D5861}" dt="2025-01-27T13:19:51.703" v="69" actId="1076"/>
          <ac:cxnSpMkLst>
            <pc:docMk/>
            <pc:sldMk cId="3956324027" sldId="256"/>
            <ac:cxnSpMk id="40" creationId="{200615BD-8FF1-C851-FBB7-F273F913DFF7}"/>
          </ac:cxnSpMkLst>
        </pc:cxnChg>
        <pc:cxnChg chg="mod ord">
          <ac:chgData name="Kin Tung" userId="S::kin.tung@tuni.fi::e2c427a8-ebcb-478c-b51b-e4f5e16d720d" providerId="AD" clId="Web-{8E55B987-6F5A-7D6B-9CAB-B891290D5861}" dt="2025-01-27T13:19:35.358" v="68"/>
          <ac:cxnSpMkLst>
            <pc:docMk/>
            <pc:sldMk cId="3956324027" sldId="256"/>
            <ac:cxnSpMk id="41" creationId="{7C50D604-3132-E85D-5399-3B6B16F29EC4}"/>
          </ac:cxnSpMkLst>
        </pc:cxnChg>
        <pc:cxnChg chg="mod">
          <ac:chgData name="Kin Tung" userId="S::kin.tung@tuni.fi::e2c427a8-ebcb-478c-b51b-e4f5e16d720d" providerId="AD" clId="Web-{8E55B987-6F5A-7D6B-9CAB-B891290D5861}" dt="2025-01-27T13:17:41.761" v="49" actId="1076"/>
          <ac:cxnSpMkLst>
            <pc:docMk/>
            <pc:sldMk cId="3956324027" sldId="256"/>
            <ac:cxnSpMk id="44" creationId="{698DC471-1570-841C-14C2-51FC051207E8}"/>
          </ac:cxnSpMkLst>
        </pc:cxnChg>
        <pc:cxnChg chg="del mod">
          <ac:chgData name="Kin Tung" userId="S::kin.tung@tuni.fi::e2c427a8-ebcb-478c-b51b-e4f5e16d720d" providerId="AD" clId="Web-{8E55B987-6F5A-7D6B-9CAB-B891290D5861}" dt="2025-01-27T13:19:10.717" v="64"/>
          <ac:cxnSpMkLst>
            <pc:docMk/>
            <pc:sldMk cId="3956324027" sldId="256"/>
            <ac:cxnSpMk id="1060" creationId="{07C2FE91-9D3A-F3B7-0717-D9AC1CA63B04}"/>
          </ac:cxnSpMkLst>
        </pc:cxnChg>
        <pc:cxnChg chg="del mod">
          <ac:chgData name="Kin Tung" userId="S::kin.tung@tuni.fi::e2c427a8-ebcb-478c-b51b-e4f5e16d720d" providerId="AD" clId="Web-{8E55B987-6F5A-7D6B-9CAB-B891290D5861}" dt="2025-01-27T13:19:09.373" v="63"/>
          <ac:cxnSpMkLst>
            <pc:docMk/>
            <pc:sldMk cId="3956324027" sldId="256"/>
            <ac:cxnSpMk id="1061" creationId="{85A73DF1-716F-E2E4-B3D8-FAB84320BF0C}"/>
          </ac:cxnSpMkLst>
        </pc:cxnChg>
        <pc:cxnChg chg="mod">
          <ac:chgData name="Kin Tung" userId="S::kin.tung@tuni.fi::e2c427a8-ebcb-478c-b51b-e4f5e16d720d" providerId="AD" clId="Web-{8E55B987-6F5A-7D6B-9CAB-B891290D5861}" dt="2025-01-27T14:29:19.459" v="750" actId="1076"/>
          <ac:cxnSpMkLst>
            <pc:docMk/>
            <pc:sldMk cId="3956324027" sldId="256"/>
            <ac:cxnSpMk id="1135" creationId="{808B11B2-1BB1-7206-F7A3-29EE89E957F0}"/>
          </ac:cxnSpMkLst>
        </pc:cxnChg>
      </pc:sldChg>
    </pc:docChg>
  </pc:docChgLst>
  <pc:docChgLst>
    <pc:chgData name="Kin Tung" userId="S::kin.tung@tuni.fi::e2c427a8-ebcb-478c-b51b-e4f5e16d720d" providerId="AD" clId="Web-{D123ADE8-5491-5E6A-43F1-27A7AFCC56C7}"/>
    <pc:docChg chg="modSld">
      <pc:chgData name="Kin Tung" userId="S::kin.tung@tuni.fi::e2c427a8-ebcb-478c-b51b-e4f5e16d720d" providerId="AD" clId="Web-{D123ADE8-5491-5E6A-43F1-27A7AFCC56C7}" dt="2025-01-27T19:14:49.110" v="276" actId="20577"/>
      <pc:docMkLst>
        <pc:docMk/>
      </pc:docMkLst>
      <pc:sldChg chg="addSp delSp modSp">
        <pc:chgData name="Kin Tung" userId="S::kin.tung@tuni.fi::e2c427a8-ebcb-478c-b51b-e4f5e16d720d" providerId="AD" clId="Web-{D123ADE8-5491-5E6A-43F1-27A7AFCC56C7}" dt="2025-01-27T19:14:49.110" v="276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D123ADE8-5491-5E6A-43F1-27A7AFCC56C7}" dt="2025-01-27T18:45:10.959" v="1" actId="14100"/>
          <ac:spMkLst>
            <pc:docMk/>
            <pc:sldMk cId="3956324027" sldId="256"/>
            <ac:spMk id="3" creationId="{CA35B4C0-CA7F-AB74-0C22-AADE807CBD4E}"/>
          </ac:spMkLst>
        </pc:spChg>
        <pc:spChg chg="mod">
          <ac:chgData name="Kin Tung" userId="S::kin.tung@tuni.fi::e2c427a8-ebcb-478c-b51b-e4f5e16d720d" providerId="AD" clId="Web-{D123ADE8-5491-5E6A-43F1-27A7AFCC56C7}" dt="2025-01-27T19:05:07.757" v="203" actId="14100"/>
          <ac:spMkLst>
            <pc:docMk/>
            <pc:sldMk cId="3956324027" sldId="256"/>
            <ac:spMk id="4" creationId="{00000000-0000-0000-0000-000000000000}"/>
          </ac:spMkLst>
        </pc:spChg>
        <pc:spChg chg="mod">
          <ac:chgData name="Kin Tung" userId="S::kin.tung@tuni.fi::e2c427a8-ebcb-478c-b51b-e4f5e16d720d" providerId="AD" clId="Web-{D123ADE8-5491-5E6A-43F1-27A7AFCC56C7}" dt="2025-01-27T19:12:20.479" v="259" actId="20577"/>
          <ac:spMkLst>
            <pc:docMk/>
            <pc:sldMk cId="3956324027" sldId="256"/>
            <ac:spMk id="6" creationId="{C41F09BC-B628-F0D0-46E4-57BF6597A311}"/>
          </ac:spMkLst>
        </pc:spChg>
        <pc:spChg chg="mod">
          <ac:chgData name="Kin Tung" userId="S::kin.tung@tuni.fi::e2c427a8-ebcb-478c-b51b-e4f5e16d720d" providerId="AD" clId="Web-{D123ADE8-5491-5E6A-43F1-27A7AFCC56C7}" dt="2025-01-27T19:12:31.870" v="261" actId="20577"/>
          <ac:spMkLst>
            <pc:docMk/>
            <pc:sldMk cId="3956324027" sldId="256"/>
            <ac:spMk id="7" creationId="{00000000-0000-0000-0000-000000000000}"/>
          </ac:spMkLst>
        </pc:spChg>
        <pc:spChg chg="mod">
          <ac:chgData name="Kin Tung" userId="S::kin.tung@tuni.fi::e2c427a8-ebcb-478c-b51b-e4f5e16d720d" providerId="AD" clId="Web-{D123ADE8-5491-5E6A-43F1-27A7AFCC56C7}" dt="2025-01-27T18:53:04.634" v="65" actId="1076"/>
          <ac:spMkLst>
            <pc:docMk/>
            <pc:sldMk cId="3956324027" sldId="256"/>
            <ac:spMk id="16" creationId="{3D3B4131-E41F-A014-576C-6F875D2F5F6A}"/>
          </ac:spMkLst>
        </pc:spChg>
        <pc:spChg chg="mod">
          <ac:chgData name="Kin Tung" userId="S::kin.tung@tuni.fi::e2c427a8-ebcb-478c-b51b-e4f5e16d720d" providerId="AD" clId="Web-{D123ADE8-5491-5E6A-43F1-27A7AFCC56C7}" dt="2025-01-27T19:14:49.110" v="276" actId="20577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Kin Tung" userId="S::kin.tung@tuni.fi::e2c427a8-ebcb-478c-b51b-e4f5e16d720d" providerId="AD" clId="Web-{D123ADE8-5491-5E6A-43F1-27A7AFCC56C7}" dt="2025-01-27T18:55:21.358" v="77" actId="20577"/>
          <ac:spMkLst>
            <pc:docMk/>
            <pc:sldMk cId="3956324027" sldId="256"/>
            <ac:spMk id="19" creationId="{19BB120A-190D-7606-9BF5-2AB252577148}"/>
          </ac:spMkLst>
        </pc:spChg>
        <pc:spChg chg="mod">
          <ac:chgData name="Kin Tung" userId="S::kin.tung@tuni.fi::e2c427a8-ebcb-478c-b51b-e4f5e16d720d" providerId="AD" clId="Web-{D123ADE8-5491-5E6A-43F1-27A7AFCC56C7}" dt="2025-01-27T19:06:27.245" v="215" actId="1076"/>
          <ac:spMkLst>
            <pc:docMk/>
            <pc:sldMk cId="3956324027" sldId="256"/>
            <ac:spMk id="26" creationId="{BE04537F-D1AE-4C4F-9A0B-FA46D8187FE0}"/>
          </ac:spMkLst>
        </pc:spChg>
        <pc:spChg chg="mod">
          <ac:chgData name="Kin Tung" userId="S::kin.tung@tuni.fi::e2c427a8-ebcb-478c-b51b-e4f5e16d720d" providerId="AD" clId="Web-{D123ADE8-5491-5E6A-43F1-27A7AFCC56C7}" dt="2025-01-27T19:05:01.476" v="199" actId="1076"/>
          <ac:spMkLst>
            <pc:docMk/>
            <pc:sldMk cId="3956324027" sldId="256"/>
            <ac:spMk id="29" creationId="{AD887878-0334-4DA5-A495-F674579B35F6}"/>
          </ac:spMkLst>
        </pc:spChg>
        <pc:spChg chg="mod">
          <ac:chgData name="Kin Tung" userId="S::kin.tung@tuni.fi::e2c427a8-ebcb-478c-b51b-e4f5e16d720d" providerId="AD" clId="Web-{D123ADE8-5491-5E6A-43F1-27A7AFCC56C7}" dt="2025-01-27T18:45:35.772" v="6" actId="14100"/>
          <ac:spMkLst>
            <pc:docMk/>
            <pc:sldMk cId="3956324027" sldId="256"/>
            <ac:spMk id="39" creationId="{5C0E8E6A-1B4E-0916-FB09-FD5A4939984B}"/>
          </ac:spMkLst>
        </pc:spChg>
        <pc:spChg chg="mod">
          <ac:chgData name="Kin Tung" userId="S::kin.tung@tuni.fi::e2c427a8-ebcb-478c-b51b-e4f5e16d720d" providerId="AD" clId="Web-{D123ADE8-5491-5E6A-43F1-27A7AFCC56C7}" dt="2025-01-27T18:52:28.320" v="59" actId="14100"/>
          <ac:spMkLst>
            <pc:docMk/>
            <pc:sldMk cId="3956324027" sldId="256"/>
            <ac:spMk id="45" creationId="{D2AF01C4-889E-8E7F-BE0C-20DA8485BF74}"/>
          </ac:spMkLst>
        </pc:spChg>
        <pc:spChg chg="add mod">
          <ac:chgData name="Kin Tung" userId="S::kin.tung@tuni.fi::e2c427a8-ebcb-478c-b51b-e4f5e16d720d" providerId="AD" clId="Web-{D123ADE8-5491-5E6A-43F1-27A7AFCC56C7}" dt="2025-01-27T18:54:39.607" v="75" actId="1076"/>
          <ac:spMkLst>
            <pc:docMk/>
            <pc:sldMk cId="3956324027" sldId="256"/>
            <ac:spMk id="1035" creationId="{892207DF-B900-F0E9-6074-CDE9FA501AAC}"/>
          </ac:spMkLst>
        </pc:spChg>
        <pc:spChg chg="add mod">
          <ac:chgData name="Kin Tung" userId="S::kin.tung@tuni.fi::e2c427a8-ebcb-478c-b51b-e4f5e16d720d" providerId="AD" clId="Web-{D123ADE8-5491-5E6A-43F1-27A7AFCC56C7}" dt="2025-01-27T18:52:03.225" v="57"/>
          <ac:spMkLst>
            <pc:docMk/>
            <pc:sldMk cId="3956324027" sldId="256"/>
            <ac:spMk id="1057" creationId="{1C519C35-E6FE-EEC4-425B-A1ACDF72D1BB}"/>
          </ac:spMkLst>
        </pc:spChg>
        <pc:spChg chg="add mod">
          <ac:chgData name="Kin Tung" userId="S::kin.tung@tuni.fi::e2c427a8-ebcb-478c-b51b-e4f5e16d720d" providerId="AD" clId="Web-{D123ADE8-5491-5E6A-43F1-27A7AFCC56C7}" dt="2025-01-27T19:05:17.664" v="206" actId="1076"/>
          <ac:spMkLst>
            <pc:docMk/>
            <pc:sldMk cId="3956324027" sldId="256"/>
            <ac:spMk id="1060" creationId="{35AB8B8E-19B2-EE0F-40E1-5A9F74AA632B}"/>
          </ac:spMkLst>
        </pc:spChg>
        <pc:spChg chg="mod">
          <ac:chgData name="Kin Tung" userId="S::kin.tung@tuni.fi::e2c427a8-ebcb-478c-b51b-e4f5e16d720d" providerId="AD" clId="Web-{D123ADE8-5491-5E6A-43F1-27A7AFCC56C7}" dt="2025-01-27T19:08:30.343" v="224" actId="20577"/>
          <ac:spMkLst>
            <pc:docMk/>
            <pc:sldMk cId="3956324027" sldId="256"/>
            <ac:spMk id="1110" creationId="{9786D46D-268C-6890-9ED0-DAA53523F7FA}"/>
          </ac:spMkLst>
        </pc:spChg>
        <pc:spChg chg="mod">
          <ac:chgData name="Kin Tung" userId="S::kin.tung@tuni.fi::e2c427a8-ebcb-478c-b51b-e4f5e16d720d" providerId="AD" clId="Web-{D123ADE8-5491-5E6A-43F1-27A7AFCC56C7}" dt="2025-01-27T19:06:41.995" v="216" actId="1076"/>
          <ac:spMkLst>
            <pc:docMk/>
            <pc:sldMk cId="3956324027" sldId="256"/>
            <ac:spMk id="1157" creationId="{E51CF478-2C74-54E4-341F-0D496B7CFB22}"/>
          </ac:spMkLst>
        </pc:spChg>
        <pc:spChg chg="mod">
          <ac:chgData name="Kin Tung" userId="S::kin.tung@tuni.fi::e2c427a8-ebcb-478c-b51b-e4f5e16d720d" providerId="AD" clId="Web-{D123ADE8-5491-5E6A-43F1-27A7AFCC56C7}" dt="2025-01-27T19:06:42.042" v="217" actId="1076"/>
          <ac:spMkLst>
            <pc:docMk/>
            <pc:sldMk cId="3956324027" sldId="256"/>
            <ac:spMk id="1158" creationId="{A6F4493B-113C-6E15-03B7-30D5F6461592}"/>
          </ac:spMkLst>
        </pc:spChg>
        <pc:spChg chg="mod">
          <ac:chgData name="Kin Tung" userId="S::kin.tung@tuni.fi::e2c427a8-ebcb-478c-b51b-e4f5e16d720d" providerId="AD" clId="Web-{D123ADE8-5491-5E6A-43F1-27A7AFCC56C7}" dt="2025-01-27T19:05:01.569" v="201" actId="1076"/>
          <ac:spMkLst>
            <pc:docMk/>
            <pc:sldMk cId="3956324027" sldId="256"/>
            <ac:spMk id="1732" creationId="{7E2A8CCE-5001-BE61-34D3-1FF529955AD6}"/>
          </ac:spMkLst>
        </pc:spChg>
        <pc:picChg chg="mod">
          <ac:chgData name="Kin Tung" userId="S::kin.tung@tuni.fi::e2c427a8-ebcb-478c-b51b-e4f5e16d720d" providerId="AD" clId="Web-{D123ADE8-5491-5E6A-43F1-27A7AFCC56C7}" dt="2025-01-27T19:06:06.822" v="214" actId="1076"/>
          <ac:picMkLst>
            <pc:docMk/>
            <pc:sldMk cId="3956324027" sldId="256"/>
            <ac:picMk id="8" creationId="{06A874C3-BDCF-91CA-55F9-C0C9E9779EC5}"/>
          </ac:picMkLst>
        </pc:picChg>
        <pc:picChg chg="mod">
          <ac:chgData name="Kin Tung" userId="S::kin.tung@tuni.fi::e2c427a8-ebcb-478c-b51b-e4f5e16d720d" providerId="AD" clId="Web-{D123ADE8-5491-5E6A-43F1-27A7AFCC56C7}" dt="2025-01-27T18:51:14.786" v="49"/>
          <ac:picMkLst>
            <pc:docMk/>
            <pc:sldMk cId="3956324027" sldId="256"/>
            <ac:picMk id="9" creationId="{E7A5426F-3AFD-6674-6D32-F9EBF3EF3A3C}"/>
          </ac:picMkLst>
        </pc:picChg>
        <pc:picChg chg="mod">
          <ac:chgData name="Kin Tung" userId="S::kin.tung@tuni.fi::e2c427a8-ebcb-478c-b51b-e4f5e16d720d" providerId="AD" clId="Web-{D123ADE8-5491-5E6A-43F1-27A7AFCC56C7}" dt="2025-01-27T19:05:17.586" v="204" actId="1076"/>
          <ac:picMkLst>
            <pc:docMk/>
            <pc:sldMk cId="3956324027" sldId="256"/>
            <ac:picMk id="63" creationId="{4E958AFB-A8C0-8546-D9CE-B726B1FCC8D3}"/>
          </ac:picMkLst>
        </pc:picChg>
        <pc:picChg chg="mod">
          <ac:chgData name="Kin Tung" userId="S::kin.tung@tuni.fi::e2c427a8-ebcb-478c-b51b-e4f5e16d720d" providerId="AD" clId="Web-{D123ADE8-5491-5E6A-43F1-27A7AFCC56C7}" dt="2025-01-27T19:05:17.632" v="205" actId="1076"/>
          <ac:picMkLst>
            <pc:docMk/>
            <pc:sldMk cId="3956324027" sldId="256"/>
            <ac:picMk id="1024" creationId="{2B26CEE9-5D52-BFD4-C774-48265D7F5637}"/>
          </ac:picMkLst>
        </pc:picChg>
        <pc:picChg chg="mod">
          <ac:chgData name="Kin Tung" userId="S::kin.tung@tuni.fi::e2c427a8-ebcb-478c-b51b-e4f5e16d720d" providerId="AD" clId="Web-{D123ADE8-5491-5E6A-43F1-27A7AFCC56C7}" dt="2025-01-27T18:47:46.731" v="28" actId="1076"/>
          <ac:picMkLst>
            <pc:docMk/>
            <pc:sldMk cId="3956324027" sldId="256"/>
            <ac:picMk id="1028" creationId="{E87EDF38-21B9-BA1E-17FA-20F9AC4EA99A}"/>
          </ac:picMkLst>
        </pc:picChg>
        <pc:picChg chg="mod">
          <ac:chgData name="Kin Tung" userId="S::kin.tung@tuni.fi::e2c427a8-ebcb-478c-b51b-e4f5e16d720d" providerId="AD" clId="Web-{D123ADE8-5491-5E6A-43F1-27A7AFCC56C7}" dt="2025-01-27T19:05:39.961" v="210" actId="1076"/>
          <ac:picMkLst>
            <pc:docMk/>
            <pc:sldMk cId="3956324027" sldId="256"/>
            <ac:picMk id="1034" creationId="{300CC6A6-B595-1309-8483-0DDFC3F96F69}"/>
          </ac:picMkLst>
        </pc:picChg>
        <pc:cxnChg chg="mod">
          <ac:chgData name="Kin Tung" userId="S::kin.tung@tuni.fi::e2c427a8-ebcb-478c-b51b-e4f5e16d720d" providerId="AD" clId="Web-{D123ADE8-5491-5E6A-43F1-27A7AFCC56C7}" dt="2025-01-27T18:45:15.537" v="2" actId="14100"/>
          <ac:cxnSpMkLst>
            <pc:docMk/>
            <pc:sldMk cId="3956324027" sldId="256"/>
            <ac:cxnSpMk id="40" creationId="{200615BD-8FF1-C851-FBB7-F273F913DFF7}"/>
          </ac:cxnSpMkLst>
        </pc:cxnChg>
        <pc:cxnChg chg="mod">
          <ac:chgData name="Kin Tung" userId="S::kin.tung@tuni.fi::e2c427a8-ebcb-478c-b51b-e4f5e16d720d" providerId="AD" clId="Web-{D123ADE8-5491-5E6A-43F1-27A7AFCC56C7}" dt="2025-01-27T18:45:38.554" v="7" actId="14100"/>
          <ac:cxnSpMkLst>
            <pc:docMk/>
            <pc:sldMk cId="3956324027" sldId="256"/>
            <ac:cxnSpMk id="41" creationId="{7C50D604-3132-E85D-5399-3B6B16F29EC4}"/>
          </ac:cxnSpMkLst>
        </pc:cxnChg>
        <pc:cxnChg chg="mod">
          <ac:chgData name="Kin Tung" userId="S::kin.tung@tuni.fi::e2c427a8-ebcb-478c-b51b-e4f5e16d720d" providerId="AD" clId="Web-{D123ADE8-5491-5E6A-43F1-27A7AFCC56C7}" dt="2025-01-27T19:05:46.134" v="211" actId="1076"/>
          <ac:cxnSpMkLst>
            <pc:docMk/>
            <pc:sldMk cId="3956324027" sldId="256"/>
            <ac:cxnSpMk id="1044" creationId="{75429627-291E-D874-7C7B-A0B12BB7275E}"/>
          </ac:cxnSpMkLst>
        </pc:cxnChg>
        <pc:cxnChg chg="add del mod">
          <ac:chgData name="Kin Tung" userId="S::kin.tung@tuni.fi::e2c427a8-ebcb-478c-b51b-e4f5e16d720d" providerId="AD" clId="Web-{D123ADE8-5491-5E6A-43F1-27A7AFCC56C7}" dt="2025-01-27T18:51:47.381" v="52"/>
          <ac:cxnSpMkLst>
            <pc:docMk/>
            <pc:sldMk cId="3956324027" sldId="256"/>
            <ac:cxnSpMk id="1058" creationId="{3097454C-4F33-1791-F93C-C1764853AA3A}"/>
          </ac:cxnSpMkLst>
        </pc:cxnChg>
        <pc:cxnChg chg="add mod">
          <ac:chgData name="Kin Tung" userId="S::kin.tung@tuni.fi::e2c427a8-ebcb-478c-b51b-e4f5e16d720d" providerId="AD" clId="Web-{D123ADE8-5491-5E6A-43F1-27A7AFCC56C7}" dt="2025-01-27T18:54:47.341" v="76" actId="14100"/>
          <ac:cxnSpMkLst>
            <pc:docMk/>
            <pc:sldMk cId="3956324027" sldId="256"/>
            <ac:cxnSpMk id="1059" creationId="{6E92772E-D320-98E8-4927-CCA342504E75}"/>
          </ac:cxnSpMkLst>
        </pc:cxnChg>
        <pc:cxnChg chg="mod">
          <ac:chgData name="Kin Tung" userId="S::kin.tung@tuni.fi::e2c427a8-ebcb-478c-b51b-e4f5e16d720d" providerId="AD" clId="Web-{D123ADE8-5491-5E6A-43F1-27A7AFCC56C7}" dt="2025-01-27T19:06:56.824" v="219" actId="1076"/>
          <ac:cxnSpMkLst>
            <pc:docMk/>
            <pc:sldMk cId="3956324027" sldId="256"/>
            <ac:cxnSpMk id="1135" creationId="{808B11B2-1BB1-7206-F7A3-29EE89E957F0}"/>
          </ac:cxnSpMkLst>
        </pc:cxnChg>
      </pc:sldChg>
    </pc:docChg>
  </pc:docChgLst>
  <pc:docChgLst>
    <pc:chgData name="Eren Pekgöz (TAU)" userId="S::eren.pekgoz@tuni.fi::8523475f-3a6a-4547-8ef3-83cabe0763f0" providerId="AD" clId="Web-{C3E94F83-C520-E193-8E68-F88869AB4160}"/>
    <pc:docChg chg="modSld">
      <pc:chgData name="Eren Pekgöz (TAU)" userId="S::eren.pekgoz@tuni.fi::8523475f-3a6a-4547-8ef3-83cabe0763f0" providerId="AD" clId="Web-{C3E94F83-C520-E193-8E68-F88869AB4160}" dt="2025-01-27T10:38:16.011" v="11" actId="1076"/>
      <pc:docMkLst>
        <pc:docMk/>
      </pc:docMkLst>
      <pc:sldChg chg="modSp">
        <pc:chgData name="Eren Pekgöz (TAU)" userId="S::eren.pekgoz@tuni.fi::8523475f-3a6a-4547-8ef3-83cabe0763f0" providerId="AD" clId="Web-{C3E94F83-C520-E193-8E68-F88869AB4160}" dt="2025-01-27T10:38:16.011" v="11" actId="1076"/>
        <pc:sldMkLst>
          <pc:docMk/>
          <pc:sldMk cId="3956324027" sldId="256"/>
        </pc:sldMkLst>
        <pc:spChg chg="mod">
          <ac:chgData name="Eren Pekgöz (TAU)" userId="S::eren.pekgoz@tuni.fi::8523475f-3a6a-4547-8ef3-83cabe0763f0" providerId="AD" clId="Web-{C3E94F83-C520-E193-8E68-F88869AB4160}" dt="2025-01-27T10:37:34.759" v="8" actId="1076"/>
          <ac:spMkLst>
            <pc:docMk/>
            <pc:sldMk cId="3956324027" sldId="256"/>
            <ac:spMk id="43" creationId="{06F94050-1C4D-6CF0-028C-D0FEA9DAFC06}"/>
          </ac:spMkLst>
        </pc:spChg>
        <pc:spChg chg="mod">
          <ac:chgData name="Eren Pekgöz (TAU)" userId="S::eren.pekgoz@tuni.fi::8523475f-3a6a-4547-8ef3-83cabe0763f0" providerId="AD" clId="Web-{C3E94F83-C520-E193-8E68-F88869AB4160}" dt="2025-01-27T10:38:16.011" v="11" actId="1076"/>
          <ac:spMkLst>
            <pc:docMk/>
            <pc:sldMk cId="3956324027" sldId="256"/>
            <ac:spMk id="47" creationId="{5BBEE93E-4089-A567-D58B-1C5218D1D26B}"/>
          </ac:spMkLst>
        </pc:spChg>
        <pc:spChg chg="mod">
          <ac:chgData name="Eren Pekgöz (TAU)" userId="S::eren.pekgoz@tuni.fi::8523475f-3a6a-4547-8ef3-83cabe0763f0" providerId="AD" clId="Web-{C3E94F83-C520-E193-8E68-F88869AB4160}" dt="2025-01-27T10:37:22.118" v="7" actId="1076"/>
          <ac:spMkLst>
            <pc:docMk/>
            <pc:sldMk cId="3956324027" sldId="256"/>
            <ac:spMk id="1053" creationId="{4A946535-F07D-54E5-F04B-21C3A303D405}"/>
          </ac:spMkLst>
        </pc:spChg>
        <pc:spChg chg="mod">
          <ac:chgData name="Eren Pekgöz (TAU)" userId="S::eren.pekgoz@tuni.fi::8523475f-3a6a-4547-8ef3-83cabe0763f0" providerId="AD" clId="Web-{C3E94F83-C520-E193-8E68-F88869AB4160}" dt="2025-01-27T10:36:52.257" v="1" actId="1076"/>
          <ac:spMkLst>
            <pc:docMk/>
            <pc:sldMk cId="3956324027" sldId="256"/>
            <ac:spMk id="1055" creationId="{E88B62E6-20CC-A7FB-E4B5-30F62AF4820A}"/>
          </ac:spMkLst>
        </pc:spChg>
        <pc:cxnChg chg="mod">
          <ac:chgData name="Eren Pekgöz (TAU)" userId="S::eren.pekgoz@tuni.fi::8523475f-3a6a-4547-8ef3-83cabe0763f0" providerId="AD" clId="Web-{C3E94F83-C520-E193-8E68-F88869AB4160}" dt="2025-01-27T10:37:39.165" v="9" actId="14100"/>
          <ac:cxnSpMkLst>
            <pc:docMk/>
            <pc:sldMk cId="3956324027" sldId="256"/>
            <ac:cxnSpMk id="44" creationId="{698DC471-1570-841C-14C2-51FC051207E8}"/>
          </ac:cxnSpMkLst>
        </pc:cxnChg>
        <pc:cxnChg chg="mod">
          <ac:chgData name="Eren Pekgöz (TAU)" userId="S::eren.pekgoz@tuni.fi::8523475f-3a6a-4547-8ef3-83cabe0763f0" providerId="AD" clId="Web-{C3E94F83-C520-E193-8E68-F88869AB4160}" dt="2025-01-27T10:37:13.993" v="5" actId="14100"/>
          <ac:cxnSpMkLst>
            <pc:docMk/>
            <pc:sldMk cId="3956324027" sldId="256"/>
            <ac:cxnSpMk id="1060" creationId="{07C2FE91-9D3A-F3B7-0717-D9AC1CA63B04}"/>
          </ac:cxnSpMkLst>
        </pc:cxnChg>
        <pc:cxnChg chg="mod">
          <ac:chgData name="Eren Pekgöz (TAU)" userId="S::eren.pekgoz@tuni.fi::8523475f-3a6a-4547-8ef3-83cabe0763f0" providerId="AD" clId="Web-{C3E94F83-C520-E193-8E68-F88869AB4160}" dt="2025-01-27T10:38:02.198" v="10" actId="14100"/>
          <ac:cxnSpMkLst>
            <pc:docMk/>
            <pc:sldMk cId="3956324027" sldId="256"/>
            <ac:cxnSpMk id="1061" creationId="{85A73DF1-716F-E2E4-B3D8-FAB84320BF0C}"/>
          </ac:cxnSpMkLst>
        </pc:cxnChg>
      </pc:sldChg>
    </pc:docChg>
  </pc:docChgLst>
  <pc:docChgLst>
    <pc:chgData name="Daniel Pedraglio O'Hara" userId="S::daniel.pedraglioohara@tuni.fi::f7790cb8-761e-46a4-b976-8ff39301e303" providerId="AD" clId="Web-{D8E1FABF-381A-F376-ED9B-82C9F6590D75}"/>
    <pc:docChg chg="modSld">
      <pc:chgData name="Daniel Pedraglio O'Hara" userId="S::daniel.pedraglioohara@tuni.fi::f7790cb8-761e-46a4-b976-8ff39301e303" providerId="AD" clId="Web-{D8E1FABF-381A-F376-ED9B-82C9F6590D75}" dt="2025-01-26T06:57:55.712" v="1155" actId="20577"/>
      <pc:docMkLst>
        <pc:docMk/>
      </pc:docMkLst>
      <pc:sldChg chg="addSp delSp modSp">
        <pc:chgData name="Daniel Pedraglio O'Hara" userId="S::daniel.pedraglioohara@tuni.fi::f7790cb8-761e-46a4-b976-8ff39301e303" providerId="AD" clId="Web-{D8E1FABF-381A-F376-ED9B-82C9F6590D75}" dt="2025-01-26T06:57:55.712" v="1155" actId="20577"/>
        <pc:sldMkLst>
          <pc:docMk/>
          <pc:sldMk cId="3956324027" sldId="256"/>
        </pc:sldMkLst>
        <pc:spChg chg="mod">
          <ac:chgData name="Daniel Pedraglio O'Hara" userId="S::daniel.pedraglioohara@tuni.fi::f7790cb8-761e-46a4-b976-8ff39301e303" providerId="AD" clId="Web-{D8E1FABF-381A-F376-ED9B-82C9F6590D75}" dt="2025-01-26T06:29:50.969" v="587" actId="20577"/>
          <ac:spMkLst>
            <pc:docMk/>
            <pc:sldMk cId="3956324027" sldId="256"/>
            <ac:spMk id="4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D8E1FABF-381A-F376-ED9B-82C9F6590D75}" dt="2025-01-26T06:34:32.271" v="682" actId="1076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Daniel Pedraglio O'Hara" userId="S::daniel.pedraglioohara@tuni.fi::f7790cb8-761e-46a4-b976-8ff39301e303" providerId="AD" clId="Web-{D8E1FABF-381A-F376-ED9B-82C9F6590D75}" dt="2025-01-26T06:57:55.712" v="1155" actId="20577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Daniel Pedraglio O'Hara" userId="S::daniel.pedraglioohara@tuni.fi::f7790cb8-761e-46a4-b976-8ff39301e303" providerId="AD" clId="Web-{D8E1FABF-381A-F376-ED9B-82C9F6590D75}" dt="2025-01-26T05:42:24.006" v="0" actId="14100"/>
          <ac:spMkLst>
            <pc:docMk/>
            <pc:sldMk cId="3956324027" sldId="256"/>
            <ac:spMk id="31" creationId="{6434A3D5-7FE1-4E94-AE6A-D590AC539150}"/>
          </ac:spMkLst>
        </pc:spChg>
        <pc:picChg chg="add mod">
          <ac:chgData name="Daniel Pedraglio O'Hara" userId="S::daniel.pedraglioohara@tuni.fi::f7790cb8-761e-46a4-b976-8ff39301e303" providerId="AD" clId="Web-{D8E1FABF-381A-F376-ED9B-82C9F6590D75}" dt="2025-01-26T06:30:28.079" v="588" actId="1076"/>
          <ac:picMkLst>
            <pc:docMk/>
            <pc:sldMk cId="3956324027" sldId="256"/>
            <ac:picMk id="63" creationId="{4E958AFB-A8C0-8546-D9CE-B726B1FCC8D3}"/>
          </ac:picMkLst>
        </pc:picChg>
        <pc:picChg chg="add mod">
          <ac:chgData name="Daniel Pedraglio O'Hara" userId="S::daniel.pedraglioohara@tuni.fi::f7790cb8-761e-46a4-b976-8ff39301e303" providerId="AD" clId="Web-{D8E1FABF-381A-F376-ED9B-82C9F6590D75}" dt="2025-01-26T06:34:32.317" v="683" actId="1076"/>
          <ac:picMkLst>
            <pc:docMk/>
            <pc:sldMk cId="3956324027" sldId="256"/>
            <ac:picMk id="1024" creationId="{2B26CEE9-5D52-BFD4-C774-48265D7F5637}"/>
          </ac:picMkLst>
        </pc:picChg>
      </pc:sldChg>
    </pc:docChg>
  </pc:docChgLst>
  <pc:docChgLst>
    <pc:chgData name="Eren Pekgöz (TAU)" userId="S::eren.pekgoz@tuni.fi::8523475f-3a6a-4547-8ef3-83cabe0763f0" providerId="AD" clId="Web-{53DC72CE-0E2A-A7E1-CF26-F4AD42177BF8}"/>
    <pc:docChg chg="modSld">
      <pc:chgData name="Eren Pekgöz (TAU)" userId="S::eren.pekgoz@tuni.fi::8523475f-3a6a-4547-8ef3-83cabe0763f0" providerId="AD" clId="Web-{53DC72CE-0E2A-A7E1-CF26-F4AD42177BF8}" dt="2025-01-28T07:11:24.002" v="19" actId="1076"/>
      <pc:docMkLst>
        <pc:docMk/>
      </pc:docMkLst>
      <pc:sldChg chg="addSp modSp">
        <pc:chgData name="Eren Pekgöz (TAU)" userId="S::eren.pekgoz@tuni.fi::8523475f-3a6a-4547-8ef3-83cabe0763f0" providerId="AD" clId="Web-{53DC72CE-0E2A-A7E1-CF26-F4AD42177BF8}" dt="2025-01-28T07:11:24.002" v="19" actId="1076"/>
        <pc:sldMkLst>
          <pc:docMk/>
          <pc:sldMk cId="3956324027" sldId="256"/>
        </pc:sldMkLst>
        <pc:picChg chg="add mod">
          <ac:chgData name="Eren Pekgöz (TAU)" userId="S::eren.pekgoz@tuni.fi::8523475f-3a6a-4547-8ef3-83cabe0763f0" providerId="AD" clId="Web-{53DC72CE-0E2A-A7E1-CF26-F4AD42177BF8}" dt="2025-01-28T07:11:24.002" v="19" actId="1076"/>
          <ac:picMkLst>
            <pc:docMk/>
            <pc:sldMk cId="3956324027" sldId="256"/>
            <ac:picMk id="62" creationId="{BE0B3A4C-90F4-9517-41F9-16EE91214F3B}"/>
          </ac:picMkLst>
        </pc:picChg>
        <pc:picChg chg="add mod">
          <ac:chgData name="Eren Pekgöz (TAU)" userId="S::eren.pekgoz@tuni.fi::8523475f-3a6a-4547-8ef3-83cabe0763f0" providerId="AD" clId="Web-{53DC72CE-0E2A-A7E1-CF26-F4AD42177BF8}" dt="2025-01-28T07:10:47.470" v="13" actId="1076"/>
          <ac:picMkLst>
            <pc:docMk/>
            <pc:sldMk cId="3956324027" sldId="256"/>
            <ac:picMk id="1025" creationId="{E690929C-ABC2-41A9-6953-0B5490310CAE}"/>
          </ac:picMkLst>
        </pc:picChg>
      </pc:sldChg>
    </pc:docChg>
  </pc:docChgLst>
  <pc:docChgLst>
    <pc:chgData name="Daniel Pedraglio O'Hara" userId="S::daniel.pedraglioohara@tuni.fi::f7790cb8-761e-46a4-b976-8ff39301e303" providerId="AD" clId="Web-{C53CD11E-D221-2997-B75B-6E4221F484A8}"/>
    <pc:docChg chg="modSld">
      <pc:chgData name="Daniel Pedraglio O'Hara" userId="S::daniel.pedraglioohara@tuni.fi::f7790cb8-761e-46a4-b976-8ff39301e303" providerId="AD" clId="Web-{C53CD11E-D221-2997-B75B-6E4221F484A8}" dt="2025-01-27T09:59:31.471" v="562"/>
      <pc:docMkLst>
        <pc:docMk/>
      </pc:docMkLst>
      <pc:sldChg chg="addSp delSp modSp">
        <pc:chgData name="Daniel Pedraglio O'Hara" userId="S::daniel.pedraglioohara@tuni.fi::f7790cb8-761e-46a4-b976-8ff39301e303" providerId="AD" clId="Web-{C53CD11E-D221-2997-B75B-6E4221F484A8}" dt="2025-01-27T09:59:31.471" v="562"/>
        <pc:sldMkLst>
          <pc:docMk/>
          <pc:sldMk cId="3956324027" sldId="256"/>
        </pc:sldMkLst>
        <pc:spChg chg="mod">
          <ac:chgData name="Daniel Pedraglio O'Hara" userId="S::daniel.pedraglioohara@tuni.fi::f7790cb8-761e-46a4-b976-8ff39301e303" providerId="AD" clId="Web-{C53CD11E-D221-2997-B75B-6E4221F484A8}" dt="2025-01-27T09:37:09.679" v="296" actId="20577"/>
          <ac:spMkLst>
            <pc:docMk/>
            <pc:sldMk cId="3956324027" sldId="256"/>
            <ac:spMk id="4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55:03.806" v="547" actId="1076"/>
          <ac:spMkLst>
            <pc:docMk/>
            <pc:sldMk cId="3956324027" sldId="256"/>
            <ac:spMk id="6" creationId="{C41F09BC-B628-F0D0-46E4-57BF6597A311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55:09.041" v="549" actId="1076"/>
          <ac:spMkLst>
            <pc:docMk/>
            <pc:sldMk cId="3956324027" sldId="256"/>
            <ac:spMk id="7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42:41.361" v="307" actId="1076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43:00.862" v="309" actId="1076"/>
          <ac:spMkLst>
            <pc:docMk/>
            <pc:sldMk cId="3956324027" sldId="256"/>
            <ac:spMk id="16" creationId="{3D3B4131-E41F-A014-576C-6F875D2F5F6A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42:30.251" v="303" actId="1076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43:00.909" v="310" actId="1076"/>
          <ac:spMkLst>
            <pc:docMk/>
            <pc:sldMk cId="3956324027" sldId="256"/>
            <ac:spMk id="19" creationId="{19BB120A-190D-7606-9BF5-2AB252577148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27:33.676" v="199" actId="1076"/>
          <ac:spMkLst>
            <pc:docMk/>
            <pc:sldMk cId="3956324027" sldId="256"/>
            <ac:spMk id="31" creationId="{6434A3D5-7FE1-4E94-AE6A-D590AC539150}"/>
          </ac:spMkLst>
        </pc:spChg>
        <pc:spChg chg="add mod ord">
          <ac:chgData name="Daniel Pedraglio O'Hara" userId="S::daniel.pedraglioohara@tuni.fi::f7790cb8-761e-46a4-b976-8ff39301e303" providerId="AD" clId="Web-{C53CD11E-D221-2997-B75B-6E4221F484A8}" dt="2025-01-27T09:37:45.617" v="302" actId="14100"/>
          <ac:spMkLst>
            <pc:docMk/>
            <pc:sldMk cId="3956324027" sldId="256"/>
            <ac:spMk id="46" creationId="{3F464214-FE88-C98E-CE5B-EC5575182018}"/>
          </ac:spMkLst>
        </pc:spChg>
        <pc:spChg chg="add mod">
          <ac:chgData name="Daniel Pedraglio O'Hara" userId="S::daniel.pedraglioohara@tuni.fi::f7790cb8-761e-46a4-b976-8ff39301e303" providerId="AD" clId="Web-{C53CD11E-D221-2997-B75B-6E4221F484A8}" dt="2025-01-27T09:46:24.009" v="464" actId="20577"/>
          <ac:spMkLst>
            <pc:docMk/>
            <pc:sldMk cId="3956324027" sldId="256"/>
            <ac:spMk id="47" creationId="{5BBEE93E-4089-A567-D58B-1C5218D1D26B}"/>
          </ac:spMkLst>
        </pc:spChg>
        <pc:spChg chg="add del mod">
          <ac:chgData name="Daniel Pedraglio O'Hara" userId="S::daniel.pedraglioohara@tuni.fi::f7790cb8-761e-46a4-b976-8ff39301e303" providerId="AD" clId="Web-{C53CD11E-D221-2997-B75B-6E4221F484A8}" dt="2025-01-27T09:46:05.367" v="462"/>
          <ac:spMkLst>
            <pc:docMk/>
            <pc:sldMk cId="3956324027" sldId="256"/>
            <ac:spMk id="48" creationId="{F73EBC63-4716-BF2D-75EC-33DD56FB76C9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42:41.330" v="306" actId="1076"/>
          <ac:spMkLst>
            <pc:docMk/>
            <pc:sldMk cId="3956324027" sldId="256"/>
            <ac:spMk id="1025" creationId="{14239464-9816-C88B-34EA-ADEB793D7EB0}"/>
          </ac:spMkLst>
        </pc:spChg>
        <pc:spChg chg="del mod">
          <ac:chgData name="Daniel Pedraglio O'Hara" userId="S::daniel.pedraglioohara@tuni.fi::f7790cb8-761e-46a4-b976-8ff39301e303" providerId="AD" clId="Web-{C53CD11E-D221-2997-B75B-6E4221F484A8}" dt="2025-01-27T09:43:23.487" v="317"/>
          <ac:spMkLst>
            <pc:docMk/>
            <pc:sldMk cId="3956324027" sldId="256"/>
            <ac:spMk id="1027" creationId="{01AFA205-4F7D-5354-679F-C3DECFC1FE25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43:53.723" v="342" actId="20577"/>
          <ac:spMkLst>
            <pc:docMk/>
            <pc:sldMk cId="3956324027" sldId="256"/>
            <ac:spMk id="1029" creationId="{EEA359A0-07FF-44FC-DF5E-B3F550E10F29}"/>
          </ac:spMkLst>
        </pc:spChg>
        <pc:spChg chg="add mod">
          <ac:chgData name="Daniel Pedraglio O'Hara" userId="S::daniel.pedraglioohara@tuni.fi::f7790cb8-761e-46a4-b976-8ff39301e303" providerId="AD" clId="Web-{C53CD11E-D221-2997-B75B-6E4221F484A8}" dt="2025-01-27T09:49:11.264" v="525" actId="1076"/>
          <ac:spMkLst>
            <pc:docMk/>
            <pc:sldMk cId="3956324027" sldId="256"/>
            <ac:spMk id="1053" creationId="{4A946535-F07D-54E5-F04B-21C3A303D405}"/>
          </ac:spMkLst>
        </pc:spChg>
        <pc:spChg chg="add del">
          <ac:chgData name="Daniel Pedraglio O'Hara" userId="S::daniel.pedraglioohara@tuni.fi::f7790cb8-761e-46a4-b976-8ff39301e303" providerId="AD" clId="Web-{C53CD11E-D221-2997-B75B-6E4221F484A8}" dt="2025-01-27T09:46:57.494" v="468"/>
          <ac:spMkLst>
            <pc:docMk/>
            <pc:sldMk cId="3956324027" sldId="256"/>
            <ac:spMk id="1054" creationId="{FB1F7478-638A-EE64-71F7-3219B8D1908E}"/>
          </ac:spMkLst>
        </pc:spChg>
        <pc:spChg chg="add mod">
          <ac:chgData name="Daniel Pedraglio O'Hara" userId="S::daniel.pedraglioohara@tuni.fi::f7790cb8-761e-46a4-b976-8ff39301e303" providerId="AD" clId="Web-{C53CD11E-D221-2997-B75B-6E4221F484A8}" dt="2025-01-27T09:49:07.232" v="524" actId="1076"/>
          <ac:spMkLst>
            <pc:docMk/>
            <pc:sldMk cId="3956324027" sldId="256"/>
            <ac:spMk id="1055" creationId="{E88B62E6-20CC-A7FB-E4B5-30F62AF4820A}"/>
          </ac:spMkLst>
        </pc:spChg>
        <pc:spChg chg="add mod">
          <ac:chgData name="Daniel Pedraglio O'Hara" userId="S::daniel.pedraglioohara@tuni.fi::f7790cb8-761e-46a4-b976-8ff39301e303" providerId="AD" clId="Web-{C53CD11E-D221-2997-B75B-6E4221F484A8}" dt="2025-01-27T09:59:31.471" v="562"/>
          <ac:spMkLst>
            <pc:docMk/>
            <pc:sldMk cId="3956324027" sldId="256"/>
            <ac:spMk id="1056" creationId="{107581A6-1D8F-A2BF-5A74-650F6AFD0B41}"/>
          </ac:spMkLst>
        </pc:spChg>
        <pc:spChg chg="add mod">
          <ac:chgData name="Daniel Pedraglio O'Hara" userId="S::daniel.pedraglioohara@tuni.fi::f7790cb8-761e-46a4-b976-8ff39301e303" providerId="AD" clId="Web-{C53CD11E-D221-2997-B75B-6E4221F484A8}" dt="2025-01-27T09:48:51.701" v="521"/>
          <ac:spMkLst>
            <pc:docMk/>
            <pc:sldMk cId="3956324027" sldId="256"/>
            <ac:spMk id="1057" creationId="{C9853FA1-90F8-EC45-8DED-1A9F52F25036}"/>
          </ac:spMkLst>
        </pc:spChg>
        <pc:spChg chg="mod">
          <ac:chgData name="Daniel Pedraglio O'Hara" userId="S::daniel.pedraglioohara@tuni.fi::f7790cb8-761e-46a4-b976-8ff39301e303" providerId="AD" clId="Web-{C53CD11E-D221-2997-B75B-6E4221F484A8}" dt="2025-01-27T09:45:12.303" v="451" actId="20577"/>
          <ac:spMkLst>
            <pc:docMk/>
            <pc:sldMk cId="3956324027" sldId="256"/>
            <ac:spMk id="1062" creationId="{17C69CDF-284C-D9CC-DAB0-8BCE58E01B9C}"/>
          </ac:spMkLst>
        </pc:spChg>
        <pc:picChg chg="mod">
          <ac:chgData name="Daniel Pedraglio O'Hara" userId="S::daniel.pedraglioohara@tuni.fi::f7790cb8-761e-46a4-b976-8ff39301e303" providerId="AD" clId="Web-{C53CD11E-D221-2997-B75B-6E4221F484A8}" dt="2025-01-27T09:33:34.063" v="229" actId="1076"/>
          <ac:picMkLst>
            <pc:docMk/>
            <pc:sldMk cId="3956324027" sldId="256"/>
            <ac:picMk id="8" creationId="{06A874C3-BDCF-91CA-55F9-C0C9E9779EC5}"/>
          </ac:picMkLst>
        </pc:picChg>
        <pc:picChg chg="mod">
          <ac:chgData name="Daniel Pedraglio O'Hara" userId="S::daniel.pedraglioohara@tuni.fi::f7790cb8-761e-46a4-b976-8ff39301e303" providerId="AD" clId="Web-{C53CD11E-D221-2997-B75B-6E4221F484A8}" dt="2025-01-27T09:50:59.642" v="530" actId="1076"/>
          <ac:picMkLst>
            <pc:docMk/>
            <pc:sldMk cId="3956324027" sldId="256"/>
            <ac:picMk id="9" creationId="{E7A5426F-3AFD-6674-6D32-F9EBF3EF3A3C}"/>
          </ac:picMkLst>
        </pc:picChg>
        <pc:picChg chg="mod">
          <ac:chgData name="Daniel Pedraglio O'Hara" userId="S::daniel.pedraglioohara@tuni.fi::f7790cb8-761e-46a4-b976-8ff39301e303" providerId="AD" clId="Web-{C53CD11E-D221-2997-B75B-6E4221F484A8}" dt="2025-01-27T09:30:19.353" v="213" actId="14100"/>
          <ac:picMkLst>
            <pc:docMk/>
            <pc:sldMk cId="3956324027" sldId="256"/>
            <ac:picMk id="63" creationId="{4E958AFB-A8C0-8546-D9CE-B726B1FCC8D3}"/>
          </ac:picMkLst>
        </pc:picChg>
        <pc:picChg chg="mod">
          <ac:chgData name="Daniel Pedraglio O'Hara" userId="S::daniel.pedraglioohara@tuni.fi::f7790cb8-761e-46a4-b976-8ff39301e303" providerId="AD" clId="Web-{C53CD11E-D221-2997-B75B-6E4221F484A8}" dt="2025-01-27T09:30:45.682" v="214" actId="14100"/>
          <ac:picMkLst>
            <pc:docMk/>
            <pc:sldMk cId="3956324027" sldId="256"/>
            <ac:picMk id="1024" creationId="{2B26CEE9-5D52-BFD4-C774-48265D7F5637}"/>
          </ac:picMkLst>
        </pc:picChg>
        <pc:picChg chg="mod ord">
          <ac:chgData name="Daniel Pedraglio O'Hara" userId="S::daniel.pedraglioohara@tuni.fi::f7790cb8-761e-46a4-b976-8ff39301e303" providerId="AD" clId="Web-{C53CD11E-D221-2997-B75B-6E4221F484A8}" dt="2025-01-27T09:50:49.783" v="529"/>
          <ac:picMkLst>
            <pc:docMk/>
            <pc:sldMk cId="3956324027" sldId="256"/>
            <ac:picMk id="1028" creationId="{E87EDF38-21B9-BA1E-17FA-20F9AC4EA99A}"/>
          </ac:picMkLst>
        </pc:picChg>
        <pc:picChg chg="mod">
          <ac:chgData name="Daniel Pedraglio O'Hara" userId="S::daniel.pedraglioohara@tuni.fi::f7790cb8-761e-46a4-b976-8ff39301e303" providerId="AD" clId="Web-{C53CD11E-D221-2997-B75B-6E4221F484A8}" dt="2025-01-27T09:27:30.864" v="198" actId="14100"/>
          <ac:picMkLst>
            <pc:docMk/>
            <pc:sldMk cId="3956324027" sldId="256"/>
            <ac:picMk id="1034" creationId="{300CC6A6-B595-1309-8483-0DDFC3F96F69}"/>
          </ac:picMkLst>
        </pc:picChg>
        <pc:picChg chg="add del mod">
          <ac:chgData name="Daniel Pedraglio O'Hara" userId="S::daniel.pedraglioohara@tuni.fi::f7790cb8-761e-46a4-b976-8ff39301e303" providerId="AD" clId="Web-{C53CD11E-D221-2997-B75B-6E4221F484A8}" dt="2025-01-27T09:51:31.550" v="535"/>
          <ac:picMkLst>
            <pc:docMk/>
            <pc:sldMk cId="3956324027" sldId="256"/>
            <ac:picMk id="1059" creationId="{8201F20F-C5D8-BC60-04F7-061C30222F6A}"/>
          </ac:picMkLst>
        </pc:picChg>
        <pc:cxnChg chg="mod">
          <ac:chgData name="Daniel Pedraglio O'Hara" userId="S::daniel.pedraglioohara@tuni.fi::f7790cb8-761e-46a4-b976-8ff39301e303" providerId="AD" clId="Web-{C53CD11E-D221-2997-B75B-6E4221F484A8}" dt="2025-01-27T09:43:01.034" v="313" actId="1076"/>
          <ac:cxnSpMkLst>
            <pc:docMk/>
            <pc:sldMk cId="3956324027" sldId="256"/>
            <ac:cxnSpMk id="14" creationId="{C8C4645A-6BF3-D2BC-35AC-AAD135B9E86B}"/>
          </ac:cxnSpMkLst>
        </pc:cxnChg>
        <pc:cxnChg chg="del mod">
          <ac:chgData name="Daniel Pedraglio O'Hara" userId="S::daniel.pedraglioohara@tuni.fi::f7790cb8-761e-46a4-b976-8ff39301e303" providerId="AD" clId="Web-{C53CD11E-D221-2997-B75B-6E4221F484A8}" dt="2025-01-27T09:58:05.765" v="557"/>
          <ac:cxnSpMkLst>
            <pc:docMk/>
            <pc:sldMk cId="3956324027" sldId="256"/>
            <ac:cxnSpMk id="1049" creationId="{72C653FA-30F2-4F55-EEC1-EB5564ED2C1F}"/>
          </ac:cxnSpMkLst>
        </pc:cxnChg>
        <pc:cxnChg chg="add del">
          <ac:chgData name="Daniel Pedraglio O'Hara" userId="S::daniel.pedraglioohara@tuni.fi::f7790cb8-761e-46a4-b976-8ff39301e303" providerId="AD" clId="Web-{C53CD11E-D221-2997-B75B-6E4221F484A8}" dt="2025-01-27T09:50:11.516" v="527"/>
          <ac:cxnSpMkLst>
            <pc:docMk/>
            <pc:sldMk cId="3956324027" sldId="256"/>
            <ac:cxnSpMk id="1058" creationId="{8ED51507-382A-4856-713D-EF74CCB83A0F}"/>
          </ac:cxnSpMkLst>
        </pc:cxnChg>
        <pc:cxnChg chg="add mod">
          <ac:chgData name="Daniel Pedraglio O'Hara" userId="S::daniel.pedraglioohara@tuni.fi::f7790cb8-761e-46a4-b976-8ff39301e303" providerId="AD" clId="Web-{C53CD11E-D221-2997-B75B-6E4221F484A8}" dt="2025-01-27T09:52:19.957" v="542" actId="14100"/>
          <ac:cxnSpMkLst>
            <pc:docMk/>
            <pc:sldMk cId="3956324027" sldId="256"/>
            <ac:cxnSpMk id="1060" creationId="{07C2FE91-9D3A-F3B7-0717-D9AC1CA63B04}"/>
          </ac:cxnSpMkLst>
        </pc:cxnChg>
        <pc:cxnChg chg="add mod">
          <ac:chgData name="Daniel Pedraglio O'Hara" userId="S::daniel.pedraglioohara@tuni.fi::f7790cb8-761e-46a4-b976-8ff39301e303" providerId="AD" clId="Web-{C53CD11E-D221-2997-B75B-6E4221F484A8}" dt="2025-01-27T09:53:14.287" v="546" actId="14100"/>
          <ac:cxnSpMkLst>
            <pc:docMk/>
            <pc:sldMk cId="3956324027" sldId="256"/>
            <ac:cxnSpMk id="1061" creationId="{85A73DF1-716F-E2E4-B3D8-FAB84320BF0C}"/>
          </ac:cxnSpMkLst>
        </pc:cxnChg>
        <pc:cxnChg chg="add mod">
          <ac:chgData name="Daniel Pedraglio O'Hara" userId="S::daniel.pedraglioohara@tuni.fi::f7790cb8-761e-46a4-b976-8ff39301e303" providerId="AD" clId="Web-{C53CD11E-D221-2997-B75B-6E4221F484A8}" dt="2025-01-27T09:58:22.109" v="560" actId="1076"/>
          <ac:cxnSpMkLst>
            <pc:docMk/>
            <pc:sldMk cId="3956324027" sldId="256"/>
            <ac:cxnSpMk id="1135" creationId="{808B11B2-1BB1-7206-F7A3-29EE89E957F0}"/>
          </ac:cxnSpMkLst>
        </pc:cxnChg>
      </pc:sldChg>
    </pc:docChg>
  </pc:docChgLst>
  <pc:docChgLst>
    <pc:chgData name="Kin Tung" userId="S::kin.tung@tuni.fi::e2c427a8-ebcb-478c-b51b-e4f5e16d720d" providerId="AD" clId="Web-{F103E90D-B9B2-05ED-8E37-6359E9209C22}"/>
    <pc:docChg chg="modSld">
      <pc:chgData name="Kin Tung" userId="S::kin.tung@tuni.fi::e2c427a8-ebcb-478c-b51b-e4f5e16d720d" providerId="AD" clId="Web-{F103E90D-B9B2-05ED-8E37-6359E9209C22}" dt="2025-01-27T15:45:31.676" v="158" actId="20577"/>
      <pc:docMkLst>
        <pc:docMk/>
      </pc:docMkLst>
      <pc:sldChg chg="addSp modSp">
        <pc:chgData name="Kin Tung" userId="S::kin.tung@tuni.fi::e2c427a8-ebcb-478c-b51b-e4f5e16d720d" providerId="AD" clId="Web-{F103E90D-B9B2-05ED-8E37-6359E9209C22}" dt="2025-01-27T15:45:31.676" v="158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F103E90D-B9B2-05ED-8E37-6359E9209C22}" dt="2025-01-27T15:33:20.056" v="30" actId="1076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Kin Tung" userId="S::kin.tung@tuni.fi::e2c427a8-ebcb-478c-b51b-e4f5e16d720d" providerId="AD" clId="Web-{F103E90D-B9B2-05ED-8E37-6359E9209C22}" dt="2025-01-27T15:45:31.676" v="158" actId="20577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Kin Tung" userId="S::kin.tung@tuni.fi::e2c427a8-ebcb-478c-b51b-e4f5e16d720d" providerId="AD" clId="Web-{F103E90D-B9B2-05ED-8E37-6359E9209C22}" dt="2025-01-27T15:33:09.696" v="29" actId="1076"/>
          <ac:spMkLst>
            <pc:docMk/>
            <pc:sldMk cId="3956324027" sldId="256"/>
            <ac:spMk id="29" creationId="{AD887878-0334-4DA5-A495-F674579B35F6}"/>
          </ac:spMkLst>
        </pc:spChg>
        <pc:spChg chg="mod">
          <ac:chgData name="Kin Tung" userId="S::kin.tung@tuni.fi::e2c427a8-ebcb-478c-b51b-e4f5e16d720d" providerId="AD" clId="Web-{F103E90D-B9B2-05ED-8E37-6359E9209C22}" dt="2025-01-27T15:30:06.393" v="11"/>
          <ac:spMkLst>
            <pc:docMk/>
            <pc:sldMk cId="3956324027" sldId="256"/>
            <ac:spMk id="1055" creationId="{3DA58A4B-DBEE-ACE4-1E57-3008E6FFB870}"/>
          </ac:spMkLst>
        </pc:spChg>
        <pc:spChg chg="mod">
          <ac:chgData name="Kin Tung" userId="S::kin.tung@tuni.fi::e2c427a8-ebcb-478c-b51b-e4f5e16d720d" providerId="AD" clId="Web-{F103E90D-B9B2-05ED-8E37-6359E9209C22}" dt="2025-01-27T15:30:15.815" v="12" actId="1076"/>
          <ac:spMkLst>
            <pc:docMk/>
            <pc:sldMk cId="3956324027" sldId="256"/>
            <ac:spMk id="1157" creationId="{E51CF478-2C74-54E4-341F-0D496B7CFB22}"/>
          </ac:spMkLst>
        </pc:spChg>
        <pc:spChg chg="mod">
          <ac:chgData name="Kin Tung" userId="S::kin.tung@tuni.fi::e2c427a8-ebcb-478c-b51b-e4f5e16d720d" providerId="AD" clId="Web-{F103E90D-B9B2-05ED-8E37-6359E9209C22}" dt="2025-01-27T15:30:15.862" v="13" actId="1076"/>
          <ac:spMkLst>
            <pc:docMk/>
            <pc:sldMk cId="3956324027" sldId="256"/>
            <ac:spMk id="1158" creationId="{A6F4493B-113C-6E15-03B7-30D5F6461592}"/>
          </ac:spMkLst>
        </pc:spChg>
        <pc:picChg chg="mod">
          <ac:chgData name="Kin Tung" userId="S::kin.tung@tuni.fi::e2c427a8-ebcb-478c-b51b-e4f5e16d720d" providerId="AD" clId="Web-{F103E90D-B9B2-05ED-8E37-6359E9209C22}" dt="2025-01-27T15:29:45.486" v="10" actId="1076"/>
          <ac:picMkLst>
            <pc:docMk/>
            <pc:sldMk cId="3956324027" sldId="256"/>
            <ac:picMk id="9" creationId="{E7A5426F-3AFD-6674-6D32-F9EBF3EF3A3C}"/>
          </ac:picMkLst>
        </pc:picChg>
        <pc:cxnChg chg="add mod">
          <ac:chgData name="Kin Tung" userId="S::kin.tung@tuni.fi::e2c427a8-ebcb-478c-b51b-e4f5e16d720d" providerId="AD" clId="Web-{F103E90D-B9B2-05ED-8E37-6359E9209C22}" dt="2025-01-27T15:34:51.200" v="39" actId="14100"/>
          <ac:cxnSpMkLst>
            <pc:docMk/>
            <pc:sldMk cId="3956324027" sldId="256"/>
            <ac:cxnSpMk id="1044" creationId="{75429627-291E-D874-7C7B-A0B12BB7275E}"/>
          </ac:cxnSpMkLst>
        </pc:cxnChg>
        <pc:cxnChg chg="add mod">
          <ac:chgData name="Kin Tung" userId="S::kin.tung@tuni.fi::e2c427a8-ebcb-478c-b51b-e4f5e16d720d" providerId="AD" clId="Web-{F103E90D-B9B2-05ED-8E37-6359E9209C22}" dt="2025-01-27T15:31:32.615" v="23" actId="1076"/>
          <ac:cxnSpMkLst>
            <pc:docMk/>
            <pc:sldMk cId="3956324027" sldId="256"/>
            <ac:cxnSpMk id="1045" creationId="{48D1A313-7898-DD0D-E9C9-9613B19DDE83}"/>
          </ac:cxnSpMkLst>
        </pc:cxnChg>
        <pc:cxnChg chg="mod">
          <ac:chgData name="Kin Tung" userId="S::kin.tung@tuni.fi::e2c427a8-ebcb-478c-b51b-e4f5e16d720d" providerId="AD" clId="Web-{F103E90D-B9B2-05ED-8E37-6359E9209C22}" dt="2025-01-27T15:35:29.858" v="40" actId="14100"/>
          <ac:cxnSpMkLst>
            <pc:docMk/>
            <pc:sldMk cId="3956324027" sldId="256"/>
            <ac:cxnSpMk id="1135" creationId="{808B11B2-1BB1-7206-F7A3-29EE89E957F0}"/>
          </ac:cxnSpMkLst>
        </pc:cxnChg>
      </pc:sldChg>
    </pc:docChg>
  </pc:docChgLst>
  <pc:docChgLst>
    <pc:chgData name="Kin Tung" userId="S::kin.tung@tuni.fi::e2c427a8-ebcb-478c-b51b-e4f5e16d720d" providerId="AD" clId="Web-{4AB4ECB7-B34C-B1DD-E3A2-AED815097472}"/>
    <pc:docChg chg="modSld">
      <pc:chgData name="Kin Tung" userId="S::kin.tung@tuni.fi::e2c427a8-ebcb-478c-b51b-e4f5e16d720d" providerId="AD" clId="Web-{4AB4ECB7-B34C-B1DD-E3A2-AED815097472}" dt="2025-01-26T09:40:17.881" v="11" actId="20577"/>
      <pc:docMkLst>
        <pc:docMk/>
      </pc:docMkLst>
      <pc:sldChg chg="modSp">
        <pc:chgData name="Kin Tung" userId="S::kin.tung@tuni.fi::e2c427a8-ebcb-478c-b51b-e4f5e16d720d" providerId="AD" clId="Web-{4AB4ECB7-B34C-B1DD-E3A2-AED815097472}" dt="2025-01-26T09:40:17.881" v="11" actId="20577"/>
        <pc:sldMkLst>
          <pc:docMk/>
          <pc:sldMk cId="3956324027" sldId="256"/>
        </pc:sldMkLst>
        <pc:graphicFrameChg chg="modGraphic">
          <ac:chgData name="Kin Tung" userId="S::kin.tung@tuni.fi::e2c427a8-ebcb-478c-b51b-e4f5e16d720d" providerId="AD" clId="Web-{4AB4ECB7-B34C-B1DD-E3A2-AED815097472}" dt="2025-01-26T09:40:17.881" v="11" actId="20577"/>
          <ac:graphicFrameMkLst>
            <pc:docMk/>
            <pc:sldMk cId="3956324027" sldId="256"/>
            <ac:graphicFrameMk id="10" creationId="{EC8278A3-8614-9CCD-45BD-7D0692239BDC}"/>
          </ac:graphicFrameMkLst>
        </pc:graphicFrameChg>
      </pc:sldChg>
    </pc:docChg>
  </pc:docChgLst>
  <pc:docChgLst>
    <pc:chgData name="Kin Tung" userId="S::kin.tung@tuni.fi::e2c427a8-ebcb-478c-b51b-e4f5e16d720d" providerId="AD" clId="Web-{E82D8077-F3B0-690B-F898-879AE23B5CAE}"/>
    <pc:docChg chg="modSld">
      <pc:chgData name="Kin Tung" userId="S::kin.tung@tuni.fi::e2c427a8-ebcb-478c-b51b-e4f5e16d720d" providerId="AD" clId="Web-{E82D8077-F3B0-690B-F898-879AE23B5CAE}" dt="2025-01-27T15:54:30.707" v="57" actId="20577"/>
      <pc:docMkLst>
        <pc:docMk/>
      </pc:docMkLst>
      <pc:sldChg chg="addSp delSp modSp">
        <pc:chgData name="Kin Tung" userId="S::kin.tung@tuni.fi::e2c427a8-ebcb-478c-b51b-e4f5e16d720d" providerId="AD" clId="Web-{E82D8077-F3B0-690B-F898-879AE23B5CAE}" dt="2025-01-27T15:54:30.707" v="57" actId="20577"/>
        <pc:sldMkLst>
          <pc:docMk/>
          <pc:sldMk cId="3956324027" sldId="256"/>
        </pc:sldMkLst>
        <pc:spChg chg="add del mod">
          <ac:chgData name="Kin Tung" userId="S::kin.tung@tuni.fi::e2c427a8-ebcb-478c-b51b-e4f5e16d720d" providerId="AD" clId="Web-{E82D8077-F3B0-690B-F898-879AE23B5CAE}" dt="2025-01-27T15:48:14.290" v="29"/>
          <ac:spMkLst>
            <pc:docMk/>
            <pc:sldMk cId="3956324027" sldId="256"/>
            <ac:spMk id="1057" creationId="{F58DD0BF-0401-8BC6-34B4-BFBCB2975D0F}"/>
          </ac:spMkLst>
        </pc:spChg>
        <pc:spChg chg="add mod">
          <ac:chgData name="Kin Tung" userId="S::kin.tung@tuni.fi::e2c427a8-ebcb-478c-b51b-e4f5e16d720d" providerId="AD" clId="Web-{E82D8077-F3B0-690B-F898-879AE23B5CAE}" dt="2025-01-27T15:54:30.707" v="57" actId="20577"/>
          <ac:spMkLst>
            <pc:docMk/>
            <pc:sldMk cId="3956324027" sldId="256"/>
            <ac:spMk id="1085" creationId="{609CDEBC-766A-23FA-96A2-61806CE2942D}"/>
          </ac:spMkLst>
        </pc:spChg>
        <pc:spChg chg="mod">
          <ac:chgData name="Kin Tung" userId="S::kin.tung@tuni.fi::e2c427a8-ebcb-478c-b51b-e4f5e16d720d" providerId="AD" clId="Web-{E82D8077-F3B0-690B-F898-879AE23B5CAE}" dt="2025-01-27T15:53:10.080" v="35" actId="20577"/>
          <ac:spMkLst>
            <pc:docMk/>
            <pc:sldMk cId="3956324027" sldId="256"/>
            <ac:spMk id="1156" creationId="{815C3A16-B46C-E1C6-6D0E-FE59922895CA}"/>
          </ac:spMkLst>
        </pc:spChg>
        <pc:cxnChg chg="add del">
          <ac:chgData name="Kin Tung" userId="S::kin.tung@tuni.fi::e2c427a8-ebcb-478c-b51b-e4f5e16d720d" providerId="AD" clId="Web-{E82D8077-F3B0-690B-F898-879AE23B5CAE}" dt="2025-01-27T15:47:12.257" v="1"/>
          <ac:cxnSpMkLst>
            <pc:docMk/>
            <pc:sldMk cId="3956324027" sldId="256"/>
            <ac:cxnSpMk id="1035" creationId="{808B11B2-1BB1-7206-F7A3-29EE89E957F0}"/>
          </ac:cxnSpMkLst>
        </pc:cxnChg>
      </pc:sldChg>
    </pc:docChg>
  </pc:docChgLst>
  <pc:docChgLst>
    <pc:chgData name="Kin Tung" userId="S::kin.tung@tuni.fi::e2c427a8-ebcb-478c-b51b-e4f5e16d720d" providerId="AD" clId="Web-{B93B6D17-92A5-3E3D-C482-42874D290F1C}"/>
    <pc:docChg chg="modSld">
      <pc:chgData name="Kin Tung" userId="S::kin.tung@tuni.fi::e2c427a8-ebcb-478c-b51b-e4f5e16d720d" providerId="AD" clId="Web-{B93B6D17-92A5-3E3D-C482-42874D290F1C}" dt="2025-01-28T10:36:25.226" v="196" actId="20577"/>
      <pc:docMkLst>
        <pc:docMk/>
      </pc:docMkLst>
      <pc:sldChg chg="addSp modSp">
        <pc:chgData name="Kin Tung" userId="S::kin.tung@tuni.fi::e2c427a8-ebcb-478c-b51b-e4f5e16d720d" providerId="AD" clId="Web-{B93B6D17-92A5-3E3D-C482-42874D290F1C}" dt="2025-01-28T10:36:25.226" v="196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B93B6D17-92A5-3E3D-C482-42874D290F1C}" dt="2025-01-28T10:36:25.226" v="196" actId="20577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Kin Tung" userId="S::kin.tung@tuni.fi::e2c427a8-ebcb-478c-b51b-e4f5e16d720d" providerId="AD" clId="Web-{B93B6D17-92A5-3E3D-C482-42874D290F1C}" dt="2025-01-28T10:29:27.777" v="76" actId="1076"/>
          <ac:spMkLst>
            <pc:docMk/>
            <pc:sldMk cId="3956324027" sldId="256"/>
            <ac:spMk id="15" creationId="{00000000-0000-0000-0000-000000000000}"/>
          </ac:spMkLst>
        </pc:spChg>
        <pc:spChg chg="mod">
          <ac:chgData name="Kin Tung" userId="S::kin.tung@tuni.fi::e2c427a8-ebcb-478c-b51b-e4f5e16d720d" providerId="AD" clId="Web-{B93B6D17-92A5-3E3D-C482-42874D290F1C}" dt="2025-01-28T10:34:15.160" v="174" actId="1076"/>
          <ac:spMkLst>
            <pc:docMk/>
            <pc:sldMk cId="3956324027" sldId="256"/>
            <ac:spMk id="19" creationId="{19BB120A-190D-7606-9BF5-2AB252577148}"/>
          </ac:spMkLst>
        </pc:spChg>
        <pc:graphicFrameChg chg="mod modGraphic">
          <ac:chgData name="Kin Tung" userId="S::kin.tung@tuni.fi::e2c427a8-ebcb-478c-b51b-e4f5e16d720d" providerId="AD" clId="Web-{B93B6D17-92A5-3E3D-C482-42874D290F1C}" dt="2025-01-28T10:31:13.702" v="115"/>
          <ac:graphicFrameMkLst>
            <pc:docMk/>
            <pc:sldMk cId="3956324027" sldId="256"/>
            <ac:graphicFrameMk id="1146" creationId="{EBF882A1-8623-C531-EC71-E65C8C4AC757}"/>
          </ac:graphicFrameMkLst>
        </pc:graphicFrameChg>
        <pc:cxnChg chg="add mod">
          <ac:chgData name="Kin Tung" userId="S::kin.tung@tuni.fi::e2c427a8-ebcb-478c-b51b-e4f5e16d720d" providerId="AD" clId="Web-{B93B6D17-92A5-3E3D-C482-42874D290F1C}" dt="2025-01-28T10:29:50.074" v="80" actId="1076"/>
          <ac:cxnSpMkLst>
            <pc:docMk/>
            <pc:sldMk cId="3956324027" sldId="256"/>
            <ac:cxnSpMk id="54" creationId="{3B0D9847-38D6-0A64-6942-B3E15079FAF9}"/>
          </ac:cxnSpMkLst>
        </pc:cxnChg>
        <pc:cxnChg chg="mod">
          <ac:chgData name="Kin Tung" userId="S::kin.tung@tuni.fi::e2c427a8-ebcb-478c-b51b-e4f5e16d720d" providerId="AD" clId="Web-{B93B6D17-92A5-3E3D-C482-42874D290F1C}" dt="2025-01-28T10:34:57.099" v="175" actId="1076"/>
          <ac:cxnSpMkLst>
            <pc:docMk/>
            <pc:sldMk cId="3956324027" sldId="256"/>
            <ac:cxnSpMk id="1988" creationId="{DE10992A-409D-2BAC-B563-7D3A531ACF3A}"/>
          </ac:cxnSpMkLst>
        </pc:cxnChg>
      </pc:sldChg>
    </pc:docChg>
  </pc:docChgLst>
  <pc:docChgLst>
    <pc:chgData name="Eren Pekgöz (TAU)" userId="S::eren.pekgoz@tuni.fi::8523475f-3a6a-4547-8ef3-83cabe0763f0" providerId="AD" clId="Web-{D21E1916-CC56-6878-D5A6-8F6F6988221E}"/>
    <pc:docChg chg="modSld">
      <pc:chgData name="Eren Pekgöz (TAU)" userId="S::eren.pekgoz@tuni.fi::8523475f-3a6a-4547-8ef3-83cabe0763f0" providerId="AD" clId="Web-{D21E1916-CC56-6878-D5A6-8F6F6988221E}" dt="2025-01-25T09:51:15.721" v="16" actId="1076"/>
      <pc:docMkLst>
        <pc:docMk/>
      </pc:docMkLst>
      <pc:sldChg chg="modSp">
        <pc:chgData name="Eren Pekgöz (TAU)" userId="S::eren.pekgoz@tuni.fi::8523475f-3a6a-4547-8ef3-83cabe0763f0" providerId="AD" clId="Web-{D21E1916-CC56-6878-D5A6-8F6F6988221E}" dt="2025-01-25T09:51:15.721" v="16" actId="1076"/>
        <pc:sldMkLst>
          <pc:docMk/>
          <pc:sldMk cId="3956324027" sldId="256"/>
        </pc:sldMkLst>
        <pc:spChg chg="mod">
          <ac:chgData name="Eren Pekgöz (TAU)" userId="S::eren.pekgoz@tuni.fi::8523475f-3a6a-4547-8ef3-83cabe0763f0" providerId="AD" clId="Web-{D21E1916-CC56-6878-D5A6-8F6F6988221E}" dt="2025-01-25T09:50:35.423" v="15" actId="1076"/>
          <ac:spMkLst>
            <pc:docMk/>
            <pc:sldMk cId="3956324027" sldId="256"/>
            <ac:spMk id="2" creationId="{00000000-0000-0000-0000-000000000000}"/>
          </ac:spMkLst>
        </pc:spChg>
      </pc:sldChg>
    </pc:docChg>
  </pc:docChgLst>
  <pc:docChgLst>
    <pc:chgData name="Daniel Pedraglio O'Hara" userId="S::daniel.pedraglioohara@tuni.fi::f7790cb8-761e-46a4-b976-8ff39301e303" providerId="AD" clId="Web-{2CDCA76F-9F7D-86E5-521D-B3182CE15781}"/>
    <pc:docChg chg="modSld">
      <pc:chgData name="Daniel Pedraglio O'Hara" userId="S::daniel.pedraglioohara@tuni.fi::f7790cb8-761e-46a4-b976-8ff39301e303" providerId="AD" clId="Web-{2CDCA76F-9F7D-86E5-521D-B3182CE15781}" dt="2025-01-28T09:27:03.841" v="748" actId="1076"/>
      <pc:docMkLst>
        <pc:docMk/>
      </pc:docMkLst>
      <pc:sldChg chg="addSp delSp modSp">
        <pc:chgData name="Daniel Pedraglio O'Hara" userId="S::daniel.pedraglioohara@tuni.fi::f7790cb8-761e-46a4-b976-8ff39301e303" providerId="AD" clId="Web-{2CDCA76F-9F7D-86E5-521D-B3182CE15781}" dt="2025-01-28T09:27:03.841" v="748" actId="1076"/>
        <pc:sldMkLst>
          <pc:docMk/>
          <pc:sldMk cId="3956324027" sldId="256"/>
        </pc:sldMkLst>
        <pc:spChg chg="mod">
          <ac:chgData name="Daniel Pedraglio O'Hara" userId="S::daniel.pedraglioohara@tuni.fi::f7790cb8-761e-46a4-b976-8ff39301e303" providerId="AD" clId="Web-{2CDCA76F-9F7D-86E5-521D-B3182CE15781}" dt="2025-01-28T08:53:39.961" v="28" actId="1076"/>
          <ac:spMkLst>
            <pc:docMk/>
            <pc:sldMk cId="3956324027" sldId="256"/>
            <ac:spMk id="12" creationId="{ADD8342B-F833-3AAF-D439-DA23564F548B}"/>
          </ac:spMkLst>
        </pc:spChg>
        <pc:spChg chg="mod">
          <ac:chgData name="Daniel Pedraglio O'Hara" userId="S::daniel.pedraglioohara@tuni.fi::f7790cb8-761e-46a4-b976-8ff39301e303" providerId="AD" clId="Web-{2CDCA76F-9F7D-86E5-521D-B3182CE15781}" dt="2025-01-28T08:53:39.914" v="27" actId="1076"/>
          <ac:spMkLst>
            <pc:docMk/>
            <pc:sldMk cId="3956324027" sldId="256"/>
            <ac:spMk id="15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2CDCA76F-9F7D-86E5-521D-B3182CE15781}" dt="2025-01-28T09:14:11.350" v="737" actId="1076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Daniel Pedraglio O'Hara" userId="S::daniel.pedraglioohara@tuni.fi::f7790cb8-761e-46a4-b976-8ff39301e303" providerId="AD" clId="Web-{2CDCA76F-9F7D-86E5-521D-B3182CE15781}" dt="2025-01-28T09:27:03.779" v="747" actId="1076"/>
          <ac:spMkLst>
            <pc:docMk/>
            <pc:sldMk cId="3956324027" sldId="256"/>
            <ac:spMk id="42" creationId="{069618C7-18F0-19DA-A6A5-2DEB5CA14C71}"/>
          </ac:spMkLst>
        </pc:spChg>
        <pc:spChg chg="add del mod">
          <ac:chgData name="Daniel Pedraglio O'Hara" userId="S::daniel.pedraglioohara@tuni.fi::f7790cb8-761e-46a4-b976-8ff39301e303" providerId="AD" clId="Web-{2CDCA76F-9F7D-86E5-521D-B3182CE15781}" dt="2025-01-28T08:53:25.616" v="26"/>
          <ac:spMkLst>
            <pc:docMk/>
            <pc:sldMk cId="3956324027" sldId="256"/>
            <ac:spMk id="1055" creationId="{3DA58A4B-DBEE-ACE4-1E57-3008E6FFB870}"/>
          </ac:spMkLst>
        </pc:spChg>
        <pc:spChg chg="add mod">
          <ac:chgData name="Daniel Pedraglio O'Hara" userId="S::daniel.pedraglioohara@tuni.fi::f7790cb8-761e-46a4-b976-8ff39301e303" providerId="AD" clId="Web-{2CDCA76F-9F7D-86E5-521D-B3182CE15781}" dt="2025-01-28T09:13:46.411" v="736" actId="20577"/>
          <ac:spMkLst>
            <pc:docMk/>
            <pc:sldMk cId="3956324027" sldId="256"/>
            <ac:spMk id="1126" creationId="{7D2AD3C7-C860-CC10-7D88-5FB989DDD6FB}"/>
          </ac:spMkLst>
        </pc:spChg>
        <pc:spChg chg="mod">
          <ac:chgData name="Daniel Pedraglio O'Hara" userId="S::daniel.pedraglioohara@tuni.fi::f7790cb8-761e-46a4-b976-8ff39301e303" providerId="AD" clId="Web-{2CDCA76F-9F7D-86E5-521D-B3182CE15781}" dt="2025-01-28T08:53:40.008" v="29" actId="1076"/>
          <ac:spMkLst>
            <pc:docMk/>
            <pc:sldMk cId="3956324027" sldId="256"/>
            <ac:spMk id="1157" creationId="{E51CF478-2C74-54E4-341F-0D496B7CFB22}"/>
          </ac:spMkLst>
        </pc:spChg>
        <pc:spChg chg="mod">
          <ac:chgData name="Daniel Pedraglio O'Hara" userId="S::daniel.pedraglioohara@tuni.fi::f7790cb8-761e-46a4-b976-8ff39301e303" providerId="AD" clId="Web-{2CDCA76F-9F7D-86E5-521D-B3182CE15781}" dt="2025-01-28T08:53:52.446" v="31" actId="1076"/>
          <ac:spMkLst>
            <pc:docMk/>
            <pc:sldMk cId="3956324027" sldId="256"/>
            <ac:spMk id="1158" creationId="{A6F4493B-113C-6E15-03B7-30D5F6461592}"/>
          </ac:spMkLst>
        </pc:spChg>
        <pc:spChg chg="mod">
          <ac:chgData name="Daniel Pedraglio O'Hara" userId="S::daniel.pedraglioohara@tuni.fi::f7790cb8-761e-46a4-b976-8ff39301e303" providerId="AD" clId="Web-{2CDCA76F-9F7D-86E5-521D-B3182CE15781}" dt="2025-01-28T09:27:03.841" v="748" actId="1076"/>
          <ac:spMkLst>
            <pc:docMk/>
            <pc:sldMk cId="3956324027" sldId="256"/>
            <ac:spMk id="1747" creationId="{B66ECDD7-43F0-D37A-1519-26C7C2E886A9}"/>
          </ac:spMkLst>
        </pc:spChg>
        <pc:graphicFrameChg chg="add mod modGraphic">
          <ac:chgData name="Daniel Pedraglio O'Hara" userId="S::daniel.pedraglioohara@tuni.fi::f7790cb8-761e-46a4-b976-8ff39301e303" providerId="AD" clId="Web-{2CDCA76F-9F7D-86E5-521D-B3182CE15781}" dt="2025-01-28T09:12:40.986" v="724"/>
          <ac:graphicFrameMkLst>
            <pc:docMk/>
            <pc:sldMk cId="3956324027" sldId="256"/>
            <ac:graphicFrameMk id="1146" creationId="{EBF882A1-8623-C531-EC71-E65C8C4AC757}"/>
          </ac:graphicFrameMkLst>
        </pc:graphicFrameChg>
        <pc:picChg chg="mod">
          <ac:chgData name="Daniel Pedraglio O'Hara" userId="S::daniel.pedraglioohara@tuni.fi::f7790cb8-761e-46a4-b976-8ff39301e303" providerId="AD" clId="Web-{2CDCA76F-9F7D-86E5-521D-B3182CE15781}" dt="2025-01-28T09:27:03.732" v="746" actId="1076"/>
          <ac:picMkLst>
            <pc:docMk/>
            <pc:sldMk cId="3956324027" sldId="256"/>
            <ac:picMk id="25" creationId="{E3987716-849F-F6CE-1D3D-760AAE89867C}"/>
          </ac:picMkLst>
        </pc:picChg>
        <pc:picChg chg="mod">
          <ac:chgData name="Daniel Pedraglio O'Hara" userId="S::daniel.pedraglioohara@tuni.fi::f7790cb8-761e-46a4-b976-8ff39301e303" providerId="AD" clId="Web-{2CDCA76F-9F7D-86E5-521D-B3182CE15781}" dt="2025-01-28T08:53:40.070" v="30" actId="1076"/>
          <ac:picMkLst>
            <pc:docMk/>
            <pc:sldMk cId="3956324027" sldId="256"/>
            <ac:picMk id="2009" creationId="{D5132B96-1C89-B05A-09CE-845719D4F582}"/>
          </ac:picMkLst>
        </pc:picChg>
        <pc:picChg chg="mod">
          <ac:chgData name="Daniel Pedraglio O'Hara" userId="S::daniel.pedraglioohara@tuni.fi::f7790cb8-761e-46a4-b976-8ff39301e303" providerId="AD" clId="Web-{2CDCA76F-9F7D-86E5-521D-B3182CE15781}" dt="2025-01-28T08:53:52.493" v="32" actId="1076"/>
          <ac:picMkLst>
            <pc:docMk/>
            <pc:sldMk cId="3956324027" sldId="256"/>
            <ac:picMk id="2010" creationId="{BE9CF615-424E-B1AA-A7FA-15733E6C6294}"/>
          </ac:picMkLst>
        </pc:picChg>
        <pc:cxnChg chg="add mod">
          <ac:chgData name="Daniel Pedraglio O'Hara" userId="S::daniel.pedraglioohara@tuni.fi::f7790cb8-761e-46a4-b976-8ff39301e303" providerId="AD" clId="Web-{2CDCA76F-9F7D-86E5-521D-B3182CE15781}" dt="2025-01-28T09:15:31.198" v="739"/>
          <ac:cxnSpMkLst>
            <pc:docMk/>
            <pc:sldMk cId="3956324027" sldId="256"/>
            <ac:cxnSpMk id="1988" creationId="{DE10992A-409D-2BAC-B563-7D3A531ACF3A}"/>
          </ac:cxnSpMkLst>
        </pc:cxnChg>
      </pc:sldChg>
    </pc:docChg>
  </pc:docChgLst>
  <pc:docChgLst>
    <pc:chgData name="Daniel Pedraglio O'Hara" userId="S::daniel.pedraglioohara@tuni.fi::f7790cb8-761e-46a4-b976-8ff39301e303" providerId="AD" clId="Web-{C5C00CAF-BBDF-F4C3-5D3D-177702D5DDE6}"/>
    <pc:docChg chg="modSld">
      <pc:chgData name="Daniel Pedraglio O'Hara" userId="S::daniel.pedraglioohara@tuni.fi::f7790cb8-761e-46a4-b976-8ff39301e303" providerId="AD" clId="Web-{C5C00CAF-BBDF-F4C3-5D3D-177702D5DDE6}" dt="2025-01-28T15:13:03.563" v="44"/>
      <pc:docMkLst>
        <pc:docMk/>
      </pc:docMkLst>
      <pc:sldChg chg="addSp delSp modSp">
        <pc:chgData name="Daniel Pedraglio O'Hara" userId="S::daniel.pedraglioohara@tuni.fi::f7790cb8-761e-46a4-b976-8ff39301e303" providerId="AD" clId="Web-{C5C00CAF-BBDF-F4C3-5D3D-177702D5DDE6}" dt="2025-01-28T15:13:03.563" v="44"/>
        <pc:sldMkLst>
          <pc:docMk/>
          <pc:sldMk cId="3956324027" sldId="256"/>
        </pc:sldMkLst>
        <pc:spChg chg="del mod">
          <ac:chgData name="Daniel Pedraglio O'Hara" userId="S::daniel.pedraglioohara@tuni.fi::f7790cb8-761e-46a4-b976-8ff39301e303" providerId="AD" clId="Web-{C5C00CAF-BBDF-F4C3-5D3D-177702D5DDE6}" dt="2025-01-28T15:08:31.179" v="26"/>
          <ac:spMkLst>
            <pc:docMk/>
            <pc:sldMk cId="3956324027" sldId="256"/>
            <ac:spMk id="55" creationId="{A4A874A2-A27B-5119-DC9C-DC87EC064DEC}"/>
          </ac:spMkLst>
        </pc:spChg>
        <pc:spChg chg="add del mod">
          <ac:chgData name="Daniel Pedraglio O'Hara" userId="S::daniel.pedraglioohara@tuni.fi::f7790cb8-761e-46a4-b976-8ff39301e303" providerId="AD" clId="Web-{C5C00CAF-BBDF-F4C3-5D3D-177702D5DDE6}" dt="2025-01-28T15:09:45.900" v="36" actId="1076"/>
          <ac:spMkLst>
            <pc:docMk/>
            <pc:sldMk cId="3956324027" sldId="256"/>
            <ac:spMk id="1126" creationId="{7D2AD3C7-C860-CC10-7D88-5FB989DDD6FB}"/>
          </ac:spMkLst>
        </pc:spChg>
        <pc:graphicFrameChg chg="mod modGraphic">
          <ac:chgData name="Daniel Pedraglio O'Hara" userId="S::daniel.pedraglioohara@tuni.fi::f7790cb8-761e-46a4-b976-8ff39301e303" providerId="AD" clId="Web-{C5C00CAF-BBDF-F4C3-5D3D-177702D5DDE6}" dt="2025-01-28T15:13:03.563" v="44"/>
          <ac:graphicFrameMkLst>
            <pc:docMk/>
            <pc:sldMk cId="3956324027" sldId="256"/>
            <ac:graphicFrameMk id="1146" creationId="{EBF882A1-8623-C531-EC71-E65C8C4AC757}"/>
          </ac:graphicFrameMkLst>
        </pc:graphicFrameChg>
        <pc:picChg chg="mod">
          <ac:chgData name="Daniel Pedraglio O'Hara" userId="S::daniel.pedraglioohara@tuni.fi::f7790cb8-761e-46a4-b976-8ff39301e303" providerId="AD" clId="Web-{C5C00CAF-BBDF-F4C3-5D3D-177702D5DDE6}" dt="2025-01-28T15:08:03.959" v="20" actId="1076"/>
          <ac:picMkLst>
            <pc:docMk/>
            <pc:sldMk cId="3956324027" sldId="256"/>
            <ac:picMk id="9" creationId="{E7A5426F-3AFD-6674-6D32-F9EBF3EF3A3C}"/>
          </ac:picMkLst>
        </pc:picChg>
      </pc:sldChg>
    </pc:docChg>
  </pc:docChgLst>
  <pc:docChgLst>
    <pc:chgData name="Kin Tung" userId="S::kin.tung@tuni.fi::e2c427a8-ebcb-478c-b51b-e4f5e16d720d" providerId="AD" clId="Web-{13D47A25-0E02-BB4A-62DF-06AF4EF75BDF}"/>
    <pc:docChg chg="modSld">
      <pc:chgData name="Kin Tung" userId="S::kin.tung@tuni.fi::e2c427a8-ebcb-478c-b51b-e4f5e16d720d" providerId="AD" clId="Web-{13D47A25-0E02-BB4A-62DF-06AF4EF75BDF}" dt="2025-01-27T12:41:55.816" v="248" actId="20577"/>
      <pc:docMkLst>
        <pc:docMk/>
      </pc:docMkLst>
      <pc:sldChg chg="addSp delSp modSp">
        <pc:chgData name="Kin Tung" userId="S::kin.tung@tuni.fi::e2c427a8-ebcb-478c-b51b-e4f5e16d720d" providerId="AD" clId="Web-{13D47A25-0E02-BB4A-62DF-06AF4EF75BDF}" dt="2025-01-27T12:41:55.816" v="248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13D47A25-0E02-BB4A-62DF-06AF4EF75BDF}" dt="2025-01-27T12:40:03.059" v="199" actId="20577"/>
          <ac:spMkLst>
            <pc:docMk/>
            <pc:sldMk cId="3956324027" sldId="256"/>
            <ac:spMk id="29" creationId="{AD887878-0334-4DA5-A495-F674579B35F6}"/>
          </ac:spMkLst>
        </pc:spChg>
        <pc:spChg chg="mod">
          <ac:chgData name="Kin Tung" userId="S::kin.tung@tuni.fi::e2c427a8-ebcb-478c-b51b-e4f5e16d720d" providerId="AD" clId="Web-{13D47A25-0E02-BB4A-62DF-06AF4EF75BDF}" dt="2025-01-27T12:28:23.579" v="69" actId="20577"/>
          <ac:spMkLst>
            <pc:docMk/>
            <pc:sldMk cId="3956324027" sldId="256"/>
            <ac:spMk id="31" creationId="{6434A3D5-7FE1-4E94-AE6A-D590AC539150}"/>
          </ac:spMkLst>
        </pc:spChg>
        <pc:spChg chg="mod">
          <ac:chgData name="Kin Tung" userId="S::kin.tung@tuni.fi::e2c427a8-ebcb-478c-b51b-e4f5e16d720d" providerId="AD" clId="Web-{13D47A25-0E02-BB4A-62DF-06AF4EF75BDF}" dt="2025-01-27T12:38:25.600" v="164" actId="1076"/>
          <ac:spMkLst>
            <pc:docMk/>
            <pc:sldMk cId="3956324027" sldId="256"/>
            <ac:spMk id="42" creationId="{069618C7-18F0-19DA-A6A5-2DEB5CA14C71}"/>
          </ac:spMkLst>
        </pc:spChg>
        <pc:spChg chg="del">
          <ac:chgData name="Kin Tung" userId="S::kin.tung@tuni.fi::e2c427a8-ebcb-478c-b51b-e4f5e16d720d" providerId="AD" clId="Web-{13D47A25-0E02-BB4A-62DF-06AF4EF75BDF}" dt="2025-01-27T12:28:56.722" v="84"/>
          <ac:spMkLst>
            <pc:docMk/>
            <pc:sldMk cId="3956324027" sldId="256"/>
            <ac:spMk id="47" creationId="{5BBEE93E-4089-A567-D58B-1C5218D1D26B}"/>
          </ac:spMkLst>
        </pc:spChg>
        <pc:spChg chg="del">
          <ac:chgData name="Kin Tung" userId="S::kin.tung@tuni.fi::e2c427a8-ebcb-478c-b51b-e4f5e16d720d" providerId="AD" clId="Web-{13D47A25-0E02-BB4A-62DF-06AF4EF75BDF}" dt="2025-01-27T12:28:58.300" v="85"/>
          <ac:spMkLst>
            <pc:docMk/>
            <pc:sldMk cId="3956324027" sldId="256"/>
            <ac:spMk id="1053" creationId="{4A946535-F07D-54E5-F04B-21C3A303D405}"/>
          </ac:spMkLst>
        </pc:spChg>
        <pc:spChg chg="mod">
          <ac:chgData name="Kin Tung" userId="S::kin.tung@tuni.fi::e2c427a8-ebcb-478c-b51b-e4f5e16d720d" providerId="AD" clId="Web-{13D47A25-0E02-BB4A-62DF-06AF4EF75BDF}" dt="2025-01-27T12:38:39.898" v="168" actId="1076"/>
          <ac:spMkLst>
            <pc:docMk/>
            <pc:sldMk cId="3956324027" sldId="256"/>
            <ac:spMk id="1055" creationId="{E88B62E6-20CC-A7FB-E4B5-30F62AF4820A}"/>
          </ac:spMkLst>
        </pc:spChg>
        <pc:spChg chg="mod">
          <ac:chgData name="Kin Tung" userId="S::kin.tung@tuni.fi::e2c427a8-ebcb-478c-b51b-e4f5e16d720d" providerId="AD" clId="Web-{13D47A25-0E02-BB4A-62DF-06AF4EF75BDF}" dt="2025-01-27T12:41:55.816" v="248" actId="20577"/>
          <ac:spMkLst>
            <pc:docMk/>
            <pc:sldMk cId="3956324027" sldId="256"/>
            <ac:spMk id="1062" creationId="{17C69CDF-284C-D9CC-DAB0-8BCE58E01B9C}"/>
          </ac:spMkLst>
        </pc:spChg>
        <pc:spChg chg="add del mod">
          <ac:chgData name="Kin Tung" userId="S::kin.tung@tuni.fi::e2c427a8-ebcb-478c-b51b-e4f5e16d720d" providerId="AD" clId="Web-{13D47A25-0E02-BB4A-62DF-06AF4EF75BDF}" dt="2025-01-27T12:39:32.323" v="180"/>
          <ac:spMkLst>
            <pc:docMk/>
            <pc:sldMk cId="3956324027" sldId="256"/>
            <ac:spMk id="1103" creationId="{89C470B6-AFB1-C606-A15F-787C77DFBF9A}"/>
          </ac:spMkLst>
        </pc:spChg>
        <pc:spChg chg="add del">
          <ac:chgData name="Kin Tung" userId="S::kin.tung@tuni.fi::e2c427a8-ebcb-478c-b51b-e4f5e16d720d" providerId="AD" clId="Web-{13D47A25-0E02-BB4A-62DF-06AF4EF75BDF}" dt="2025-01-27T12:41:29.127" v="232"/>
          <ac:spMkLst>
            <pc:docMk/>
            <pc:sldMk cId="3956324027" sldId="256"/>
            <ac:spMk id="1122" creationId="{1AA953E1-B019-6014-4774-D9AA37A725DB}"/>
          </ac:spMkLst>
        </pc:spChg>
        <pc:picChg chg="add del mod">
          <ac:chgData name="Kin Tung" userId="S::kin.tung@tuni.fi::e2c427a8-ebcb-478c-b51b-e4f5e16d720d" providerId="AD" clId="Web-{13D47A25-0E02-BB4A-62DF-06AF4EF75BDF}" dt="2025-01-27T12:18:43.184" v="27"/>
          <ac:picMkLst>
            <pc:docMk/>
            <pc:sldMk cId="3956324027" sldId="256"/>
            <ac:picMk id="37" creationId="{F2BBC1B1-E6CD-8ABF-78B3-AC50569C6374}"/>
          </ac:picMkLst>
        </pc:picChg>
        <pc:picChg chg="add mod modCrop">
          <ac:chgData name="Kin Tung" userId="S::kin.tung@tuni.fi::e2c427a8-ebcb-478c-b51b-e4f5e16d720d" providerId="AD" clId="Web-{13D47A25-0E02-BB4A-62DF-06AF4EF75BDF}" dt="2025-01-27T12:32:49.814" v="119" actId="1076"/>
          <ac:picMkLst>
            <pc:docMk/>
            <pc:sldMk cId="3956324027" sldId="256"/>
            <ac:picMk id="56" creationId="{60AA0213-7641-8F3C-8C62-16F3F5E1AE47}"/>
          </ac:picMkLst>
        </pc:picChg>
        <pc:picChg chg="add mod modCrop">
          <ac:chgData name="Kin Tung" userId="S::kin.tung@tuni.fi::e2c427a8-ebcb-478c-b51b-e4f5e16d720d" providerId="AD" clId="Web-{13D47A25-0E02-BB4A-62DF-06AF4EF75BDF}" dt="2025-01-27T12:40:06.935" v="201" actId="1076"/>
          <ac:picMkLst>
            <pc:docMk/>
            <pc:sldMk cId="3956324027" sldId="256"/>
            <ac:picMk id="57" creationId="{0556F227-4B74-5A72-A828-9DCAA12B361F}"/>
          </ac:picMkLst>
        </pc:picChg>
        <pc:picChg chg="mod">
          <ac:chgData name="Kin Tung" userId="S::kin.tung@tuni.fi::e2c427a8-ebcb-478c-b51b-e4f5e16d720d" providerId="AD" clId="Web-{13D47A25-0E02-BB4A-62DF-06AF4EF75BDF}" dt="2025-01-27T12:35:21.870" v="124" actId="1076"/>
          <ac:picMkLst>
            <pc:docMk/>
            <pc:sldMk cId="3956324027" sldId="256"/>
            <ac:picMk id="1028" creationId="{E87EDF38-21B9-BA1E-17FA-20F9AC4EA99A}"/>
          </ac:picMkLst>
        </pc:picChg>
        <pc:cxnChg chg="mod">
          <ac:chgData name="Kin Tung" userId="S::kin.tung@tuni.fi::e2c427a8-ebcb-478c-b51b-e4f5e16d720d" providerId="AD" clId="Web-{13D47A25-0E02-BB4A-62DF-06AF4EF75BDF}" dt="2025-01-27T12:38:30.179" v="166" actId="14100"/>
          <ac:cxnSpMkLst>
            <pc:docMk/>
            <pc:sldMk cId="3956324027" sldId="256"/>
            <ac:cxnSpMk id="40" creationId="{200615BD-8FF1-C851-FBB7-F273F913DFF7}"/>
          </ac:cxnSpMkLst>
        </pc:cxnChg>
        <pc:cxnChg chg="mod">
          <ac:chgData name="Kin Tung" userId="S::kin.tung@tuni.fi::e2c427a8-ebcb-478c-b51b-e4f5e16d720d" providerId="AD" clId="Web-{13D47A25-0E02-BB4A-62DF-06AF4EF75BDF}" dt="2025-01-27T12:38:27.913" v="165" actId="14100"/>
          <ac:cxnSpMkLst>
            <pc:docMk/>
            <pc:sldMk cId="3956324027" sldId="256"/>
            <ac:cxnSpMk id="41" creationId="{7C50D604-3132-E85D-5399-3B6B16F29EC4}"/>
          </ac:cxnSpMkLst>
        </pc:cxnChg>
        <pc:cxnChg chg="mod">
          <ac:chgData name="Kin Tung" userId="S::kin.tung@tuni.fi::e2c427a8-ebcb-478c-b51b-e4f5e16d720d" providerId="AD" clId="Web-{13D47A25-0E02-BB4A-62DF-06AF4EF75BDF}" dt="2025-01-27T12:38:43.289" v="170" actId="14100"/>
          <ac:cxnSpMkLst>
            <pc:docMk/>
            <pc:sldMk cId="3956324027" sldId="256"/>
            <ac:cxnSpMk id="1060" creationId="{07C2FE91-9D3A-F3B7-0717-D9AC1CA63B04}"/>
          </ac:cxnSpMkLst>
        </pc:cxnChg>
        <pc:cxnChg chg="mod">
          <ac:chgData name="Kin Tung" userId="S::kin.tung@tuni.fi::e2c427a8-ebcb-478c-b51b-e4f5e16d720d" providerId="AD" clId="Web-{13D47A25-0E02-BB4A-62DF-06AF4EF75BDF}" dt="2025-01-27T12:38:40.148" v="169" actId="14100"/>
          <ac:cxnSpMkLst>
            <pc:docMk/>
            <pc:sldMk cId="3956324027" sldId="256"/>
            <ac:cxnSpMk id="1061" creationId="{85A73DF1-716F-E2E4-B3D8-FAB84320BF0C}"/>
          </ac:cxnSpMkLst>
        </pc:cxnChg>
      </pc:sldChg>
    </pc:docChg>
  </pc:docChgLst>
  <pc:docChgLst>
    <pc:chgData name="Daniel Pedraglio O'Hara" userId="S::daniel.pedraglioohara@tuni.fi::f7790cb8-761e-46a4-b976-8ff39301e303" providerId="AD" clId="Web-{AB4E9F5A-CCD3-1BF2-AA4F-FFAF5F3934A3}"/>
    <pc:docChg chg="modSld">
      <pc:chgData name="Daniel Pedraglio O'Hara" userId="S::daniel.pedraglioohara@tuni.fi::f7790cb8-761e-46a4-b976-8ff39301e303" providerId="AD" clId="Web-{AB4E9F5A-CCD3-1BF2-AA4F-FFAF5F3934A3}" dt="2025-01-27T14:45:24.149" v="114" actId="1076"/>
      <pc:docMkLst>
        <pc:docMk/>
      </pc:docMkLst>
      <pc:sldChg chg="addSp delSp modSp">
        <pc:chgData name="Daniel Pedraglio O'Hara" userId="S::daniel.pedraglioohara@tuni.fi::f7790cb8-761e-46a4-b976-8ff39301e303" providerId="AD" clId="Web-{AB4E9F5A-CCD3-1BF2-AA4F-FFAF5F3934A3}" dt="2025-01-27T14:45:24.149" v="114" actId="1076"/>
        <pc:sldMkLst>
          <pc:docMk/>
          <pc:sldMk cId="3956324027" sldId="256"/>
        </pc:sldMkLst>
        <pc:spChg chg="mod">
          <ac:chgData name="Daniel Pedraglio O'Hara" userId="S::daniel.pedraglioohara@tuni.fi::f7790cb8-761e-46a4-b976-8ff39301e303" providerId="AD" clId="Web-{AB4E9F5A-CCD3-1BF2-AA4F-FFAF5F3934A3}" dt="2025-01-27T14:33:17.535" v="39" actId="14100"/>
          <ac:spMkLst>
            <pc:docMk/>
            <pc:sldMk cId="3956324027" sldId="256"/>
            <ac:spMk id="4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AB4E9F5A-CCD3-1BF2-AA4F-FFAF5F3934A3}" dt="2025-01-27T14:45:00.929" v="110" actId="1076"/>
          <ac:spMkLst>
            <pc:docMk/>
            <pc:sldMk cId="3956324027" sldId="256"/>
            <ac:spMk id="7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AB4E9F5A-CCD3-1BF2-AA4F-FFAF5F3934A3}" dt="2025-01-27T14:45:24.149" v="114" actId="1076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Daniel Pedraglio O'Hara" userId="S::daniel.pedraglioohara@tuni.fi::f7790cb8-761e-46a4-b976-8ff39301e303" providerId="AD" clId="Web-{AB4E9F5A-CCD3-1BF2-AA4F-FFAF5F3934A3}" dt="2025-01-27T14:45:24.024" v="112" actId="1076"/>
          <ac:spMkLst>
            <pc:docMk/>
            <pc:sldMk cId="3956324027" sldId="256"/>
            <ac:spMk id="31" creationId="{6434A3D5-7FE1-4E94-AE6A-D590AC539150}"/>
          </ac:spMkLst>
        </pc:spChg>
        <pc:spChg chg="mod">
          <ac:chgData name="Daniel Pedraglio O'Hara" userId="S::daniel.pedraglioohara@tuni.fi::f7790cb8-761e-46a4-b976-8ff39301e303" providerId="AD" clId="Web-{AB4E9F5A-CCD3-1BF2-AA4F-FFAF5F3934A3}" dt="2025-01-27T14:25:09.380" v="8" actId="14100"/>
          <ac:spMkLst>
            <pc:docMk/>
            <pc:sldMk cId="3956324027" sldId="256"/>
            <ac:spMk id="42" creationId="{069618C7-18F0-19DA-A6A5-2DEB5CA14C71}"/>
          </ac:spMkLst>
        </pc:spChg>
        <pc:spChg chg="mod">
          <ac:chgData name="Daniel Pedraglio O'Hara" userId="S::daniel.pedraglioohara@tuni.fi::f7790cb8-761e-46a4-b976-8ff39301e303" providerId="AD" clId="Web-{AB4E9F5A-CCD3-1BF2-AA4F-FFAF5F3934A3}" dt="2025-01-27T14:26:56.086" v="20" actId="1076"/>
          <ac:spMkLst>
            <pc:docMk/>
            <pc:sldMk cId="3956324027" sldId="256"/>
            <ac:spMk id="43" creationId="{06F94050-1C4D-6CF0-028C-D0FEA9DAFC06}"/>
          </ac:spMkLst>
        </pc:spChg>
        <pc:spChg chg="del">
          <ac:chgData name="Daniel Pedraglio O'Hara" userId="S::daniel.pedraglioohara@tuni.fi::f7790cb8-761e-46a4-b976-8ff39301e303" providerId="AD" clId="Web-{AB4E9F5A-CCD3-1BF2-AA4F-FFAF5F3934A3}" dt="2025-01-27T14:24:01.738" v="1"/>
          <ac:spMkLst>
            <pc:docMk/>
            <pc:sldMk cId="3956324027" sldId="256"/>
            <ac:spMk id="1065" creationId="{624DBCD1-2DBD-9B9B-7CF0-E22288276B36}"/>
          </ac:spMkLst>
        </pc:spChg>
        <pc:spChg chg="del">
          <ac:chgData name="Daniel Pedraglio O'Hara" userId="S::daniel.pedraglioohara@tuni.fi::f7790cb8-761e-46a4-b976-8ff39301e303" providerId="AD" clId="Web-{AB4E9F5A-CCD3-1BF2-AA4F-FFAF5F3934A3}" dt="2025-01-27T14:23:41.112" v="0"/>
          <ac:spMkLst>
            <pc:docMk/>
            <pc:sldMk cId="3956324027" sldId="256"/>
            <ac:spMk id="1074" creationId="{A89CCA97-41BC-81F9-1189-D44CD6F80E4B}"/>
          </ac:spMkLst>
        </pc:spChg>
        <pc:spChg chg="mod">
          <ac:chgData name="Daniel Pedraglio O'Hara" userId="S::daniel.pedraglioohara@tuni.fi::f7790cb8-761e-46a4-b976-8ff39301e303" providerId="AD" clId="Web-{AB4E9F5A-CCD3-1BF2-AA4F-FFAF5F3934A3}" dt="2025-01-27T14:44:52.757" v="109" actId="1076"/>
          <ac:spMkLst>
            <pc:docMk/>
            <pc:sldMk cId="3956324027" sldId="256"/>
            <ac:spMk id="1110" creationId="{9786D46D-268C-6890-9ED0-DAA53523F7FA}"/>
          </ac:spMkLst>
        </pc:spChg>
        <pc:spChg chg="mod">
          <ac:chgData name="Daniel Pedraglio O'Hara" userId="S::daniel.pedraglioohara@tuni.fi::f7790cb8-761e-46a4-b976-8ff39301e303" providerId="AD" clId="Web-{AB4E9F5A-CCD3-1BF2-AA4F-FFAF5F3934A3}" dt="2025-01-27T14:45:05.211" v="111" actId="1076"/>
          <ac:spMkLst>
            <pc:docMk/>
            <pc:sldMk cId="3956324027" sldId="256"/>
            <ac:spMk id="1732" creationId="{7E2A8CCE-5001-BE61-34D3-1FF529955AD6}"/>
          </ac:spMkLst>
        </pc:spChg>
        <pc:spChg chg="add del mod">
          <ac:chgData name="Daniel Pedraglio O'Hara" userId="S::daniel.pedraglioohara@tuni.fi::f7790cb8-761e-46a4-b976-8ff39301e303" providerId="AD" clId="Web-{AB4E9F5A-CCD3-1BF2-AA4F-FFAF5F3934A3}" dt="2025-01-27T14:44:15.350" v="107"/>
          <ac:spMkLst>
            <pc:docMk/>
            <pc:sldMk cId="3956324027" sldId="256"/>
            <ac:spMk id="2031" creationId="{5F3264AE-F3D6-D6A9-FD44-64669B273B7A}"/>
          </ac:spMkLst>
        </pc:spChg>
        <pc:graphicFrameChg chg="mod">
          <ac:chgData name="Daniel Pedraglio O'Hara" userId="S::daniel.pedraglioohara@tuni.fi::f7790cb8-761e-46a4-b976-8ff39301e303" providerId="AD" clId="Web-{AB4E9F5A-CCD3-1BF2-AA4F-FFAF5F3934A3}" dt="2025-01-27T14:26:36.133" v="17" actId="1076"/>
          <ac:graphicFrameMkLst>
            <pc:docMk/>
            <pc:sldMk cId="3956324027" sldId="256"/>
            <ac:graphicFrameMk id="10" creationId="{EC8278A3-8614-9CCD-45BD-7D0692239BDC}"/>
          </ac:graphicFrameMkLst>
        </pc:graphicFrameChg>
        <pc:picChg chg="mod">
          <ac:chgData name="Daniel Pedraglio O'Hara" userId="S::daniel.pedraglioohara@tuni.fi::f7790cb8-761e-46a4-b976-8ff39301e303" providerId="AD" clId="Web-{AB4E9F5A-CCD3-1BF2-AA4F-FFAF5F3934A3}" dt="2025-01-27T14:44:52.710" v="108" actId="1076"/>
          <ac:picMkLst>
            <pc:docMk/>
            <pc:sldMk cId="3956324027" sldId="256"/>
            <ac:picMk id="63" creationId="{4E958AFB-A8C0-8546-D9CE-B726B1FCC8D3}"/>
          </ac:picMkLst>
        </pc:picChg>
        <pc:picChg chg="mod">
          <ac:chgData name="Daniel Pedraglio O'Hara" userId="S::daniel.pedraglioohara@tuni.fi::f7790cb8-761e-46a4-b976-8ff39301e303" providerId="AD" clId="Web-{AB4E9F5A-CCD3-1BF2-AA4F-FFAF5F3934A3}" dt="2025-01-27T14:45:24.086" v="113" actId="1076"/>
          <ac:picMkLst>
            <pc:docMk/>
            <pc:sldMk cId="3956324027" sldId="256"/>
            <ac:picMk id="1034" creationId="{300CC6A6-B595-1309-8483-0DDFC3F96F69}"/>
          </ac:picMkLst>
        </pc:picChg>
        <pc:picChg chg="del">
          <ac:chgData name="Daniel Pedraglio O'Hara" userId="S::daniel.pedraglioohara@tuni.fi::f7790cb8-761e-46a4-b976-8ff39301e303" providerId="AD" clId="Web-{AB4E9F5A-CCD3-1BF2-AA4F-FFAF5F3934A3}" dt="2025-01-27T14:24:04.441" v="5"/>
          <ac:picMkLst>
            <pc:docMk/>
            <pc:sldMk cId="3956324027" sldId="256"/>
            <ac:picMk id="1577" creationId="{75A3DFBA-8212-86EC-DC36-856DAF367CE4}"/>
          </ac:picMkLst>
        </pc:picChg>
        <pc:picChg chg="del">
          <ac:chgData name="Daniel Pedraglio O'Hara" userId="S::daniel.pedraglioohara@tuni.fi::f7790cb8-761e-46a4-b976-8ff39301e303" providerId="AD" clId="Web-{AB4E9F5A-CCD3-1BF2-AA4F-FFAF5F3934A3}" dt="2025-01-27T14:24:04.441" v="4"/>
          <ac:picMkLst>
            <pc:docMk/>
            <pc:sldMk cId="3956324027" sldId="256"/>
            <ac:picMk id="1578" creationId="{38573076-DF50-6617-4D69-28BF0F338107}"/>
          </ac:picMkLst>
        </pc:picChg>
        <pc:picChg chg="del">
          <ac:chgData name="Daniel Pedraglio O'Hara" userId="S::daniel.pedraglioohara@tuni.fi::f7790cb8-761e-46a4-b976-8ff39301e303" providerId="AD" clId="Web-{AB4E9F5A-CCD3-1BF2-AA4F-FFAF5F3934A3}" dt="2025-01-27T14:24:04.441" v="3"/>
          <ac:picMkLst>
            <pc:docMk/>
            <pc:sldMk cId="3956324027" sldId="256"/>
            <ac:picMk id="1579" creationId="{96AEF99E-CE18-4A5E-5E58-E6D595309A6E}"/>
          </ac:picMkLst>
        </pc:picChg>
        <pc:picChg chg="del">
          <ac:chgData name="Daniel Pedraglio O'Hara" userId="S::daniel.pedraglioohara@tuni.fi::f7790cb8-761e-46a4-b976-8ff39301e303" providerId="AD" clId="Web-{AB4E9F5A-CCD3-1BF2-AA4F-FFAF5F3934A3}" dt="2025-01-27T14:24:04.441" v="2"/>
          <ac:picMkLst>
            <pc:docMk/>
            <pc:sldMk cId="3956324027" sldId="256"/>
            <ac:picMk id="1580" creationId="{7C2EE4FF-B575-03D8-473D-C01907E0659D}"/>
          </ac:picMkLst>
        </pc:picChg>
        <pc:cxnChg chg="mod">
          <ac:chgData name="Daniel Pedraglio O'Hara" userId="S::daniel.pedraglioohara@tuni.fi::f7790cb8-761e-46a4-b976-8ff39301e303" providerId="AD" clId="Web-{AB4E9F5A-CCD3-1BF2-AA4F-FFAF5F3934A3}" dt="2025-01-27T14:26:10.882" v="14" actId="14100"/>
          <ac:cxnSpMkLst>
            <pc:docMk/>
            <pc:sldMk cId="3956324027" sldId="256"/>
            <ac:cxnSpMk id="44" creationId="{698DC471-1570-841C-14C2-51FC051207E8}"/>
          </ac:cxnSpMkLst>
        </pc:cxnChg>
      </pc:sldChg>
    </pc:docChg>
  </pc:docChgLst>
  <pc:docChgLst>
    <pc:chgData name="Kin Tung" userId="S::kin.tung@tuni.fi::e2c427a8-ebcb-478c-b51b-e4f5e16d720d" providerId="AD" clId="Web-{0FCE4873-8292-5004-7337-42DE76071F20}"/>
    <pc:docChg chg="modSld">
      <pc:chgData name="Kin Tung" userId="S::kin.tung@tuni.fi::e2c427a8-ebcb-478c-b51b-e4f5e16d720d" providerId="AD" clId="Web-{0FCE4873-8292-5004-7337-42DE76071F20}" dt="2025-01-26T09:24:51.372" v="103"/>
      <pc:docMkLst>
        <pc:docMk/>
      </pc:docMkLst>
      <pc:sldChg chg="addSp modSp">
        <pc:chgData name="Kin Tung" userId="S::kin.tung@tuni.fi::e2c427a8-ebcb-478c-b51b-e4f5e16d720d" providerId="AD" clId="Web-{0FCE4873-8292-5004-7337-42DE76071F20}" dt="2025-01-26T09:24:51.372" v="103"/>
        <pc:sldMkLst>
          <pc:docMk/>
          <pc:sldMk cId="3956324027" sldId="256"/>
        </pc:sldMkLst>
        <pc:picChg chg="mod">
          <ac:chgData name="Kin Tung" userId="S::kin.tung@tuni.fi::e2c427a8-ebcb-478c-b51b-e4f5e16d720d" providerId="AD" clId="Web-{0FCE4873-8292-5004-7337-42DE76071F20}" dt="2025-01-26T09:24:51.372" v="103"/>
          <ac:picMkLst>
            <pc:docMk/>
            <pc:sldMk cId="3956324027" sldId="256"/>
            <ac:picMk id="8" creationId="{06A874C3-BDCF-91CA-55F9-C0C9E9779EC5}"/>
          </ac:picMkLst>
        </pc:picChg>
      </pc:sldChg>
    </pc:docChg>
  </pc:docChgLst>
  <pc:docChgLst>
    <pc:chgData name="Eren Pekgöz (TAU)" userId="S::eren.pekgoz@tuni.fi::8523475f-3a6a-4547-8ef3-83cabe0763f0" providerId="AD" clId="Web-{F5CF35E0-5167-4B64-ADFC-FC28966B4B36}"/>
    <pc:docChg chg="modSld">
      <pc:chgData name="Eren Pekgöz (TAU)" userId="S::eren.pekgoz@tuni.fi::8523475f-3a6a-4547-8ef3-83cabe0763f0" providerId="AD" clId="Web-{F5CF35E0-5167-4B64-ADFC-FC28966B4B36}" dt="2025-01-28T08:03:57.087" v="1"/>
      <pc:docMkLst>
        <pc:docMk/>
      </pc:docMkLst>
      <pc:sldChg chg="delSp modSp">
        <pc:chgData name="Eren Pekgöz (TAU)" userId="S::eren.pekgoz@tuni.fi::8523475f-3a6a-4547-8ef3-83cabe0763f0" providerId="AD" clId="Web-{F5CF35E0-5167-4B64-ADFC-FC28966B4B36}" dt="2025-01-28T08:03:57.087" v="1"/>
        <pc:sldMkLst>
          <pc:docMk/>
          <pc:sldMk cId="3956324027" sldId="256"/>
        </pc:sldMkLst>
        <pc:picChg chg="del mod">
          <ac:chgData name="Eren Pekgöz (TAU)" userId="S::eren.pekgoz@tuni.fi::8523475f-3a6a-4547-8ef3-83cabe0763f0" providerId="AD" clId="Web-{F5CF35E0-5167-4B64-ADFC-FC28966B4B36}" dt="2025-01-28T08:03:57.087" v="1"/>
          <ac:picMkLst>
            <pc:docMk/>
            <pc:sldMk cId="3956324027" sldId="256"/>
            <ac:picMk id="54" creationId="{AA595FA6-AD12-87BB-61F4-3CF5873AD23F}"/>
          </ac:picMkLst>
        </pc:picChg>
      </pc:sldChg>
    </pc:docChg>
  </pc:docChgLst>
  <pc:docChgLst>
    <pc:chgData name="Kin Tung" userId="S::kin.tung@tuni.fi::e2c427a8-ebcb-478c-b51b-e4f5e16d720d" providerId="AD" clId="Web-{6C69D9EE-B297-8EBB-ECB2-C00B4D6406E1}"/>
    <pc:docChg chg="modSld">
      <pc:chgData name="Kin Tung" userId="S::kin.tung@tuni.fi::e2c427a8-ebcb-478c-b51b-e4f5e16d720d" providerId="AD" clId="Web-{6C69D9EE-B297-8EBB-ECB2-C00B4D6406E1}" dt="2025-01-27T18:06:20.549" v="119" actId="20577"/>
      <pc:docMkLst>
        <pc:docMk/>
      </pc:docMkLst>
      <pc:sldChg chg="delSp modSp">
        <pc:chgData name="Kin Tung" userId="S::kin.tung@tuni.fi::e2c427a8-ebcb-478c-b51b-e4f5e16d720d" providerId="AD" clId="Web-{6C69D9EE-B297-8EBB-ECB2-C00B4D6406E1}" dt="2025-01-27T18:06:20.549" v="119" actId="20577"/>
        <pc:sldMkLst>
          <pc:docMk/>
          <pc:sldMk cId="3956324027" sldId="256"/>
        </pc:sldMkLst>
        <pc:spChg chg="mod">
          <ac:chgData name="Kin Tung" userId="S::kin.tung@tuni.fi::e2c427a8-ebcb-478c-b51b-e4f5e16d720d" providerId="AD" clId="Web-{6C69D9EE-B297-8EBB-ECB2-C00B4D6406E1}" dt="2025-01-27T18:06:20.549" v="119" actId="20577"/>
          <ac:spMkLst>
            <pc:docMk/>
            <pc:sldMk cId="3956324027" sldId="256"/>
            <ac:spMk id="17" creationId="{C0499546-D984-3B28-AA5D-4DAB572186E2}"/>
          </ac:spMkLst>
        </pc:spChg>
        <pc:spChg chg="mod">
          <ac:chgData name="Kin Tung" userId="S::kin.tung@tuni.fi::e2c427a8-ebcb-478c-b51b-e4f5e16d720d" providerId="AD" clId="Web-{6C69D9EE-B297-8EBB-ECB2-C00B4D6406E1}" dt="2025-01-27T18:01:28.360" v="48" actId="1076"/>
          <ac:spMkLst>
            <pc:docMk/>
            <pc:sldMk cId="3956324027" sldId="256"/>
            <ac:spMk id="31" creationId="{6434A3D5-7FE1-4E94-AE6A-D590AC539150}"/>
          </ac:spMkLst>
        </pc:spChg>
        <pc:spChg chg="del">
          <ac:chgData name="Kin Tung" userId="S::kin.tung@tuni.fi::e2c427a8-ebcb-478c-b51b-e4f5e16d720d" providerId="AD" clId="Web-{6C69D9EE-B297-8EBB-ECB2-C00B4D6406E1}" dt="2025-01-27T18:02:52.474" v="63"/>
          <ac:spMkLst>
            <pc:docMk/>
            <pc:sldMk cId="3956324027" sldId="256"/>
            <ac:spMk id="1085" creationId="{609CDEBC-766A-23FA-96A2-61806CE2942D}"/>
          </ac:spMkLst>
        </pc:spChg>
        <pc:picChg chg="mod">
          <ac:chgData name="Kin Tung" userId="S::kin.tung@tuni.fi::e2c427a8-ebcb-478c-b51b-e4f5e16d720d" providerId="AD" clId="Web-{6C69D9EE-B297-8EBB-ECB2-C00B4D6406E1}" dt="2025-01-27T18:01:32.563" v="49" actId="1076"/>
          <ac:picMkLst>
            <pc:docMk/>
            <pc:sldMk cId="3956324027" sldId="256"/>
            <ac:picMk id="1034" creationId="{300CC6A6-B595-1309-8483-0DDFC3F96F69}"/>
          </ac:picMkLst>
        </pc:picChg>
      </pc:sldChg>
    </pc:docChg>
  </pc:docChgLst>
  <pc:docChgLst>
    <pc:chgData name="Eren Pekgöz (TAU)" userId="S::eren.pekgoz@tuni.fi::8523475f-3a6a-4547-8ef3-83cabe0763f0" providerId="AD" clId="Web-{2E086480-ED08-5160-CC7D-93500F14B02C}"/>
    <pc:docChg chg="modSld">
      <pc:chgData name="Eren Pekgöz (TAU)" userId="S::eren.pekgoz@tuni.fi::8523475f-3a6a-4547-8ef3-83cabe0763f0" providerId="AD" clId="Web-{2E086480-ED08-5160-CC7D-93500F14B02C}" dt="2025-01-27T10:36:13.146" v="135"/>
      <pc:docMkLst>
        <pc:docMk/>
      </pc:docMkLst>
      <pc:sldChg chg="addSp delSp modSp">
        <pc:chgData name="Eren Pekgöz (TAU)" userId="S::eren.pekgoz@tuni.fi::8523475f-3a6a-4547-8ef3-83cabe0763f0" providerId="AD" clId="Web-{2E086480-ED08-5160-CC7D-93500F14B02C}" dt="2025-01-27T10:36:13.146" v="135"/>
        <pc:sldMkLst>
          <pc:docMk/>
          <pc:sldMk cId="3956324027" sldId="256"/>
        </pc:sldMkLst>
        <pc:spChg chg="add mod">
          <ac:chgData name="Eren Pekgöz (TAU)" userId="S::eren.pekgoz@tuni.fi::8523475f-3a6a-4547-8ef3-83cabe0763f0" providerId="AD" clId="Web-{2E086480-ED08-5160-CC7D-93500F14B02C}" dt="2025-01-27T10:35:54.989" v="131" actId="1076"/>
          <ac:spMkLst>
            <pc:docMk/>
            <pc:sldMk cId="3956324027" sldId="256"/>
            <ac:spMk id="3" creationId="{CA35B4C0-CA7F-AB74-0C22-AADE807CBD4E}"/>
          </ac:spMkLst>
        </pc:spChg>
        <pc:spChg chg="add del">
          <ac:chgData name="Eren Pekgöz (TAU)" userId="S::eren.pekgoz@tuni.fi::8523475f-3a6a-4547-8ef3-83cabe0763f0" providerId="AD" clId="Web-{2E086480-ED08-5160-CC7D-93500F14B02C}" dt="2025-01-27T10:28:21.706" v="4"/>
          <ac:spMkLst>
            <pc:docMk/>
            <pc:sldMk cId="3956324027" sldId="256"/>
            <ac:spMk id="5" creationId="{B1A74B5F-DC20-A076-1E7E-7EB274D92E6C}"/>
          </ac:spMkLst>
        </pc:spChg>
        <pc:spChg chg="del">
          <ac:chgData name="Eren Pekgöz (TAU)" userId="S::eren.pekgoz@tuni.fi::8523475f-3a6a-4547-8ef3-83cabe0763f0" providerId="AD" clId="Web-{2E086480-ED08-5160-CC7D-93500F14B02C}" dt="2025-01-27T10:34:54.328" v="117"/>
          <ac:spMkLst>
            <pc:docMk/>
            <pc:sldMk cId="3956324027" sldId="256"/>
            <ac:spMk id="18" creationId="{25C777A3-C951-1A65-25D0-A58CD434E98E}"/>
          </ac:spMkLst>
        </pc:spChg>
        <pc:spChg chg="add mod">
          <ac:chgData name="Eren Pekgöz (TAU)" userId="S::eren.pekgoz@tuni.fi::8523475f-3a6a-4547-8ef3-83cabe0763f0" providerId="AD" clId="Web-{2E086480-ED08-5160-CC7D-93500F14B02C}" dt="2025-01-27T10:36:00.536" v="132" actId="1076"/>
          <ac:spMkLst>
            <pc:docMk/>
            <pc:sldMk cId="3956324027" sldId="256"/>
            <ac:spMk id="39" creationId="{5C0E8E6A-1B4E-0916-FB09-FD5A4939984B}"/>
          </ac:spMkLst>
        </pc:spChg>
        <pc:spChg chg="add mod">
          <ac:chgData name="Eren Pekgöz (TAU)" userId="S::eren.pekgoz@tuni.fi::8523475f-3a6a-4547-8ef3-83cabe0763f0" providerId="AD" clId="Web-{2E086480-ED08-5160-CC7D-93500F14B02C}" dt="2025-01-27T10:35:17.595" v="124" actId="1076"/>
          <ac:spMkLst>
            <pc:docMk/>
            <pc:sldMk cId="3956324027" sldId="256"/>
            <ac:spMk id="42" creationId="{069618C7-18F0-19DA-A6A5-2DEB5CA14C71}"/>
          </ac:spMkLst>
        </pc:spChg>
        <pc:spChg chg="add mod">
          <ac:chgData name="Eren Pekgöz (TAU)" userId="S::eren.pekgoz@tuni.fi::8523475f-3a6a-4547-8ef3-83cabe0763f0" providerId="AD" clId="Web-{2E086480-ED08-5160-CC7D-93500F14B02C}" dt="2025-01-27T10:35:07.892" v="122" actId="1076"/>
          <ac:spMkLst>
            <pc:docMk/>
            <pc:sldMk cId="3956324027" sldId="256"/>
            <ac:spMk id="43" creationId="{06F94050-1C4D-6CF0-028C-D0FEA9DAFC06}"/>
          </ac:spMkLst>
        </pc:spChg>
        <pc:spChg chg="add mod">
          <ac:chgData name="Eren Pekgöz (TAU)" userId="S::eren.pekgoz@tuni.fi::8523475f-3a6a-4547-8ef3-83cabe0763f0" providerId="AD" clId="Web-{2E086480-ED08-5160-CC7D-93500F14B02C}" dt="2025-01-27T10:30:23.465" v="36" actId="1076"/>
          <ac:spMkLst>
            <pc:docMk/>
            <pc:sldMk cId="3956324027" sldId="256"/>
            <ac:spMk id="45" creationId="{D2AF01C4-889E-8E7F-BE0C-20DA8485BF74}"/>
          </ac:spMkLst>
        </pc:spChg>
        <pc:spChg chg="add del mod">
          <ac:chgData name="Eren Pekgöz (TAU)" userId="S::eren.pekgoz@tuni.fi::8523475f-3a6a-4547-8ef3-83cabe0763f0" providerId="AD" clId="Web-{2E086480-ED08-5160-CC7D-93500F14B02C}" dt="2025-01-27T10:36:13.146" v="135"/>
          <ac:spMkLst>
            <pc:docMk/>
            <pc:sldMk cId="3956324027" sldId="256"/>
            <ac:spMk id="48" creationId="{F6C75C0F-C096-F709-FDAC-3AC740524481}"/>
          </ac:spMkLst>
        </pc:spChg>
        <pc:cxnChg chg="add mod">
          <ac:chgData name="Eren Pekgöz (TAU)" userId="S::eren.pekgoz@tuni.fi::8523475f-3a6a-4547-8ef3-83cabe0763f0" providerId="AD" clId="Web-{2E086480-ED08-5160-CC7D-93500F14B02C}" dt="2025-01-27T10:35:36.831" v="129" actId="14100"/>
          <ac:cxnSpMkLst>
            <pc:docMk/>
            <pc:sldMk cId="3956324027" sldId="256"/>
            <ac:cxnSpMk id="40" creationId="{200615BD-8FF1-C851-FBB7-F273F913DFF7}"/>
          </ac:cxnSpMkLst>
        </pc:cxnChg>
        <pc:cxnChg chg="add mod">
          <ac:chgData name="Eren Pekgöz (TAU)" userId="S::eren.pekgoz@tuni.fi::8523475f-3a6a-4547-8ef3-83cabe0763f0" providerId="AD" clId="Web-{2E086480-ED08-5160-CC7D-93500F14B02C}" dt="2025-01-27T10:35:40.660" v="130" actId="14100"/>
          <ac:cxnSpMkLst>
            <pc:docMk/>
            <pc:sldMk cId="3956324027" sldId="256"/>
            <ac:cxnSpMk id="41" creationId="{7C50D604-3132-E85D-5399-3B6B16F29EC4}"/>
          </ac:cxnSpMkLst>
        </pc:cxnChg>
        <pc:cxnChg chg="add mod">
          <ac:chgData name="Eren Pekgöz (TAU)" userId="S::eren.pekgoz@tuni.fi::8523475f-3a6a-4547-8ef3-83cabe0763f0" providerId="AD" clId="Web-{2E086480-ED08-5160-CC7D-93500F14B02C}" dt="2025-01-27T10:35:11.048" v="123" actId="14100"/>
          <ac:cxnSpMkLst>
            <pc:docMk/>
            <pc:sldMk cId="3956324027" sldId="256"/>
            <ac:cxnSpMk id="44" creationId="{698DC471-1570-841C-14C2-51FC051207E8}"/>
          </ac:cxnSpMkLst>
        </pc:cxnChg>
        <pc:cxnChg chg="mod">
          <ac:chgData name="Eren Pekgöz (TAU)" userId="S::eren.pekgoz@tuni.fi::8523475f-3a6a-4547-8ef3-83cabe0763f0" providerId="AD" clId="Web-{2E086480-ED08-5160-CC7D-93500F14B02C}" dt="2025-01-27T10:34:45.968" v="116" actId="14100"/>
          <ac:cxnSpMkLst>
            <pc:docMk/>
            <pc:sldMk cId="3956324027" sldId="256"/>
            <ac:cxnSpMk id="1061" creationId="{85A73DF1-716F-E2E4-B3D8-FAB84320BF0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DD0AD-293A-485E-9A16-40ABF777233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2E79FB8A-CBAA-4FDD-BD97-19760CA60BF1}">
      <dgm:prSet phldrT="[Teksti]" custT="1"/>
      <dgm:spPr/>
      <dgm:t>
        <a:bodyPr/>
        <a:lstStyle/>
        <a:p>
          <a:r>
            <a:rPr lang="fi-FI" sz="2800"/>
            <a:t>1. Pick and </a:t>
          </a:r>
          <a:r>
            <a:rPr lang="fi-FI" sz="2800" err="1"/>
            <a:t>place</a:t>
          </a:r>
          <a:r>
            <a:rPr lang="fi-FI" sz="2800"/>
            <a:t> </a:t>
          </a:r>
          <a:r>
            <a:rPr lang="fi-FI" sz="2800" err="1"/>
            <a:t>metal</a:t>
          </a:r>
          <a:r>
            <a:rPr lang="fi-FI" sz="2800"/>
            <a:t> </a:t>
          </a:r>
          <a:r>
            <a:rPr lang="fi-FI" sz="2800" err="1"/>
            <a:t>plate</a:t>
          </a:r>
          <a:endParaRPr lang="fi-FI" sz="2800"/>
        </a:p>
      </dgm:t>
    </dgm:pt>
    <dgm:pt modelId="{686BCE2E-2049-4223-BD16-5A43A4EE9517}" type="parTrans" cxnId="{704C7746-D44C-4861-92B1-E52E3A762D8E}">
      <dgm:prSet/>
      <dgm:spPr/>
      <dgm:t>
        <a:bodyPr/>
        <a:lstStyle/>
        <a:p>
          <a:endParaRPr lang="fi-FI"/>
        </a:p>
      </dgm:t>
    </dgm:pt>
    <dgm:pt modelId="{B66BD6F3-4EAB-445F-8265-FDC84D56B0E8}" type="sibTrans" cxnId="{704C7746-D44C-4861-92B1-E52E3A762D8E}">
      <dgm:prSet/>
      <dgm:spPr/>
      <dgm:t>
        <a:bodyPr/>
        <a:lstStyle/>
        <a:p>
          <a:endParaRPr lang="fi-FI"/>
        </a:p>
      </dgm:t>
    </dgm:pt>
    <dgm:pt modelId="{ABC43731-FBB5-4794-B867-AC4723A62FC4}">
      <dgm:prSet phldrT="[Teksti]" custT="1"/>
      <dgm:spPr/>
      <dgm:t>
        <a:bodyPr/>
        <a:lstStyle/>
        <a:p>
          <a:r>
            <a:rPr lang="en-GB" sz="2800" noProof="0"/>
            <a:t>Robot picks a metal plate from plate stack and place it into the slot of bolt tray.</a:t>
          </a:r>
        </a:p>
      </dgm:t>
    </dgm:pt>
    <dgm:pt modelId="{76F148E2-89EC-4541-9FAD-DAA748F65C7C}" type="parTrans" cxnId="{F31D2513-709F-4DA0-9633-CC76210F27D0}">
      <dgm:prSet/>
      <dgm:spPr/>
      <dgm:t>
        <a:bodyPr/>
        <a:lstStyle/>
        <a:p>
          <a:endParaRPr lang="fi-FI"/>
        </a:p>
      </dgm:t>
    </dgm:pt>
    <dgm:pt modelId="{7FA032E3-0E51-4D0F-83C0-E4380846DC06}" type="sibTrans" cxnId="{F31D2513-709F-4DA0-9633-CC76210F27D0}">
      <dgm:prSet/>
      <dgm:spPr/>
      <dgm:t>
        <a:bodyPr/>
        <a:lstStyle/>
        <a:p>
          <a:endParaRPr lang="fi-FI"/>
        </a:p>
      </dgm:t>
    </dgm:pt>
    <dgm:pt modelId="{B0EA64D0-D4CE-4CCC-A244-4E3C98103E33}">
      <dgm:prSet phldrT="[Teksti]" custT="1"/>
      <dgm:spPr/>
      <dgm:t>
        <a:bodyPr/>
        <a:lstStyle/>
        <a:p>
          <a:r>
            <a:rPr lang="fi-FI" sz="2800"/>
            <a:t>2. Pick and </a:t>
          </a:r>
          <a:r>
            <a:rPr lang="fi-FI" sz="2800" err="1"/>
            <a:t>place</a:t>
          </a:r>
          <a:r>
            <a:rPr lang="fi-FI" sz="2800"/>
            <a:t> </a:t>
          </a:r>
          <a:r>
            <a:rPr lang="fi-FI" sz="2800" err="1"/>
            <a:t>rebar</a:t>
          </a:r>
          <a:endParaRPr lang="fi-FI" sz="2800"/>
        </a:p>
      </dgm:t>
    </dgm:pt>
    <dgm:pt modelId="{261CCC56-44FE-4FDE-826A-C987D9445750}" type="parTrans" cxnId="{040DC3CC-E9D7-4727-A9D0-793F61E44DF2}">
      <dgm:prSet/>
      <dgm:spPr/>
      <dgm:t>
        <a:bodyPr/>
        <a:lstStyle/>
        <a:p>
          <a:endParaRPr lang="fi-FI"/>
        </a:p>
      </dgm:t>
    </dgm:pt>
    <dgm:pt modelId="{280B1EA7-83DA-4A0E-A6BC-9218964D8AD4}" type="sibTrans" cxnId="{040DC3CC-E9D7-4727-A9D0-793F61E44DF2}">
      <dgm:prSet/>
      <dgm:spPr/>
      <dgm:t>
        <a:bodyPr/>
        <a:lstStyle/>
        <a:p>
          <a:endParaRPr lang="fi-FI"/>
        </a:p>
      </dgm:t>
    </dgm:pt>
    <dgm:pt modelId="{2EF42817-DD15-49A3-8DD6-1AB11080EC3C}">
      <dgm:prSet phldrT="[Teksti]" custT="1"/>
      <dgm:spPr/>
      <dgm:t>
        <a:bodyPr/>
        <a:lstStyle/>
        <a:p>
          <a:r>
            <a:rPr lang="en-GB" sz="2800" noProof="0"/>
            <a:t>Robot picks a rebar from rebar stack and place it onto the rebar guide of the bolt tray.</a:t>
          </a:r>
          <a:endParaRPr lang="fi-FI" sz="2800"/>
        </a:p>
      </dgm:t>
    </dgm:pt>
    <dgm:pt modelId="{02EE24CB-A627-4007-9B74-894CE4F1B363}" type="parTrans" cxnId="{96FB4F52-6BD2-4F02-B4FD-1450975E8F31}">
      <dgm:prSet/>
      <dgm:spPr/>
      <dgm:t>
        <a:bodyPr/>
        <a:lstStyle/>
        <a:p>
          <a:endParaRPr lang="fi-FI"/>
        </a:p>
      </dgm:t>
    </dgm:pt>
    <dgm:pt modelId="{3D68D998-7562-4C59-8EE9-0F376CC2BCB0}" type="sibTrans" cxnId="{96FB4F52-6BD2-4F02-B4FD-1450975E8F31}">
      <dgm:prSet/>
      <dgm:spPr/>
      <dgm:t>
        <a:bodyPr/>
        <a:lstStyle/>
        <a:p>
          <a:endParaRPr lang="fi-FI"/>
        </a:p>
      </dgm:t>
    </dgm:pt>
    <dgm:pt modelId="{CAB95DD4-93ED-469A-9FCC-F44A26B48240}">
      <dgm:prSet phldrT="[Teksti]" custT="1"/>
      <dgm:spPr/>
      <dgm:t>
        <a:bodyPr/>
        <a:lstStyle/>
        <a:p>
          <a:r>
            <a:rPr lang="en-GB" sz="2800" noProof="0"/>
            <a:t>3. Assemble rock bolt</a:t>
          </a:r>
        </a:p>
      </dgm:t>
    </dgm:pt>
    <dgm:pt modelId="{9958D438-BD6B-4CED-B0B2-4839B4F5FB7B}" type="parTrans" cxnId="{49C49CA6-9952-4693-811D-D7F2433D360E}">
      <dgm:prSet/>
      <dgm:spPr/>
      <dgm:t>
        <a:bodyPr/>
        <a:lstStyle/>
        <a:p>
          <a:endParaRPr lang="fi-FI"/>
        </a:p>
      </dgm:t>
    </dgm:pt>
    <dgm:pt modelId="{EDD90895-3587-47A9-8CBC-5939DD0362C1}" type="sibTrans" cxnId="{49C49CA6-9952-4693-811D-D7F2433D360E}">
      <dgm:prSet/>
      <dgm:spPr/>
      <dgm:t>
        <a:bodyPr/>
        <a:lstStyle/>
        <a:p>
          <a:endParaRPr lang="fi-FI"/>
        </a:p>
      </dgm:t>
    </dgm:pt>
    <dgm:pt modelId="{F8F38923-1F6F-443A-AA86-CC9C9DE9E2A7}">
      <dgm:prSet phldrT="[Teksti]" custT="1"/>
      <dgm:spPr/>
      <dgm:t>
        <a:bodyPr/>
        <a:lstStyle/>
        <a:p>
          <a:r>
            <a:rPr lang="en-GB" sz="2800" noProof="0" dirty="0"/>
            <a:t>Robot pushes the rebar into the opening of the metal plate.</a:t>
          </a:r>
        </a:p>
      </dgm:t>
    </dgm:pt>
    <dgm:pt modelId="{DA37773D-B15C-44B7-9821-EC8F87714F78}" type="parTrans" cxnId="{C6275927-AF0B-4D54-9131-CE6BAD6A24F5}">
      <dgm:prSet/>
      <dgm:spPr/>
      <dgm:t>
        <a:bodyPr/>
        <a:lstStyle/>
        <a:p>
          <a:endParaRPr lang="fi-FI"/>
        </a:p>
      </dgm:t>
    </dgm:pt>
    <dgm:pt modelId="{1454F8AA-2044-4C41-BC15-43993BF7B626}" type="sibTrans" cxnId="{C6275927-AF0B-4D54-9131-CE6BAD6A24F5}">
      <dgm:prSet/>
      <dgm:spPr/>
      <dgm:t>
        <a:bodyPr/>
        <a:lstStyle/>
        <a:p>
          <a:endParaRPr lang="fi-FI"/>
        </a:p>
      </dgm:t>
    </dgm:pt>
    <dgm:pt modelId="{40266CD3-3D01-475B-B359-E64135D8D028}">
      <dgm:prSet phldrT="[Teksti]" custT="1"/>
      <dgm:spPr/>
      <dgm:t>
        <a:bodyPr/>
        <a:lstStyle/>
        <a:p>
          <a:r>
            <a:rPr lang="en-GB" sz="2800" noProof="0"/>
            <a:t>4. Finish</a:t>
          </a:r>
        </a:p>
      </dgm:t>
    </dgm:pt>
    <dgm:pt modelId="{6DF38C25-C436-4EB9-BA76-BD0CC4A73C82}" type="parTrans" cxnId="{37843B03-E90C-4F25-B14D-A3634905E775}">
      <dgm:prSet/>
      <dgm:spPr/>
      <dgm:t>
        <a:bodyPr/>
        <a:lstStyle/>
        <a:p>
          <a:endParaRPr lang="LID4096"/>
        </a:p>
      </dgm:t>
    </dgm:pt>
    <dgm:pt modelId="{501080EA-6BD7-4CB6-AF7A-484372355CF9}" type="sibTrans" cxnId="{37843B03-E90C-4F25-B14D-A3634905E775}">
      <dgm:prSet/>
      <dgm:spPr/>
      <dgm:t>
        <a:bodyPr/>
        <a:lstStyle/>
        <a:p>
          <a:endParaRPr lang="LID4096"/>
        </a:p>
      </dgm:t>
    </dgm:pt>
    <dgm:pt modelId="{D481772C-EA50-45A5-B7FB-8C6BD4610047}">
      <dgm:prSet phldrT="[Teksti]" custT="1"/>
      <dgm:spPr/>
      <dgm:t>
        <a:bodyPr/>
        <a:lstStyle/>
        <a:p>
          <a:r>
            <a:rPr lang="en-GB" sz="2800" noProof="0" dirty="0"/>
            <a:t>Wait for the rock bolts to be picked by another mechanism (out of scope) before </a:t>
          </a:r>
          <a:r>
            <a:rPr lang="en-GB" sz="2800" noProof="0" dirty="0">
              <a:latin typeface="Arial" panose="020B0604020202020204"/>
            </a:rPr>
            <a:t>starting next cycle</a:t>
          </a:r>
          <a:r>
            <a:rPr lang="en-GB" sz="2800" noProof="0" dirty="0"/>
            <a:t>.</a:t>
          </a:r>
        </a:p>
      </dgm:t>
    </dgm:pt>
    <dgm:pt modelId="{B7B73FAE-0C30-4B15-85F3-158F1DBF4A67}" type="parTrans" cxnId="{53CD0F57-FBB7-46BE-99DE-0C5A1E32B22C}">
      <dgm:prSet/>
      <dgm:spPr/>
      <dgm:t>
        <a:bodyPr/>
        <a:lstStyle/>
        <a:p>
          <a:endParaRPr lang="LID4096"/>
        </a:p>
      </dgm:t>
    </dgm:pt>
    <dgm:pt modelId="{DB95484D-27B2-4F34-9CBC-BD387DFBF85B}" type="sibTrans" cxnId="{53CD0F57-FBB7-46BE-99DE-0C5A1E32B22C}">
      <dgm:prSet/>
      <dgm:spPr/>
      <dgm:t>
        <a:bodyPr/>
        <a:lstStyle/>
        <a:p>
          <a:endParaRPr lang="LID4096"/>
        </a:p>
      </dgm:t>
    </dgm:pt>
    <dgm:pt modelId="{B71338E2-3B63-404F-9076-F37A83A58DD9}">
      <dgm:prSet phldrT="[Teksti]" custT="1"/>
      <dgm:spPr/>
      <dgm:t>
        <a:bodyPr/>
        <a:lstStyle/>
        <a:p>
          <a:r>
            <a:rPr lang="en-GB" sz="2800" noProof="0"/>
            <a:t>Repeat above process until all slots are filled. </a:t>
          </a:r>
        </a:p>
      </dgm:t>
    </dgm:pt>
    <dgm:pt modelId="{E80850C9-72D2-474A-B29E-2BEE0745B41F}" type="parTrans" cxnId="{F4086A7A-EFD0-419A-B747-3C08BAB27675}">
      <dgm:prSet/>
      <dgm:spPr/>
      <dgm:t>
        <a:bodyPr/>
        <a:lstStyle/>
        <a:p>
          <a:endParaRPr lang="LID4096"/>
        </a:p>
      </dgm:t>
    </dgm:pt>
    <dgm:pt modelId="{F4DE9450-8031-419A-ADD7-681007889298}" type="sibTrans" cxnId="{F4086A7A-EFD0-419A-B747-3C08BAB27675}">
      <dgm:prSet/>
      <dgm:spPr/>
      <dgm:t>
        <a:bodyPr/>
        <a:lstStyle/>
        <a:p>
          <a:endParaRPr lang="LID4096"/>
        </a:p>
      </dgm:t>
    </dgm:pt>
    <dgm:pt modelId="{14A62CF3-8DC1-439F-8448-90A5FAE95E81}">
      <dgm:prSet phldrT="[Teksti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800" noProof="0" dirty="0"/>
            <a:t>Repeat step 2 and 3 until all rock bolts are assembled.</a:t>
          </a:r>
        </a:p>
      </dgm:t>
    </dgm:pt>
    <dgm:pt modelId="{6B947619-EAA5-4FFD-B672-25E1174CFC00}" type="parTrans" cxnId="{38F43FA3-8FF2-4F5B-A0C3-8328BD87AF6C}">
      <dgm:prSet/>
      <dgm:spPr/>
      <dgm:t>
        <a:bodyPr/>
        <a:lstStyle/>
        <a:p>
          <a:endParaRPr lang="LID4096"/>
        </a:p>
      </dgm:t>
    </dgm:pt>
    <dgm:pt modelId="{97BB14B4-DD66-4DC5-A208-BD7A8DB981D2}" type="sibTrans" cxnId="{38F43FA3-8FF2-4F5B-A0C3-8328BD87AF6C}">
      <dgm:prSet/>
      <dgm:spPr/>
      <dgm:t>
        <a:bodyPr/>
        <a:lstStyle/>
        <a:p>
          <a:endParaRPr lang="LID4096"/>
        </a:p>
      </dgm:t>
    </dgm:pt>
    <dgm:pt modelId="{EF9F9C87-DBC8-4D7F-9A36-225C9A561ABD}" type="pres">
      <dgm:prSet presAssocID="{AB9DD0AD-293A-485E-9A16-40ABF7772338}" presName="Name0" presStyleCnt="0">
        <dgm:presLayoutVars>
          <dgm:dir/>
          <dgm:animLvl val="lvl"/>
          <dgm:resizeHandles val="exact"/>
        </dgm:presLayoutVars>
      </dgm:prSet>
      <dgm:spPr/>
    </dgm:pt>
    <dgm:pt modelId="{9142022D-E564-4647-A6A6-EDAD6713738A}" type="pres">
      <dgm:prSet presAssocID="{2E79FB8A-CBAA-4FDD-BD97-19760CA60BF1}" presName="composite" presStyleCnt="0"/>
      <dgm:spPr/>
    </dgm:pt>
    <dgm:pt modelId="{B2B6246D-5915-4C3D-BC78-B69906304375}" type="pres">
      <dgm:prSet presAssocID="{2E79FB8A-CBAA-4FDD-BD97-19760CA60BF1}" presName="parTx" presStyleLbl="node1" presStyleIdx="0" presStyleCnt="4" custScaleX="108898" custScaleY="70175">
        <dgm:presLayoutVars>
          <dgm:chMax val="0"/>
          <dgm:chPref val="0"/>
          <dgm:bulletEnabled val="1"/>
        </dgm:presLayoutVars>
      </dgm:prSet>
      <dgm:spPr/>
    </dgm:pt>
    <dgm:pt modelId="{F8AB31ED-7B02-4BAB-A84F-F6004FC16CE2}" type="pres">
      <dgm:prSet presAssocID="{2E79FB8A-CBAA-4FDD-BD97-19760CA60BF1}" presName="desTx" presStyleLbl="revTx" presStyleIdx="0" presStyleCnt="4" custLinFactNeighborY="5424">
        <dgm:presLayoutVars>
          <dgm:bulletEnabled val="1"/>
        </dgm:presLayoutVars>
      </dgm:prSet>
      <dgm:spPr/>
    </dgm:pt>
    <dgm:pt modelId="{ECC9C75E-8DF2-4328-B982-6EDA8881DED2}" type="pres">
      <dgm:prSet presAssocID="{B66BD6F3-4EAB-445F-8265-FDC84D56B0E8}" presName="space" presStyleCnt="0"/>
      <dgm:spPr/>
    </dgm:pt>
    <dgm:pt modelId="{3E9E4E6A-2A21-40E6-B059-C27B73CEE32E}" type="pres">
      <dgm:prSet presAssocID="{B0EA64D0-D4CE-4CCC-A244-4E3C98103E33}" presName="composite" presStyleCnt="0"/>
      <dgm:spPr/>
    </dgm:pt>
    <dgm:pt modelId="{6165366B-4BE9-4C14-8A04-31D9D2363326}" type="pres">
      <dgm:prSet presAssocID="{B0EA64D0-D4CE-4CCC-A244-4E3C98103E33}" presName="parTx" presStyleLbl="node1" presStyleIdx="1" presStyleCnt="4" custScaleX="108898" custScaleY="70175">
        <dgm:presLayoutVars>
          <dgm:chMax val="0"/>
          <dgm:chPref val="0"/>
          <dgm:bulletEnabled val="1"/>
        </dgm:presLayoutVars>
      </dgm:prSet>
      <dgm:spPr/>
    </dgm:pt>
    <dgm:pt modelId="{C872A36B-17EB-4468-90E2-B0989BFB45B9}" type="pres">
      <dgm:prSet presAssocID="{B0EA64D0-D4CE-4CCC-A244-4E3C98103E33}" presName="desTx" presStyleLbl="revTx" presStyleIdx="1" presStyleCnt="4" custLinFactNeighborY="5424">
        <dgm:presLayoutVars>
          <dgm:bulletEnabled val="1"/>
        </dgm:presLayoutVars>
      </dgm:prSet>
      <dgm:spPr/>
    </dgm:pt>
    <dgm:pt modelId="{4E9C7807-9DE5-4357-A750-0C2A1A571B3D}" type="pres">
      <dgm:prSet presAssocID="{280B1EA7-83DA-4A0E-A6BC-9218964D8AD4}" presName="space" presStyleCnt="0"/>
      <dgm:spPr/>
    </dgm:pt>
    <dgm:pt modelId="{4B322026-FE99-4466-A07E-9781F0DA313A}" type="pres">
      <dgm:prSet presAssocID="{CAB95DD4-93ED-469A-9FCC-F44A26B48240}" presName="composite" presStyleCnt="0"/>
      <dgm:spPr/>
    </dgm:pt>
    <dgm:pt modelId="{1D0826C7-94AC-44BF-BE6E-29BF80BF8FF7}" type="pres">
      <dgm:prSet presAssocID="{CAB95DD4-93ED-469A-9FCC-F44A26B48240}" presName="parTx" presStyleLbl="node1" presStyleIdx="2" presStyleCnt="4" custScaleX="108898" custScaleY="70175">
        <dgm:presLayoutVars>
          <dgm:chMax val="0"/>
          <dgm:chPref val="0"/>
          <dgm:bulletEnabled val="1"/>
        </dgm:presLayoutVars>
      </dgm:prSet>
      <dgm:spPr/>
    </dgm:pt>
    <dgm:pt modelId="{55CDE455-0983-4C27-9132-9F70B9D23DAC}" type="pres">
      <dgm:prSet presAssocID="{CAB95DD4-93ED-469A-9FCC-F44A26B48240}" presName="desTx" presStyleLbl="revTx" presStyleIdx="2" presStyleCnt="4" custLinFactNeighborY="5424">
        <dgm:presLayoutVars>
          <dgm:bulletEnabled val="1"/>
        </dgm:presLayoutVars>
      </dgm:prSet>
      <dgm:spPr/>
    </dgm:pt>
    <dgm:pt modelId="{9B7C7792-AA2C-4F43-ABAD-393C4C3C66BD}" type="pres">
      <dgm:prSet presAssocID="{EDD90895-3587-47A9-8CBC-5939DD0362C1}" presName="space" presStyleCnt="0"/>
      <dgm:spPr/>
    </dgm:pt>
    <dgm:pt modelId="{73F3F6F9-4D7D-44A3-ADF6-ECF912B63F8E}" type="pres">
      <dgm:prSet presAssocID="{40266CD3-3D01-475B-B359-E64135D8D028}" presName="composite" presStyleCnt="0"/>
      <dgm:spPr/>
    </dgm:pt>
    <dgm:pt modelId="{49D9FA0A-3D7E-4C9F-B638-1BAB0FFB2462}" type="pres">
      <dgm:prSet presAssocID="{40266CD3-3D01-475B-B359-E64135D8D028}" presName="parTx" presStyleLbl="node1" presStyleIdx="3" presStyleCnt="4" custScaleX="108898" custScaleY="70175">
        <dgm:presLayoutVars>
          <dgm:chMax val="0"/>
          <dgm:chPref val="0"/>
          <dgm:bulletEnabled val="1"/>
        </dgm:presLayoutVars>
      </dgm:prSet>
      <dgm:spPr/>
    </dgm:pt>
    <dgm:pt modelId="{B19B7276-B4B6-4832-99CC-8DB5D55F05F5}" type="pres">
      <dgm:prSet presAssocID="{40266CD3-3D01-475B-B359-E64135D8D028}" presName="desTx" presStyleLbl="revTx" presStyleIdx="3" presStyleCnt="4" custLinFactNeighborY="5424">
        <dgm:presLayoutVars>
          <dgm:bulletEnabled val="1"/>
        </dgm:presLayoutVars>
      </dgm:prSet>
      <dgm:spPr/>
    </dgm:pt>
  </dgm:ptLst>
  <dgm:cxnLst>
    <dgm:cxn modelId="{3415BD01-6A29-4EF2-8734-4C83AA5B7E4D}" type="presOf" srcId="{AB9DD0AD-293A-485E-9A16-40ABF7772338}" destId="{EF9F9C87-DBC8-4D7F-9A36-225C9A561ABD}" srcOrd="0" destOrd="0" presId="urn:microsoft.com/office/officeart/2005/8/layout/chevron1"/>
    <dgm:cxn modelId="{37843B03-E90C-4F25-B14D-A3634905E775}" srcId="{AB9DD0AD-293A-485E-9A16-40ABF7772338}" destId="{40266CD3-3D01-475B-B359-E64135D8D028}" srcOrd="3" destOrd="0" parTransId="{6DF38C25-C436-4EB9-BA76-BD0CC4A73C82}" sibTransId="{501080EA-6BD7-4CB6-AF7A-484372355CF9}"/>
    <dgm:cxn modelId="{7288F403-6BC5-49BD-ABDA-BF211830E7AF}" type="presOf" srcId="{B71338E2-3B63-404F-9076-F37A83A58DD9}" destId="{F8AB31ED-7B02-4BAB-A84F-F6004FC16CE2}" srcOrd="0" destOrd="1" presId="urn:microsoft.com/office/officeart/2005/8/layout/chevron1"/>
    <dgm:cxn modelId="{F31D2513-709F-4DA0-9633-CC76210F27D0}" srcId="{2E79FB8A-CBAA-4FDD-BD97-19760CA60BF1}" destId="{ABC43731-FBB5-4794-B867-AC4723A62FC4}" srcOrd="0" destOrd="0" parTransId="{76F148E2-89EC-4541-9FAD-DAA748F65C7C}" sibTransId="{7FA032E3-0E51-4D0F-83C0-E4380846DC06}"/>
    <dgm:cxn modelId="{7C869713-C659-44FD-BD71-EF8BAC49F83B}" type="presOf" srcId="{B0EA64D0-D4CE-4CCC-A244-4E3C98103E33}" destId="{6165366B-4BE9-4C14-8A04-31D9D2363326}" srcOrd="0" destOrd="0" presId="urn:microsoft.com/office/officeart/2005/8/layout/chevron1"/>
    <dgm:cxn modelId="{854E2E20-F64C-42C6-BA04-7B4FA6EAA79C}" type="presOf" srcId="{40266CD3-3D01-475B-B359-E64135D8D028}" destId="{49D9FA0A-3D7E-4C9F-B638-1BAB0FFB2462}" srcOrd="0" destOrd="0" presId="urn:microsoft.com/office/officeart/2005/8/layout/chevron1"/>
    <dgm:cxn modelId="{C6275927-AF0B-4D54-9131-CE6BAD6A24F5}" srcId="{CAB95DD4-93ED-469A-9FCC-F44A26B48240}" destId="{F8F38923-1F6F-443A-AA86-CC9C9DE9E2A7}" srcOrd="0" destOrd="0" parTransId="{DA37773D-B15C-44B7-9821-EC8F87714F78}" sibTransId="{1454F8AA-2044-4C41-BC15-43993BF7B626}"/>
    <dgm:cxn modelId="{170C662A-63C5-4E64-B658-8F58FD7EDA37}" type="presOf" srcId="{14A62CF3-8DC1-439F-8448-90A5FAE95E81}" destId="{55CDE455-0983-4C27-9132-9F70B9D23DAC}" srcOrd="0" destOrd="1" presId="urn:microsoft.com/office/officeart/2005/8/layout/chevron1"/>
    <dgm:cxn modelId="{32AD3664-F8BF-43CB-BE36-A20ED5DC21A7}" type="presOf" srcId="{CAB95DD4-93ED-469A-9FCC-F44A26B48240}" destId="{1D0826C7-94AC-44BF-BE6E-29BF80BF8FF7}" srcOrd="0" destOrd="0" presId="urn:microsoft.com/office/officeart/2005/8/layout/chevron1"/>
    <dgm:cxn modelId="{704C7746-D44C-4861-92B1-E52E3A762D8E}" srcId="{AB9DD0AD-293A-485E-9A16-40ABF7772338}" destId="{2E79FB8A-CBAA-4FDD-BD97-19760CA60BF1}" srcOrd="0" destOrd="0" parTransId="{686BCE2E-2049-4223-BD16-5A43A4EE9517}" sibTransId="{B66BD6F3-4EAB-445F-8265-FDC84D56B0E8}"/>
    <dgm:cxn modelId="{9F73AD71-7DA2-4545-A017-360D07FA1E65}" type="presOf" srcId="{ABC43731-FBB5-4794-B867-AC4723A62FC4}" destId="{F8AB31ED-7B02-4BAB-A84F-F6004FC16CE2}" srcOrd="0" destOrd="0" presId="urn:microsoft.com/office/officeart/2005/8/layout/chevron1"/>
    <dgm:cxn modelId="{96FB4F52-6BD2-4F02-B4FD-1450975E8F31}" srcId="{B0EA64D0-D4CE-4CCC-A244-4E3C98103E33}" destId="{2EF42817-DD15-49A3-8DD6-1AB11080EC3C}" srcOrd="0" destOrd="0" parTransId="{02EE24CB-A627-4007-9B74-894CE4F1B363}" sibTransId="{3D68D998-7562-4C59-8EE9-0F376CC2BCB0}"/>
    <dgm:cxn modelId="{53CD0F57-FBB7-46BE-99DE-0C5A1E32B22C}" srcId="{40266CD3-3D01-475B-B359-E64135D8D028}" destId="{D481772C-EA50-45A5-B7FB-8C6BD4610047}" srcOrd="0" destOrd="0" parTransId="{B7B73FAE-0C30-4B15-85F3-158F1DBF4A67}" sibTransId="{DB95484D-27B2-4F34-9CBC-BD387DFBF85B}"/>
    <dgm:cxn modelId="{F4086A7A-EFD0-419A-B747-3C08BAB27675}" srcId="{2E79FB8A-CBAA-4FDD-BD97-19760CA60BF1}" destId="{B71338E2-3B63-404F-9076-F37A83A58DD9}" srcOrd="1" destOrd="0" parTransId="{E80850C9-72D2-474A-B29E-2BEE0745B41F}" sibTransId="{F4DE9450-8031-419A-ADD7-681007889298}"/>
    <dgm:cxn modelId="{4881AC81-1DEE-49DC-8FF1-F62EB37F47E1}" type="presOf" srcId="{2E79FB8A-CBAA-4FDD-BD97-19760CA60BF1}" destId="{B2B6246D-5915-4C3D-BC78-B69906304375}" srcOrd="0" destOrd="0" presId="urn:microsoft.com/office/officeart/2005/8/layout/chevron1"/>
    <dgm:cxn modelId="{B35A8E96-E3E6-4C6C-B0B5-464207F1D1DE}" type="presOf" srcId="{D481772C-EA50-45A5-B7FB-8C6BD4610047}" destId="{B19B7276-B4B6-4832-99CC-8DB5D55F05F5}" srcOrd="0" destOrd="0" presId="urn:microsoft.com/office/officeart/2005/8/layout/chevron1"/>
    <dgm:cxn modelId="{38F43FA3-8FF2-4F5B-A0C3-8328BD87AF6C}" srcId="{CAB95DD4-93ED-469A-9FCC-F44A26B48240}" destId="{14A62CF3-8DC1-439F-8448-90A5FAE95E81}" srcOrd="1" destOrd="0" parTransId="{6B947619-EAA5-4FFD-B672-25E1174CFC00}" sibTransId="{97BB14B4-DD66-4DC5-A208-BD7A8DB981D2}"/>
    <dgm:cxn modelId="{49C49CA6-9952-4693-811D-D7F2433D360E}" srcId="{AB9DD0AD-293A-485E-9A16-40ABF7772338}" destId="{CAB95DD4-93ED-469A-9FCC-F44A26B48240}" srcOrd="2" destOrd="0" parTransId="{9958D438-BD6B-4CED-B0B2-4839B4F5FB7B}" sibTransId="{EDD90895-3587-47A9-8CBC-5939DD0362C1}"/>
    <dgm:cxn modelId="{F496A8B3-2143-4812-8570-B0FEC6420EAB}" type="presOf" srcId="{F8F38923-1F6F-443A-AA86-CC9C9DE9E2A7}" destId="{55CDE455-0983-4C27-9132-9F70B9D23DAC}" srcOrd="0" destOrd="0" presId="urn:microsoft.com/office/officeart/2005/8/layout/chevron1"/>
    <dgm:cxn modelId="{040DC3CC-E9D7-4727-A9D0-793F61E44DF2}" srcId="{AB9DD0AD-293A-485E-9A16-40ABF7772338}" destId="{B0EA64D0-D4CE-4CCC-A244-4E3C98103E33}" srcOrd="1" destOrd="0" parTransId="{261CCC56-44FE-4FDE-826A-C987D9445750}" sibTransId="{280B1EA7-83DA-4A0E-A6BC-9218964D8AD4}"/>
    <dgm:cxn modelId="{F19FDED0-E1FC-4675-81C6-44178E455DC7}" type="presOf" srcId="{2EF42817-DD15-49A3-8DD6-1AB11080EC3C}" destId="{C872A36B-17EB-4468-90E2-B0989BFB45B9}" srcOrd="0" destOrd="0" presId="urn:microsoft.com/office/officeart/2005/8/layout/chevron1"/>
    <dgm:cxn modelId="{1E6BCBE4-218C-48A9-8A30-CB3C1ABCDBE7}" type="presParOf" srcId="{EF9F9C87-DBC8-4D7F-9A36-225C9A561ABD}" destId="{9142022D-E564-4647-A6A6-EDAD6713738A}" srcOrd="0" destOrd="0" presId="urn:microsoft.com/office/officeart/2005/8/layout/chevron1"/>
    <dgm:cxn modelId="{AFF1F36F-A848-44D9-9A69-D29EBAE84949}" type="presParOf" srcId="{9142022D-E564-4647-A6A6-EDAD6713738A}" destId="{B2B6246D-5915-4C3D-BC78-B69906304375}" srcOrd="0" destOrd="0" presId="urn:microsoft.com/office/officeart/2005/8/layout/chevron1"/>
    <dgm:cxn modelId="{6B2D6E0C-4969-4CA3-A245-9153B0FD03C1}" type="presParOf" srcId="{9142022D-E564-4647-A6A6-EDAD6713738A}" destId="{F8AB31ED-7B02-4BAB-A84F-F6004FC16CE2}" srcOrd="1" destOrd="0" presId="urn:microsoft.com/office/officeart/2005/8/layout/chevron1"/>
    <dgm:cxn modelId="{550AA477-989E-48FF-9F5F-202465BAD09C}" type="presParOf" srcId="{EF9F9C87-DBC8-4D7F-9A36-225C9A561ABD}" destId="{ECC9C75E-8DF2-4328-B982-6EDA8881DED2}" srcOrd="1" destOrd="0" presId="urn:microsoft.com/office/officeart/2005/8/layout/chevron1"/>
    <dgm:cxn modelId="{3E067A0F-CC4E-43AB-BEF0-9A0F2D110C9C}" type="presParOf" srcId="{EF9F9C87-DBC8-4D7F-9A36-225C9A561ABD}" destId="{3E9E4E6A-2A21-40E6-B059-C27B73CEE32E}" srcOrd="2" destOrd="0" presId="urn:microsoft.com/office/officeart/2005/8/layout/chevron1"/>
    <dgm:cxn modelId="{8F164297-806C-4B71-BCD7-62C2E1647224}" type="presParOf" srcId="{3E9E4E6A-2A21-40E6-B059-C27B73CEE32E}" destId="{6165366B-4BE9-4C14-8A04-31D9D2363326}" srcOrd="0" destOrd="0" presId="urn:microsoft.com/office/officeart/2005/8/layout/chevron1"/>
    <dgm:cxn modelId="{C30FCFE9-4892-4420-8109-65F1BE821A9F}" type="presParOf" srcId="{3E9E4E6A-2A21-40E6-B059-C27B73CEE32E}" destId="{C872A36B-17EB-4468-90E2-B0989BFB45B9}" srcOrd="1" destOrd="0" presId="urn:microsoft.com/office/officeart/2005/8/layout/chevron1"/>
    <dgm:cxn modelId="{B98C04AB-12CD-46DE-87D3-1CAEC40D826D}" type="presParOf" srcId="{EF9F9C87-DBC8-4D7F-9A36-225C9A561ABD}" destId="{4E9C7807-9DE5-4357-A750-0C2A1A571B3D}" srcOrd="3" destOrd="0" presId="urn:microsoft.com/office/officeart/2005/8/layout/chevron1"/>
    <dgm:cxn modelId="{6A95501A-D536-47AC-B92B-7E652A275874}" type="presParOf" srcId="{EF9F9C87-DBC8-4D7F-9A36-225C9A561ABD}" destId="{4B322026-FE99-4466-A07E-9781F0DA313A}" srcOrd="4" destOrd="0" presId="urn:microsoft.com/office/officeart/2005/8/layout/chevron1"/>
    <dgm:cxn modelId="{3090C968-9440-47D9-9FF3-319A574578BC}" type="presParOf" srcId="{4B322026-FE99-4466-A07E-9781F0DA313A}" destId="{1D0826C7-94AC-44BF-BE6E-29BF80BF8FF7}" srcOrd="0" destOrd="0" presId="urn:microsoft.com/office/officeart/2005/8/layout/chevron1"/>
    <dgm:cxn modelId="{EF4D6718-6E2E-4B42-896A-DA0814E68AA8}" type="presParOf" srcId="{4B322026-FE99-4466-A07E-9781F0DA313A}" destId="{55CDE455-0983-4C27-9132-9F70B9D23DAC}" srcOrd="1" destOrd="0" presId="urn:microsoft.com/office/officeart/2005/8/layout/chevron1"/>
    <dgm:cxn modelId="{9AEA381E-F09B-463E-B567-1DA1223B0A7F}" type="presParOf" srcId="{EF9F9C87-DBC8-4D7F-9A36-225C9A561ABD}" destId="{9B7C7792-AA2C-4F43-ABAD-393C4C3C66BD}" srcOrd="5" destOrd="0" presId="urn:microsoft.com/office/officeart/2005/8/layout/chevron1"/>
    <dgm:cxn modelId="{86B44F79-9CA8-4CB0-8C18-C066CB9032EF}" type="presParOf" srcId="{EF9F9C87-DBC8-4D7F-9A36-225C9A561ABD}" destId="{73F3F6F9-4D7D-44A3-ADF6-ECF912B63F8E}" srcOrd="6" destOrd="0" presId="urn:microsoft.com/office/officeart/2005/8/layout/chevron1"/>
    <dgm:cxn modelId="{EEF54967-44E9-4B45-9F71-A730A5D4ADFC}" type="presParOf" srcId="{73F3F6F9-4D7D-44A3-ADF6-ECF912B63F8E}" destId="{49D9FA0A-3D7E-4C9F-B638-1BAB0FFB2462}" srcOrd="0" destOrd="0" presId="urn:microsoft.com/office/officeart/2005/8/layout/chevron1"/>
    <dgm:cxn modelId="{471AEB8C-55FF-455D-9F43-C08FEE49FB66}" type="presParOf" srcId="{73F3F6F9-4D7D-44A3-ADF6-ECF912B63F8E}" destId="{B19B7276-B4B6-4832-99CC-8DB5D55F05F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6246D-5915-4C3D-BC78-B69906304375}">
      <dsp:nvSpPr>
        <dsp:cNvPr id="0" name=""/>
        <dsp:cNvSpPr/>
      </dsp:nvSpPr>
      <dsp:spPr>
        <a:xfrm>
          <a:off x="8183" y="610340"/>
          <a:ext cx="5162401" cy="1330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kern="1200"/>
            <a:t>1. Pick and </a:t>
          </a:r>
          <a:r>
            <a:rPr lang="fi-FI" sz="2800" kern="1200" err="1"/>
            <a:t>place</a:t>
          </a:r>
          <a:r>
            <a:rPr lang="fi-FI" sz="2800" kern="1200"/>
            <a:t> </a:t>
          </a:r>
          <a:r>
            <a:rPr lang="fi-FI" sz="2800" kern="1200" err="1"/>
            <a:t>metal</a:t>
          </a:r>
          <a:r>
            <a:rPr lang="fi-FI" sz="2800" kern="1200"/>
            <a:t> </a:t>
          </a:r>
          <a:r>
            <a:rPr lang="fi-FI" sz="2800" kern="1200" err="1"/>
            <a:t>plate</a:t>
          </a:r>
          <a:endParaRPr lang="fi-FI" sz="2800" kern="1200"/>
        </a:p>
      </dsp:txBody>
      <dsp:txXfrm>
        <a:off x="673524" y="610340"/>
        <a:ext cx="3831719" cy="1330682"/>
      </dsp:txXfrm>
    </dsp:sp>
    <dsp:sp modelId="{F8AB31ED-7B02-4BAB-A84F-F6004FC16CE2}">
      <dsp:nvSpPr>
        <dsp:cNvPr id="0" name=""/>
        <dsp:cNvSpPr/>
      </dsp:nvSpPr>
      <dsp:spPr>
        <a:xfrm>
          <a:off x="219091" y="1965172"/>
          <a:ext cx="3792467" cy="25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noProof="0"/>
            <a:t>Robot picks a metal plate from plate stack and place it into the slot of bolt tray.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noProof="0"/>
            <a:t>Repeat above process until all slots are filled. </a:t>
          </a:r>
        </a:p>
      </dsp:txBody>
      <dsp:txXfrm>
        <a:off x="219091" y="1965172"/>
        <a:ext cx="3792467" cy="2592000"/>
      </dsp:txXfrm>
    </dsp:sp>
    <dsp:sp modelId="{6165366B-4BE9-4C14-8A04-31D9D2363326}">
      <dsp:nvSpPr>
        <dsp:cNvPr id="0" name=""/>
        <dsp:cNvSpPr/>
      </dsp:nvSpPr>
      <dsp:spPr>
        <a:xfrm>
          <a:off x="4954585" y="610340"/>
          <a:ext cx="5162401" cy="1330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kern="1200"/>
            <a:t>2. Pick and </a:t>
          </a:r>
          <a:r>
            <a:rPr lang="fi-FI" sz="2800" kern="1200" err="1"/>
            <a:t>place</a:t>
          </a:r>
          <a:r>
            <a:rPr lang="fi-FI" sz="2800" kern="1200"/>
            <a:t> </a:t>
          </a:r>
          <a:r>
            <a:rPr lang="fi-FI" sz="2800" kern="1200" err="1"/>
            <a:t>rebar</a:t>
          </a:r>
          <a:endParaRPr lang="fi-FI" sz="2800" kern="1200"/>
        </a:p>
      </dsp:txBody>
      <dsp:txXfrm>
        <a:off x="5619926" y="610340"/>
        <a:ext cx="3831719" cy="1330682"/>
      </dsp:txXfrm>
    </dsp:sp>
    <dsp:sp modelId="{C872A36B-17EB-4468-90E2-B0989BFB45B9}">
      <dsp:nvSpPr>
        <dsp:cNvPr id="0" name=""/>
        <dsp:cNvSpPr/>
      </dsp:nvSpPr>
      <dsp:spPr>
        <a:xfrm>
          <a:off x="5165493" y="1965172"/>
          <a:ext cx="3792467" cy="25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noProof="0"/>
            <a:t>Robot picks a rebar from rebar stack and place it onto the rebar guide of the bolt tray.</a:t>
          </a:r>
          <a:endParaRPr lang="fi-FI" sz="2800" kern="1200"/>
        </a:p>
      </dsp:txBody>
      <dsp:txXfrm>
        <a:off x="5165493" y="1965172"/>
        <a:ext cx="3792467" cy="2592000"/>
      </dsp:txXfrm>
    </dsp:sp>
    <dsp:sp modelId="{1D0826C7-94AC-44BF-BE6E-29BF80BF8FF7}">
      <dsp:nvSpPr>
        <dsp:cNvPr id="0" name=""/>
        <dsp:cNvSpPr/>
      </dsp:nvSpPr>
      <dsp:spPr>
        <a:xfrm>
          <a:off x="9900986" y="610340"/>
          <a:ext cx="5162401" cy="1330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/>
            <a:t>3. Assemble rock bolt</a:t>
          </a:r>
        </a:p>
      </dsp:txBody>
      <dsp:txXfrm>
        <a:off x="10566327" y="610340"/>
        <a:ext cx="3831719" cy="1330682"/>
      </dsp:txXfrm>
    </dsp:sp>
    <dsp:sp modelId="{55CDE455-0983-4C27-9132-9F70B9D23DAC}">
      <dsp:nvSpPr>
        <dsp:cNvPr id="0" name=""/>
        <dsp:cNvSpPr/>
      </dsp:nvSpPr>
      <dsp:spPr>
        <a:xfrm>
          <a:off x="10111895" y="1965172"/>
          <a:ext cx="3792467" cy="25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noProof="0" dirty="0"/>
            <a:t>Robot pushes the rebar into the opening of the metal plate.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800" kern="1200" noProof="0" dirty="0"/>
            <a:t>Repeat step 2 and 3 until all rock bolts are assembled.</a:t>
          </a:r>
        </a:p>
      </dsp:txBody>
      <dsp:txXfrm>
        <a:off x="10111895" y="1965172"/>
        <a:ext cx="3792467" cy="2592000"/>
      </dsp:txXfrm>
    </dsp:sp>
    <dsp:sp modelId="{49D9FA0A-3D7E-4C9F-B638-1BAB0FFB2462}">
      <dsp:nvSpPr>
        <dsp:cNvPr id="0" name=""/>
        <dsp:cNvSpPr/>
      </dsp:nvSpPr>
      <dsp:spPr>
        <a:xfrm>
          <a:off x="14847388" y="610340"/>
          <a:ext cx="5162401" cy="1330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/>
            <a:t>4. Finish</a:t>
          </a:r>
        </a:p>
      </dsp:txBody>
      <dsp:txXfrm>
        <a:off x="15512729" y="610340"/>
        <a:ext cx="3831719" cy="1330682"/>
      </dsp:txXfrm>
    </dsp:sp>
    <dsp:sp modelId="{B19B7276-B4B6-4832-99CC-8DB5D55F05F5}">
      <dsp:nvSpPr>
        <dsp:cNvPr id="0" name=""/>
        <dsp:cNvSpPr/>
      </dsp:nvSpPr>
      <dsp:spPr>
        <a:xfrm>
          <a:off x="15058297" y="1965172"/>
          <a:ext cx="3792467" cy="25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noProof="0" dirty="0"/>
            <a:t>Wait for the rock bolts to be picked by another mechanism (out of scope) before </a:t>
          </a:r>
          <a:r>
            <a:rPr lang="en-GB" sz="2800" kern="1200" noProof="0" dirty="0">
              <a:latin typeface="Arial" panose="020B0604020202020204"/>
            </a:rPr>
            <a:t>starting next cycle</a:t>
          </a:r>
          <a:r>
            <a:rPr lang="en-GB" sz="2800" kern="1200" noProof="0" dirty="0"/>
            <a:t>.</a:t>
          </a:r>
        </a:p>
      </dsp:txBody>
      <dsp:txXfrm>
        <a:off x="15058297" y="1965172"/>
        <a:ext cx="3792467" cy="25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EFC1DAC7-938C-4A29-A930-6C81F1D72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920CE76-988C-4FE3-81F6-6D878DBFC3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A8D0-6134-443E-9003-666DB6917A91}" type="datetimeFigureOut">
              <a:rPr lang="fi-FI" smtClean="0"/>
              <a:t>28.1.2025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C609375-112E-44D7-8C1E-2A5E1C6147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97381B3-9090-4C5C-A7DF-F45F12A18A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1FFD-03D4-43DA-9DB3-A4ACCDBD45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6492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B487C-CE3C-5143-AEC3-005A33830290}" type="datetimeFigureOut">
              <a:rPr lang="fi-FI" smtClean="0"/>
              <a:t>28.1.2025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B6DE4-FCE6-D14A-94C6-AE864DA5225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571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522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045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567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090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7612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135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0656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179" algn="l" defTabSz="274304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9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8" y="357986"/>
            <a:ext cx="8436769" cy="26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543126" rtl="0" eaLnBrk="1" latinLnBrk="0" hangingPunct="1">
        <a:lnSpc>
          <a:spcPct val="90000"/>
        </a:lnSpc>
        <a:spcBef>
          <a:spcPct val="0"/>
        </a:spcBef>
        <a:buNone/>
        <a:defRPr sz="7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82" indent="-385782" algn="l" defTabSz="1543126" rtl="0" eaLnBrk="1" latinLnBrk="0" hangingPunct="1">
        <a:lnSpc>
          <a:spcPct val="90000"/>
        </a:lnSpc>
        <a:spcBef>
          <a:spcPts val="1687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157345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1928907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700470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4pPr>
      <a:lvl5pPr marL="3472033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5pPr>
      <a:lvl6pPr marL="4243596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6pPr>
      <a:lvl7pPr marL="5015158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7pPr>
      <a:lvl8pPr marL="5786721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8pPr>
      <a:lvl9pPr marL="6558284" indent="-385782" algn="l" defTabSz="1543126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1pPr>
      <a:lvl2pPr marL="771563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2pPr>
      <a:lvl3pPr marL="1543126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3pPr>
      <a:lvl4pPr marL="2314688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1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5pPr>
      <a:lvl6pPr marL="3857814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6pPr>
      <a:lvl7pPr marL="4629377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7pPr>
      <a:lvl8pPr marL="5400940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8pPr>
      <a:lvl9pPr marL="6172502" algn="l" defTabSz="1543126" rtl="0" eaLnBrk="1" latinLnBrk="0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37" userDrawn="1">
          <p15:clr>
            <a:srgbClr val="F26B43"/>
          </p15:clr>
        </p15:guide>
        <p15:guide id="2" orient="horz" pos="6683" userDrawn="1">
          <p15:clr>
            <a:srgbClr val="F26B43"/>
          </p15:clr>
        </p15:guide>
        <p15:guide id="3" orient="horz" pos="115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jpe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8D1A313-7898-DD0D-E9C9-9613B19DDE83}"/>
              </a:ext>
            </a:extLst>
          </p:cNvPr>
          <p:cNvCxnSpPr>
            <a:cxnSpLocks/>
          </p:cNvCxnSpPr>
          <p:nvPr/>
        </p:nvCxnSpPr>
        <p:spPr>
          <a:xfrm flipV="1">
            <a:off x="12668" y="21617278"/>
            <a:ext cx="14255968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close-up of a metal object&#10;&#10;AI-generated content may be incorrect.">
            <a:extLst>
              <a:ext uri="{FF2B5EF4-FFF2-40B4-BE49-F238E27FC236}">
                <a16:creationId xmlns:a16="http://schemas.microsoft.com/office/drawing/2014/main" id="{E3987716-849F-F6CE-1D3D-760AAE89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800" t="10501" r="-9502" b="2118"/>
          <a:stretch/>
        </p:blipFill>
        <p:spPr>
          <a:xfrm>
            <a:off x="3025865" y="30332042"/>
            <a:ext cx="2159908" cy="1644471"/>
          </a:xfrm>
          <a:prstGeom prst="rect">
            <a:avLst/>
          </a:prstGeom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7EDF38-21B9-BA1E-17FA-20F9AC4E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9" y="22417984"/>
            <a:ext cx="9857494" cy="785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A stack of steel rods&#10;&#10;AI-generated content may be incorrect.">
            <a:extLst>
              <a:ext uri="{FF2B5EF4-FFF2-40B4-BE49-F238E27FC236}">
                <a16:creationId xmlns:a16="http://schemas.microsoft.com/office/drawing/2014/main" id="{4E958AFB-A8C0-8546-D9CE-B726B1FC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251" y="9559295"/>
            <a:ext cx="2754375" cy="2196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74C3-BDCF-91CA-55F9-C0C9E977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84" y="15775231"/>
            <a:ext cx="10607141" cy="5821964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Kaaviokuva 15">
            <a:extLst>
              <a:ext uri="{FF2B5EF4-FFF2-40B4-BE49-F238E27FC236}">
                <a16:creationId xmlns:a16="http://schemas.microsoft.com/office/drawing/2014/main" id="{EC8278A3-8614-9CCD-45BD-7D069223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260965"/>
              </p:ext>
            </p:extLst>
          </p:nvPr>
        </p:nvGraphicFramePr>
        <p:xfrm>
          <a:off x="308770" y="31750833"/>
          <a:ext cx="20017974" cy="502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ekstiruutu 1"/>
          <p:cNvSpPr txBox="1"/>
          <p:nvPr/>
        </p:nvSpPr>
        <p:spPr>
          <a:xfrm>
            <a:off x="671183" y="2213607"/>
            <a:ext cx="1899670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9600">
                <a:latin typeface="Aptos"/>
                <a:cs typeface="Arial"/>
              </a:rPr>
              <a:t>Industrial Robots in Harsh Conditions</a:t>
            </a:r>
            <a:endParaRPr lang="fi-FI" sz="9600">
              <a:latin typeface="Aptos"/>
              <a:cs typeface="Arial"/>
            </a:endParaRPr>
          </a:p>
          <a:p>
            <a:pPr algn="ctr"/>
            <a:endParaRPr lang="fi-FI" sz="4000" b="1">
              <a:latin typeface="Arial" panose="020B0604020202020204"/>
              <a:cs typeface="Arial" panose="020B0604020202020204" pitchFamily="34" charset="0"/>
            </a:endParaRPr>
          </a:p>
          <a:p>
            <a:pPr algn="ctr"/>
            <a:r>
              <a:rPr lang="fi-FI" sz="4000" b="1">
                <a:solidFill>
                  <a:prstClr val="black"/>
                </a:solidFill>
              </a:rPr>
              <a:t>ROBO.666 </a:t>
            </a:r>
            <a:r>
              <a:rPr lang="fi-FI" sz="4000" b="1" err="1">
                <a:solidFill>
                  <a:prstClr val="black"/>
                </a:solidFill>
              </a:rPr>
              <a:t>Robotics</a:t>
            </a:r>
            <a:r>
              <a:rPr lang="fi-FI" sz="4000" b="1">
                <a:solidFill>
                  <a:prstClr val="black"/>
                </a:solidFill>
              </a:rPr>
              <a:t> Project </a:t>
            </a:r>
            <a:r>
              <a:rPr lang="fi-FI" sz="4000" b="1" err="1">
                <a:solidFill>
                  <a:prstClr val="black"/>
                </a:solidFill>
              </a:rPr>
              <a:t>Work</a:t>
            </a:r>
            <a:r>
              <a:rPr lang="fi-FI" sz="4000" b="1">
                <a:solidFill>
                  <a:prstClr val="black"/>
                </a:solidFill>
              </a:rPr>
              <a:t> 2024</a:t>
            </a:r>
            <a:endParaRPr lang="fi-FI" sz="4000" b="1">
              <a:solidFill>
                <a:prstClr val="black"/>
              </a:solidFill>
              <a:cs typeface="Arial"/>
            </a:endParaRPr>
          </a:p>
          <a:p>
            <a:pPr algn="ctr"/>
            <a:r>
              <a:rPr lang="fi-FI" sz="4000" b="1">
                <a:solidFill>
                  <a:prstClr val="black"/>
                </a:solidFill>
                <a:cs typeface="Arial"/>
              </a:rPr>
              <a:t>Daniel </a:t>
            </a:r>
            <a:r>
              <a:rPr lang="fi-FI" sz="4000" b="1" err="1">
                <a:solidFill>
                  <a:prstClr val="black"/>
                </a:solidFill>
                <a:cs typeface="Arial"/>
              </a:rPr>
              <a:t>Pedraglio</a:t>
            </a:r>
            <a:r>
              <a:rPr lang="fi-FI" sz="4000" b="1">
                <a:solidFill>
                  <a:prstClr val="black"/>
                </a:solidFill>
                <a:cs typeface="Arial"/>
              </a:rPr>
              <a:t> </a:t>
            </a:r>
            <a:r>
              <a:rPr lang="fi-FI" sz="4000" b="1" err="1">
                <a:solidFill>
                  <a:prstClr val="black"/>
                </a:solidFill>
                <a:cs typeface="Arial"/>
              </a:rPr>
              <a:t>O'Hara</a:t>
            </a:r>
            <a:r>
              <a:rPr lang="fi-FI" sz="4000" b="1">
                <a:solidFill>
                  <a:prstClr val="black"/>
                </a:solidFill>
                <a:cs typeface="Arial"/>
              </a:rPr>
              <a:t>, Eren </a:t>
            </a:r>
            <a:r>
              <a:rPr lang="fi-FI" sz="4000" b="1" err="1">
                <a:solidFill>
                  <a:prstClr val="black"/>
                </a:solidFill>
                <a:cs typeface="Arial"/>
              </a:rPr>
              <a:t>Pekgöz</a:t>
            </a:r>
            <a:r>
              <a:rPr lang="fi-FI" sz="4000" b="1">
                <a:solidFill>
                  <a:prstClr val="black"/>
                </a:solidFill>
                <a:cs typeface="Arial"/>
              </a:rPr>
              <a:t>, </a:t>
            </a:r>
            <a:r>
              <a:rPr lang="fi-FI" sz="4000" b="1" err="1">
                <a:solidFill>
                  <a:prstClr val="black"/>
                </a:solidFill>
                <a:cs typeface="Arial"/>
              </a:rPr>
              <a:t>Kin</a:t>
            </a:r>
            <a:r>
              <a:rPr lang="fi-FI" sz="4000" b="1">
                <a:solidFill>
                  <a:prstClr val="black"/>
                </a:solidFill>
                <a:cs typeface="Arial"/>
              </a:rPr>
              <a:t> </a:t>
            </a:r>
            <a:r>
              <a:rPr lang="fi-FI" sz="4000" b="1" err="1">
                <a:solidFill>
                  <a:prstClr val="black"/>
                </a:solidFill>
                <a:cs typeface="Arial"/>
              </a:rPr>
              <a:t>Tung</a:t>
            </a:r>
          </a:p>
        </p:txBody>
      </p:sp>
      <p:sp>
        <p:nvSpPr>
          <p:cNvPr id="4" name="Tekstiruutu 3"/>
          <p:cNvSpPr txBox="1"/>
          <p:nvPr/>
        </p:nvSpPr>
        <p:spPr>
          <a:xfrm>
            <a:off x="265488" y="7620667"/>
            <a:ext cx="20215385" cy="16979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953"/>
              </a:spcAft>
            </a:pPr>
            <a:r>
              <a:rPr lang="en-US" sz="4800">
                <a:latin typeface="Arial"/>
                <a:cs typeface="Arial"/>
              </a:rPr>
              <a:t>Introduction:</a:t>
            </a:r>
          </a:p>
          <a:p>
            <a:r>
              <a:rPr lang="en-US" sz="2400">
                <a:cs typeface="Times New Roman"/>
              </a:rPr>
              <a:t>In mining excavations, walls and roofs are reinforced to prevent cave-ins. This is done by inserting rock bolts into them. As part of an automated mining operation, a machine will need to assemble rock bolts for use. We propose a method for rock bolt assembly using a robot manipulator.</a:t>
            </a:r>
            <a:endParaRPr lang="en-US" sz="2400">
              <a:latin typeface="Arial"/>
              <a:cs typeface="Times New Roman"/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265489" y="11625136"/>
            <a:ext cx="10401851" cy="1821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 dirty="0">
                <a:latin typeface="Arial"/>
                <a:cs typeface="Arial"/>
              </a:rPr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/>
              </a:rPr>
              <a:t>Design a rock bolt assembling robot using only one robot manipulator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/>
              </a:rPr>
              <a:t>Design robot cover for harsh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>
                <a:cs typeface="Times New Roman"/>
              </a:rPr>
              <a:t>Demonstrate </a:t>
            </a:r>
            <a:r>
              <a:rPr lang="en-GB" sz="2400" dirty="0">
                <a:cs typeface="Times New Roman"/>
              </a:rPr>
              <a:t>rock bolt assembling </a:t>
            </a:r>
            <a:r>
              <a:rPr lang="en-GB" sz="2400" noProof="0" dirty="0">
                <a:cs typeface="Times New Roman"/>
              </a:rPr>
              <a:t>with </a:t>
            </a:r>
            <a:r>
              <a:rPr lang="en-GB" sz="2400" dirty="0">
                <a:cs typeface="Times New Roman"/>
              </a:rPr>
              <a:t>a scaled-down prototype</a:t>
            </a:r>
            <a:endParaRPr lang="en-GB" sz="2400" noProof="0" dirty="0">
              <a:cs typeface="Times New Roman"/>
            </a:endParaRPr>
          </a:p>
        </p:txBody>
      </p:sp>
      <p:sp>
        <p:nvSpPr>
          <p:cNvPr id="15" name="Tekstiruutu 14"/>
          <p:cNvSpPr txBox="1"/>
          <p:nvPr/>
        </p:nvSpPr>
        <p:spPr>
          <a:xfrm>
            <a:off x="14394614" y="25983163"/>
            <a:ext cx="5682734" cy="42678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GB" sz="3200" noProof="0" dirty="0">
                <a:latin typeface="Arial"/>
                <a:cs typeface="Arial"/>
              </a:rPr>
              <a:t>Design role of group member:</a:t>
            </a:r>
            <a:endParaRPr lang="en-GB" sz="3200" dirty="0">
              <a:latin typeface="Arial"/>
              <a:cs typeface="Arial"/>
            </a:endParaRPr>
          </a:p>
          <a:p>
            <a:r>
              <a:rPr lang="en-GB" sz="2400" noProof="0" dirty="0">
                <a:cs typeface="Arial"/>
              </a:rPr>
              <a:t>Kin Tung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>
                <a:cs typeface="Arial"/>
              </a:rPr>
              <a:t>System design </a:t>
            </a:r>
          </a:p>
          <a:p>
            <a:pPr marL="457200" indent="-4572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2400" noProof="0" dirty="0">
                <a:cs typeface="Arial"/>
              </a:rPr>
              <a:t>End effector design</a:t>
            </a:r>
            <a:endParaRPr lang="en-GB" sz="2400" dirty="0">
              <a:cs typeface="Arial" panose="020B0604020202020204" pitchFamily="34" charset="0"/>
            </a:endParaRPr>
          </a:p>
          <a:p>
            <a:r>
              <a:rPr lang="en-GB" sz="2400" noProof="0" dirty="0">
                <a:cs typeface="Arial"/>
              </a:rPr>
              <a:t>Eren </a:t>
            </a:r>
            <a:r>
              <a:rPr lang="en-GB" sz="2400" noProof="0" dirty="0" err="1">
                <a:cs typeface="Arial"/>
              </a:rPr>
              <a:t>Pekgöz</a:t>
            </a:r>
            <a:r>
              <a:rPr lang="en-GB" sz="2400" noProof="0" dirty="0">
                <a:cs typeface="Arial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cs typeface="Arial"/>
              </a:rPr>
              <a:t>Bolt tray</a:t>
            </a:r>
            <a:r>
              <a:rPr lang="en-GB" sz="2400" noProof="0" dirty="0">
                <a:cs typeface="Arial"/>
              </a:rPr>
              <a:t> design </a:t>
            </a:r>
          </a:p>
          <a:p>
            <a:pPr marL="457200" indent="-4572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cs typeface="Arial"/>
              </a:rPr>
              <a:t>Robot</a:t>
            </a:r>
            <a:r>
              <a:rPr lang="en-GB" sz="2400" noProof="0" dirty="0">
                <a:cs typeface="Arial"/>
              </a:rPr>
              <a:t> </a:t>
            </a:r>
            <a:r>
              <a:rPr lang="en-GB" sz="2400" dirty="0">
                <a:cs typeface="Arial"/>
              </a:rPr>
              <a:t>cover protection design</a:t>
            </a:r>
            <a:endParaRPr lang="en-GB" sz="2400" noProof="0" dirty="0">
              <a:cs typeface="Arial" panose="020B0604020202020204" pitchFamily="34" charset="0"/>
            </a:endParaRPr>
          </a:p>
          <a:p>
            <a:r>
              <a:rPr lang="en-GB" sz="2400" noProof="0" dirty="0">
                <a:cs typeface="Arial"/>
              </a:rPr>
              <a:t>Daniel </a:t>
            </a:r>
            <a:r>
              <a:rPr lang="en-GB" sz="2400" noProof="0" dirty="0" err="1">
                <a:cs typeface="Arial"/>
              </a:rPr>
              <a:t>Pedraglio</a:t>
            </a:r>
            <a:r>
              <a:rPr lang="en-GB" sz="2400" noProof="0" dirty="0">
                <a:cs typeface="Arial"/>
              </a:rPr>
              <a:t> O'Hara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>
                <a:cs typeface="Arial"/>
              </a:rPr>
              <a:t>Robot manipulator selection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>
                <a:cs typeface="Arial"/>
              </a:rPr>
              <a:t>Programming of prototype </a:t>
            </a:r>
          </a:p>
        </p:txBody>
      </p:sp>
      <p:sp>
        <p:nvSpPr>
          <p:cNvPr id="26" name="Tekstiruutu 6">
            <a:extLst>
              <a:ext uri="{FF2B5EF4-FFF2-40B4-BE49-F238E27FC236}">
                <a16:creationId xmlns:a16="http://schemas.microsoft.com/office/drawing/2014/main" id="{BE04537F-D1AE-4C4F-9A0B-FA46D8187FE0}"/>
              </a:ext>
            </a:extLst>
          </p:cNvPr>
          <p:cNvSpPr txBox="1"/>
          <p:nvPr/>
        </p:nvSpPr>
        <p:spPr>
          <a:xfrm>
            <a:off x="265489" y="31754099"/>
            <a:ext cx="61900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>
                <a:latin typeface="Arial"/>
                <a:cs typeface="Arial"/>
              </a:rPr>
              <a:t>Work Cycle:</a:t>
            </a:r>
            <a:endParaRPr lang="fi-FI" sz="2400">
              <a:latin typeface="Arial"/>
              <a:cs typeface="Arial"/>
            </a:endParaRPr>
          </a:p>
        </p:txBody>
      </p:sp>
      <p:sp>
        <p:nvSpPr>
          <p:cNvPr id="29" name="Tekstiruutu 6">
            <a:extLst>
              <a:ext uri="{FF2B5EF4-FFF2-40B4-BE49-F238E27FC236}">
                <a16:creationId xmlns:a16="http://schemas.microsoft.com/office/drawing/2014/main" id="{AD887878-0334-4DA5-A495-F674579B35F6}"/>
              </a:ext>
            </a:extLst>
          </p:cNvPr>
          <p:cNvSpPr txBox="1"/>
          <p:nvPr/>
        </p:nvSpPr>
        <p:spPr>
          <a:xfrm>
            <a:off x="265489" y="21733015"/>
            <a:ext cx="1178169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>
                <a:latin typeface="Arial"/>
                <a:cs typeface="Arial"/>
              </a:rPr>
              <a:t>Main specification of the system:</a:t>
            </a:r>
          </a:p>
        </p:txBody>
      </p:sp>
      <p:sp>
        <p:nvSpPr>
          <p:cNvPr id="31" name="Tekstiruutu 6">
            <a:extLst>
              <a:ext uri="{FF2B5EF4-FFF2-40B4-BE49-F238E27FC236}">
                <a16:creationId xmlns:a16="http://schemas.microsoft.com/office/drawing/2014/main" id="{6434A3D5-7FE1-4E94-AE6A-D590AC539150}"/>
              </a:ext>
            </a:extLst>
          </p:cNvPr>
          <p:cNvSpPr txBox="1"/>
          <p:nvPr/>
        </p:nvSpPr>
        <p:spPr>
          <a:xfrm>
            <a:off x="11383805" y="9418809"/>
            <a:ext cx="963777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>
                <a:latin typeface="Arial"/>
                <a:cs typeface="Arial"/>
              </a:rPr>
              <a:t>Prototype:</a:t>
            </a:r>
            <a:endParaRPr lang="fi-FI" sz="2400">
              <a:cs typeface="Times New Roman" panose="02020603050405020304" pitchFamily="18" charset="0"/>
            </a:endParaRPr>
          </a:p>
        </p:txBody>
      </p:sp>
      <p:sp>
        <p:nvSpPr>
          <p:cNvPr id="6" name="Tekstiruutu 6">
            <a:extLst>
              <a:ext uri="{FF2B5EF4-FFF2-40B4-BE49-F238E27FC236}">
                <a16:creationId xmlns:a16="http://schemas.microsoft.com/office/drawing/2014/main" id="{C41F09BC-B628-F0D0-46E4-57BF6597A311}"/>
              </a:ext>
            </a:extLst>
          </p:cNvPr>
          <p:cNvSpPr txBox="1"/>
          <p:nvPr/>
        </p:nvSpPr>
        <p:spPr>
          <a:xfrm>
            <a:off x="265489" y="14582055"/>
            <a:ext cx="10413436" cy="14516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>
                <a:latin typeface="Arial"/>
                <a:cs typeface="Arial"/>
              </a:rPr>
              <a:t>Development:</a:t>
            </a:r>
          </a:p>
          <a:p>
            <a:r>
              <a:rPr lang="en-GB" sz="2400">
                <a:cs typeface="Times New Roman"/>
              </a:rPr>
              <a:t>In this project, V model development cycle was followed. Design was validated and verified by the prototype.</a:t>
            </a:r>
            <a:endParaRPr lang="en-US" sz="2286">
              <a:latin typeface="Arial Rounded MT Bold" panose="020F0704030504030204" pitchFamily="34" charset="0"/>
              <a:cs typeface="Times New Roman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00CC6A6-B595-1309-8483-0DDFC3F9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516" y="9951045"/>
            <a:ext cx="8945443" cy="67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iruutu 6">
            <a:extLst>
              <a:ext uri="{FF2B5EF4-FFF2-40B4-BE49-F238E27FC236}">
                <a16:creationId xmlns:a16="http://schemas.microsoft.com/office/drawing/2014/main" id="{ADD8342B-F833-3AAF-D439-DA23564F548B}"/>
              </a:ext>
            </a:extLst>
          </p:cNvPr>
          <p:cNvSpPr txBox="1"/>
          <p:nvPr/>
        </p:nvSpPr>
        <p:spPr>
          <a:xfrm>
            <a:off x="14394614" y="22946580"/>
            <a:ext cx="6186633" cy="267509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 dirty="0">
                <a:latin typeface="Arial"/>
                <a:cs typeface="Arial"/>
              </a:rPr>
              <a:t>Robot Cover Design Proposal:</a:t>
            </a:r>
          </a:p>
          <a:p>
            <a:r>
              <a:rPr lang="en-US" sz="2400" dirty="0">
                <a:cs typeface="Times New Roman"/>
              </a:rPr>
              <a:t>Against Dust, mud, moisture, snow and rain:</a:t>
            </a:r>
          </a:p>
          <a:p>
            <a:r>
              <a:rPr lang="en-US" sz="2400" dirty="0">
                <a:cs typeface="Times New Roman"/>
              </a:rPr>
              <a:t>→ Robot cover cloth, compressed air nozzles on tray</a:t>
            </a:r>
          </a:p>
          <a:p>
            <a:pPr>
              <a:spcBef>
                <a:spcPts val="900"/>
              </a:spcBef>
            </a:pPr>
            <a:r>
              <a:rPr lang="en-US" sz="2400" noProof="0" dirty="0">
                <a:cs typeface="Times New Roman"/>
              </a:rPr>
              <a:t>Against low temperature:</a:t>
            </a:r>
          </a:p>
          <a:p>
            <a:r>
              <a:rPr lang="en-US" sz="2400" dirty="0">
                <a:cs typeface="Times New Roman"/>
              </a:rPr>
              <a:t>→ Heating element or heating blanket</a:t>
            </a:r>
            <a:endParaRPr lang="en-US" sz="2400" noProof="0" dirty="0">
              <a:cs typeface="Times New Roman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3B4131-E41F-A014-576C-6F875D2F5F6A}"/>
              </a:ext>
            </a:extLst>
          </p:cNvPr>
          <p:cNvSpPr/>
          <p:nvPr/>
        </p:nvSpPr>
        <p:spPr>
          <a:xfrm>
            <a:off x="6493865" y="25561625"/>
            <a:ext cx="774710" cy="75082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kstiruutu 6">
            <a:extLst>
              <a:ext uri="{FF2B5EF4-FFF2-40B4-BE49-F238E27FC236}">
                <a16:creationId xmlns:a16="http://schemas.microsoft.com/office/drawing/2014/main" id="{19BB120A-190D-7606-9BF5-2AB252577148}"/>
              </a:ext>
            </a:extLst>
          </p:cNvPr>
          <p:cNvSpPr txBox="1"/>
          <p:nvPr/>
        </p:nvSpPr>
        <p:spPr>
          <a:xfrm>
            <a:off x="316756" y="22480095"/>
            <a:ext cx="3468567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>
              <a:spcBef>
                <a:spcPts val="953"/>
              </a:spcBef>
            </a:pPr>
            <a:r>
              <a:rPr lang="en-US" sz="2400" dirty="0">
                <a:latin typeface="Arial"/>
                <a:cs typeface="Arial"/>
              </a:rPr>
              <a:t>Robot Manipulator:</a:t>
            </a:r>
          </a:p>
          <a:p>
            <a:r>
              <a:rPr lang="en-US" sz="2400" dirty="0">
                <a:latin typeface="Arial"/>
                <a:cs typeface="Arial"/>
              </a:rPr>
              <a:t>ABB IRB 4600-45/2.05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Built-in force sensor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Robot Controller:</a:t>
            </a:r>
          </a:p>
          <a:p>
            <a:r>
              <a:rPr lang="en-US" sz="2400" dirty="0">
                <a:latin typeface="Arial"/>
                <a:cs typeface="Arial"/>
              </a:rPr>
              <a:t>ABB IRC5</a:t>
            </a:r>
          </a:p>
        </p:txBody>
      </p:sp>
      <p:pic>
        <p:nvPicPr>
          <p:cNvPr id="1024" name="Picture 1023" descr="A dark cave with rocks and dirt&#10;&#10;AI-generated content may be incorrect.">
            <a:extLst>
              <a:ext uri="{FF2B5EF4-FFF2-40B4-BE49-F238E27FC236}">
                <a16:creationId xmlns:a16="http://schemas.microsoft.com/office/drawing/2014/main" id="{2B26CEE9-5D52-BFD4-C774-48265D7F56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312" y="9559295"/>
            <a:ext cx="2771806" cy="2198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5426F-3AFD-6674-6D32-F9EBF3EF3A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72205" y="21767587"/>
            <a:ext cx="6414885" cy="5447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C4645A-6BF3-D2BC-35AC-AAD135B9E86B}"/>
              </a:ext>
            </a:extLst>
          </p:cNvPr>
          <p:cNvCxnSpPr>
            <a:cxnSpLocks/>
          </p:cNvCxnSpPr>
          <p:nvPr/>
        </p:nvCxnSpPr>
        <p:spPr>
          <a:xfrm flipH="1">
            <a:off x="7362007" y="25679950"/>
            <a:ext cx="578124" cy="3023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808B11B2-1BB1-7206-F7A3-29EE89E957F0}"/>
              </a:ext>
            </a:extLst>
          </p:cNvPr>
          <p:cNvCxnSpPr/>
          <p:nvPr/>
        </p:nvCxnSpPr>
        <p:spPr>
          <a:xfrm flipH="1">
            <a:off x="14271821" y="21623843"/>
            <a:ext cx="0" cy="87889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A35B4C0-CA7F-AB74-0C22-AADE807CBD4E}"/>
              </a:ext>
            </a:extLst>
          </p:cNvPr>
          <p:cNvSpPr/>
          <p:nvPr/>
        </p:nvSpPr>
        <p:spPr>
          <a:xfrm>
            <a:off x="2584602" y="29144097"/>
            <a:ext cx="790743" cy="8377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0E8E6A-1B4E-0916-FB09-FD5A4939984B}"/>
              </a:ext>
            </a:extLst>
          </p:cNvPr>
          <p:cNvSpPr/>
          <p:nvPr/>
        </p:nvSpPr>
        <p:spPr>
          <a:xfrm>
            <a:off x="7323555" y="29150876"/>
            <a:ext cx="643635" cy="704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50D604-3132-E85D-5399-3B6B16F29EC4}"/>
              </a:ext>
            </a:extLst>
          </p:cNvPr>
          <p:cNvCxnSpPr>
            <a:cxnSpLocks/>
          </p:cNvCxnSpPr>
          <p:nvPr/>
        </p:nvCxnSpPr>
        <p:spPr>
          <a:xfrm flipV="1">
            <a:off x="6665537" y="29529426"/>
            <a:ext cx="601779" cy="6450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0615BD-8FF1-C851-FBB7-F273F913DFF7}"/>
              </a:ext>
            </a:extLst>
          </p:cNvPr>
          <p:cNvCxnSpPr>
            <a:cxnSpLocks/>
          </p:cNvCxnSpPr>
          <p:nvPr/>
        </p:nvCxnSpPr>
        <p:spPr>
          <a:xfrm flipH="1" flipV="1">
            <a:off x="3408131" y="29766460"/>
            <a:ext cx="503879" cy="4077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iruutu 6">
            <a:extLst>
              <a:ext uri="{FF2B5EF4-FFF2-40B4-BE49-F238E27FC236}">
                <a16:creationId xmlns:a16="http://schemas.microsoft.com/office/drawing/2014/main" id="{069618C7-18F0-19DA-A6A5-2DEB5CA14C71}"/>
              </a:ext>
            </a:extLst>
          </p:cNvPr>
          <p:cNvSpPr txBox="1"/>
          <p:nvPr/>
        </p:nvSpPr>
        <p:spPr>
          <a:xfrm>
            <a:off x="5140409" y="30251638"/>
            <a:ext cx="3654757" cy="182614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>
              <a:spcBef>
                <a:spcPts val="952"/>
              </a:spcBef>
              <a:spcAft>
                <a:spcPts val="952"/>
              </a:spcAft>
            </a:pPr>
            <a:r>
              <a:rPr lang="en-GB" sz="2400" dirty="0">
                <a:latin typeface="Arial"/>
                <a:cs typeface="Arial"/>
              </a:rPr>
              <a:t>Aligns rebars with the hole on the plates.</a:t>
            </a:r>
          </a:p>
          <a:p>
            <a:pPr>
              <a:spcBef>
                <a:spcPts val="952"/>
              </a:spcBef>
              <a:spcAft>
                <a:spcPts val="952"/>
              </a:spcAft>
            </a:pPr>
            <a:r>
              <a:rPr lang="en-GB" sz="2400" dirty="0">
                <a:latin typeface="Arial"/>
                <a:cs typeface="Arial"/>
              </a:rPr>
              <a:t>Rebars fall into alignment due to angled edges.</a:t>
            </a:r>
          </a:p>
        </p:txBody>
      </p:sp>
      <p:sp>
        <p:nvSpPr>
          <p:cNvPr id="43" name="Tekstiruutu 6">
            <a:extLst>
              <a:ext uri="{FF2B5EF4-FFF2-40B4-BE49-F238E27FC236}">
                <a16:creationId xmlns:a16="http://schemas.microsoft.com/office/drawing/2014/main" id="{06F94050-1C4D-6CF0-028C-D0FEA9DAFC06}"/>
              </a:ext>
            </a:extLst>
          </p:cNvPr>
          <p:cNvSpPr txBox="1"/>
          <p:nvPr/>
        </p:nvSpPr>
        <p:spPr>
          <a:xfrm>
            <a:off x="10090553" y="30219502"/>
            <a:ext cx="4097736" cy="182614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>
              <a:spcBef>
                <a:spcPts val="952"/>
              </a:spcBef>
              <a:spcAft>
                <a:spcPts val="952"/>
              </a:spcAft>
            </a:pPr>
            <a:r>
              <a:rPr lang="en-GB" sz="2400">
                <a:latin typeface="Arial"/>
                <a:cs typeface="Arial"/>
              </a:rPr>
              <a:t>Aligns the plates to be assembled with the rebars.</a:t>
            </a:r>
            <a:endParaRPr lang="en-US" sz="2400">
              <a:latin typeface="Arial"/>
              <a:cs typeface="Arial"/>
            </a:endParaRPr>
          </a:p>
          <a:p>
            <a:pPr>
              <a:spcBef>
                <a:spcPts val="952"/>
              </a:spcBef>
              <a:spcAft>
                <a:spcPts val="952"/>
              </a:spcAft>
            </a:pPr>
            <a:r>
              <a:rPr lang="en-GB" sz="2400">
                <a:latin typeface="Arial"/>
                <a:cs typeface="Arial"/>
              </a:rPr>
              <a:t>Plates fall into the alignment due to angled edges.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AF01C4-889E-8E7F-BE0C-20DA8485BF74}"/>
              </a:ext>
            </a:extLst>
          </p:cNvPr>
          <p:cNvSpPr/>
          <p:nvPr/>
        </p:nvSpPr>
        <p:spPr>
          <a:xfrm>
            <a:off x="8889307" y="29292438"/>
            <a:ext cx="786531" cy="57940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57" name="Tekstiruutu 6">
            <a:extLst>
              <a:ext uri="{FF2B5EF4-FFF2-40B4-BE49-F238E27FC236}">
                <a16:creationId xmlns:a16="http://schemas.microsoft.com/office/drawing/2014/main" id="{E51CF478-2C74-54E4-341F-0D496B7CFB22}"/>
              </a:ext>
            </a:extLst>
          </p:cNvPr>
          <p:cNvSpPr txBox="1"/>
          <p:nvPr/>
        </p:nvSpPr>
        <p:spPr>
          <a:xfrm>
            <a:off x="14933289" y="31754269"/>
            <a:ext cx="296937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spcBef>
                <a:spcPts val="952"/>
              </a:spcBef>
              <a:spcAft>
                <a:spcPts val="952"/>
              </a:spcAft>
            </a:pPr>
            <a:r>
              <a:rPr lang="en-US" sz="2400" dirty="0">
                <a:latin typeface="Arial"/>
                <a:cs typeface="Arial"/>
              </a:rPr>
              <a:t>Design Simulation:</a:t>
            </a:r>
            <a:endParaRPr lang="en-US" sz="2400" dirty="0">
              <a:cs typeface="Arial" panose="020B0604020202020204"/>
            </a:endParaRPr>
          </a:p>
        </p:txBody>
      </p:sp>
      <p:sp>
        <p:nvSpPr>
          <p:cNvPr id="1158" name="Tekstiruutu 6">
            <a:extLst>
              <a:ext uri="{FF2B5EF4-FFF2-40B4-BE49-F238E27FC236}">
                <a16:creationId xmlns:a16="http://schemas.microsoft.com/office/drawing/2014/main" id="{A6F4493B-113C-6E15-03B7-30D5F6461592}"/>
              </a:ext>
            </a:extLst>
          </p:cNvPr>
          <p:cNvSpPr txBox="1"/>
          <p:nvPr/>
        </p:nvSpPr>
        <p:spPr>
          <a:xfrm>
            <a:off x="14779609" y="22079243"/>
            <a:ext cx="312305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spcBef>
                <a:spcPts val="952"/>
              </a:spcBef>
              <a:spcAft>
                <a:spcPts val="952"/>
              </a:spcAft>
            </a:pPr>
            <a:r>
              <a:rPr lang="en-US" sz="2400" dirty="0">
                <a:latin typeface="Arial"/>
                <a:cs typeface="Arial"/>
              </a:rPr>
              <a:t>Prototype Test Video:</a:t>
            </a:r>
            <a:endParaRPr lang="en-US" sz="2400" dirty="0">
              <a:cs typeface="Arial"/>
            </a:endParaRPr>
          </a:p>
        </p:txBody>
      </p:sp>
      <p:sp>
        <p:nvSpPr>
          <p:cNvPr id="1110" name="Tekstiruutu 6">
            <a:extLst>
              <a:ext uri="{FF2B5EF4-FFF2-40B4-BE49-F238E27FC236}">
                <a16:creationId xmlns:a16="http://schemas.microsoft.com/office/drawing/2014/main" id="{9786D46D-268C-6890-9ED0-DAA53523F7FA}"/>
              </a:ext>
            </a:extLst>
          </p:cNvPr>
          <p:cNvSpPr txBox="1"/>
          <p:nvPr/>
        </p:nvSpPr>
        <p:spPr>
          <a:xfrm>
            <a:off x="265489" y="9418809"/>
            <a:ext cx="5484069" cy="21903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>
                <a:latin typeface="Arial"/>
                <a:cs typeface="Arial"/>
              </a:rPr>
              <a:t>Work Environment: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Arial"/>
                <a:cs typeface="Arial"/>
              </a:rPr>
              <a:t>Outdoor and indoor (5x5m tunnel)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Arial"/>
                <a:cs typeface="Arial"/>
              </a:rPr>
              <a:t>Temperature: -40 to 40°C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Arial"/>
                <a:cs typeface="Arial"/>
              </a:rPr>
              <a:t>Darkness and bright daylight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Arial"/>
                <a:cs typeface="Arial"/>
              </a:rPr>
              <a:t>Dust</a:t>
            </a:r>
            <a:r>
              <a:rPr lang="en-GB" sz="2400">
                <a:cs typeface="Arial"/>
              </a:rPr>
              <a:t>, mud, moisture, snow, rain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2" name="Tekstiruutu 6">
            <a:extLst>
              <a:ext uri="{FF2B5EF4-FFF2-40B4-BE49-F238E27FC236}">
                <a16:creationId xmlns:a16="http://schemas.microsoft.com/office/drawing/2014/main" id="{7E2A8CCE-5001-BE61-34D3-1FF529955AD6}"/>
              </a:ext>
            </a:extLst>
          </p:cNvPr>
          <p:cNvSpPr txBox="1"/>
          <p:nvPr/>
        </p:nvSpPr>
        <p:spPr>
          <a:xfrm>
            <a:off x="265489" y="13440743"/>
            <a:ext cx="10401851" cy="10823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3"/>
              </a:spcBef>
              <a:spcAft>
                <a:spcPts val="953"/>
              </a:spcAft>
            </a:pPr>
            <a:r>
              <a:rPr lang="en-US" sz="3200">
                <a:latin typeface="Arial"/>
                <a:cs typeface="Arial"/>
              </a:rPr>
              <a:t>Assumption:</a:t>
            </a:r>
          </a:p>
          <a:p>
            <a:r>
              <a:rPr lang="en-GB" sz="2400">
                <a:cs typeface="Times New Roman"/>
              </a:rPr>
              <a:t>Rebars are delivered to the stack in an organised bundle with a jig.</a:t>
            </a:r>
            <a:endParaRPr lang="en-GB" sz="2400" noProof="0">
              <a:cs typeface="Times New Roman"/>
            </a:endParaRPr>
          </a:p>
        </p:txBody>
      </p:sp>
      <p:pic>
        <p:nvPicPr>
          <p:cNvPr id="2009" name="Picture 200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5132B96-1C89-B05A-09CE-845719D4F5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898996" y="30659294"/>
            <a:ext cx="1555894" cy="1564344"/>
          </a:xfrm>
          <a:prstGeom prst="rect">
            <a:avLst/>
          </a:prstGeom>
        </p:spPr>
      </p:pic>
      <p:pic>
        <p:nvPicPr>
          <p:cNvPr id="2010" name="Picture 200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E9CF615-424E-B1AA-A7FA-15733E6C62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03611" y="20988092"/>
            <a:ext cx="1551279" cy="1552816"/>
          </a:xfrm>
          <a:prstGeom prst="rect">
            <a:avLst/>
          </a:prstGeom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75429627-291E-D874-7C7B-A0B12BB7275E}"/>
              </a:ext>
            </a:extLst>
          </p:cNvPr>
          <p:cNvCxnSpPr>
            <a:cxnSpLocks/>
          </p:cNvCxnSpPr>
          <p:nvPr/>
        </p:nvCxnSpPr>
        <p:spPr>
          <a:xfrm>
            <a:off x="11220967" y="9547660"/>
            <a:ext cx="0" cy="120600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5" name="Tekstiruutu 6">
            <a:extLst>
              <a:ext uri="{FF2B5EF4-FFF2-40B4-BE49-F238E27FC236}">
                <a16:creationId xmlns:a16="http://schemas.microsoft.com/office/drawing/2014/main" id="{892207DF-B900-F0E9-6074-CDE9FA501AAC}"/>
              </a:ext>
            </a:extLst>
          </p:cNvPr>
          <p:cNvSpPr txBox="1"/>
          <p:nvPr/>
        </p:nvSpPr>
        <p:spPr>
          <a:xfrm>
            <a:off x="316755" y="26759003"/>
            <a:ext cx="189334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spcBef>
                <a:spcPts val="952"/>
              </a:spcBef>
              <a:spcAft>
                <a:spcPts val="952"/>
              </a:spcAft>
            </a:pPr>
            <a:r>
              <a:rPr lang="en-US" sz="2400">
                <a:latin typeface="Arial"/>
                <a:cs typeface="Arial"/>
              </a:rPr>
              <a:t>Rebar Stack</a:t>
            </a:r>
            <a:endParaRPr lang="en-US">
              <a:cs typeface="Arial" panose="020B0604020202020204"/>
            </a:endParaRPr>
          </a:p>
        </p:txBody>
      </p:sp>
      <p:sp>
        <p:nvSpPr>
          <p:cNvPr id="1057" name="Tekstiruutu 6">
            <a:extLst>
              <a:ext uri="{FF2B5EF4-FFF2-40B4-BE49-F238E27FC236}">
                <a16:creationId xmlns:a16="http://schemas.microsoft.com/office/drawing/2014/main" id="{1C519C35-E6FE-EEC4-425B-A1ACDF72D1BB}"/>
              </a:ext>
            </a:extLst>
          </p:cNvPr>
          <p:cNvSpPr txBox="1"/>
          <p:nvPr/>
        </p:nvSpPr>
        <p:spPr>
          <a:xfrm>
            <a:off x="5599528" y="26835842"/>
            <a:ext cx="189334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spcBef>
                <a:spcPts val="952"/>
              </a:spcBef>
              <a:spcAft>
                <a:spcPts val="952"/>
              </a:spcAft>
            </a:pPr>
            <a:r>
              <a:rPr lang="en-US" sz="2400">
                <a:latin typeface="Arial"/>
                <a:cs typeface="Arial"/>
              </a:rPr>
              <a:t>Plate Stack</a:t>
            </a:r>
            <a:endParaRPr lang="en-US">
              <a:cs typeface="Arial" panose="020B0604020202020204"/>
            </a:endParaRP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6E92772E-D320-98E8-4927-CCA342504E75}"/>
              </a:ext>
            </a:extLst>
          </p:cNvPr>
          <p:cNvCxnSpPr>
            <a:cxnSpLocks/>
          </p:cNvCxnSpPr>
          <p:nvPr/>
        </p:nvCxnSpPr>
        <p:spPr>
          <a:xfrm>
            <a:off x="2274368" y="27146570"/>
            <a:ext cx="659409" cy="5267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kstiruutu 6">
            <a:extLst>
              <a:ext uri="{FF2B5EF4-FFF2-40B4-BE49-F238E27FC236}">
                <a16:creationId xmlns:a16="http://schemas.microsoft.com/office/drawing/2014/main" id="{35AB8B8E-19B2-EE0F-40E1-5A9F74AA632B}"/>
              </a:ext>
            </a:extLst>
          </p:cNvPr>
          <p:cNvSpPr txBox="1"/>
          <p:nvPr/>
        </p:nvSpPr>
        <p:spPr>
          <a:xfrm>
            <a:off x="5394581" y="11743228"/>
            <a:ext cx="581064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952"/>
              </a:spcBef>
              <a:spcAft>
                <a:spcPts val="952"/>
              </a:spcAft>
            </a:pPr>
            <a:r>
              <a:rPr lang="en-US" sz="1600">
                <a:latin typeface="Arial"/>
                <a:cs typeface="Arial"/>
              </a:rPr>
              <a:t>Pictures of a mining tunnel and rock bolts provided by Sandvik</a:t>
            </a:r>
            <a:endParaRPr lang="en-US" sz="1600">
              <a:cs typeface="Arial"/>
            </a:endParaRPr>
          </a:p>
        </p:txBody>
      </p:sp>
      <p:pic>
        <p:nvPicPr>
          <p:cNvPr id="53" name="Picture 52" descr="A drawing of a machine&#10;&#10;AI-generated content may be incorrect.">
            <a:extLst>
              <a:ext uri="{FF2B5EF4-FFF2-40B4-BE49-F238E27FC236}">
                <a16:creationId xmlns:a16="http://schemas.microsoft.com/office/drawing/2014/main" id="{90F2CD08-F7CE-E274-B3A8-AAD6C0668A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0342" y="27596462"/>
            <a:ext cx="3319406" cy="2385772"/>
          </a:xfrm>
          <a:prstGeom prst="rect">
            <a:avLst/>
          </a:prstGeom>
          <a:ln>
            <a:noFill/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DC471-1570-841C-14C2-51FC051207E8}"/>
              </a:ext>
            </a:extLst>
          </p:cNvPr>
          <p:cNvCxnSpPr>
            <a:cxnSpLocks/>
          </p:cNvCxnSpPr>
          <p:nvPr/>
        </p:nvCxnSpPr>
        <p:spPr>
          <a:xfrm flipH="1">
            <a:off x="9686687" y="29054319"/>
            <a:ext cx="996690" cy="44218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7" name="Rectangle 2016">
            <a:extLst>
              <a:ext uri="{FF2B5EF4-FFF2-40B4-BE49-F238E27FC236}">
                <a16:creationId xmlns:a16="http://schemas.microsoft.com/office/drawing/2014/main" id="{90B03E60-C03D-0519-3808-8A7852CB8146}"/>
              </a:ext>
            </a:extLst>
          </p:cNvPr>
          <p:cNvSpPr/>
          <p:nvPr/>
        </p:nvSpPr>
        <p:spPr>
          <a:xfrm>
            <a:off x="10079798" y="27332559"/>
            <a:ext cx="4007292" cy="479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Rectangle 1746">
            <a:extLst>
              <a:ext uri="{FF2B5EF4-FFF2-40B4-BE49-F238E27FC236}">
                <a16:creationId xmlns:a16="http://schemas.microsoft.com/office/drawing/2014/main" id="{B66ECDD7-43F0-D37A-1519-26C7C2E886A9}"/>
              </a:ext>
            </a:extLst>
          </p:cNvPr>
          <p:cNvSpPr/>
          <p:nvPr/>
        </p:nvSpPr>
        <p:spPr>
          <a:xfrm>
            <a:off x="3004154" y="30252491"/>
            <a:ext cx="5889880" cy="1855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7D2AD3C7-C860-CC10-7D88-5FB989DDD6FB}"/>
              </a:ext>
            </a:extLst>
          </p:cNvPr>
          <p:cNvSpPr txBox="1"/>
          <p:nvPr/>
        </p:nvSpPr>
        <p:spPr>
          <a:xfrm>
            <a:off x="11439403" y="19191073"/>
            <a:ext cx="871437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952"/>
              </a:spcBef>
              <a:spcAft>
                <a:spcPts val="952"/>
              </a:spcAft>
            </a:pPr>
            <a:r>
              <a:rPr lang="en-US" sz="2400" dirty="0">
                <a:cs typeface="Arial"/>
              </a:rPr>
              <a:t>The prototype was scaled down to between 1/2 and 1/6 of full scale, while the plate opening-to-rebar diameter ratio remains the same to test the feasibility of inserting rebar into plate opening. All 3D-printed pieces replicate key features of the original design.</a:t>
            </a:r>
            <a:endParaRPr lang="en-US" dirty="0">
              <a:cs typeface="Arial"/>
            </a:endParaRPr>
          </a:p>
        </p:txBody>
      </p:sp>
      <p:graphicFrame>
        <p:nvGraphicFramePr>
          <p:cNvPr id="1146" name="Table 1145">
            <a:extLst>
              <a:ext uri="{FF2B5EF4-FFF2-40B4-BE49-F238E27FC236}">
                <a16:creationId xmlns:a16="http://schemas.microsoft.com/office/drawing/2014/main" id="{EBF882A1-8623-C531-EC71-E65C8C4A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10079"/>
              </p:ext>
            </p:extLst>
          </p:nvPr>
        </p:nvGraphicFramePr>
        <p:xfrm>
          <a:off x="11443831" y="16803779"/>
          <a:ext cx="8930630" cy="2286000"/>
        </p:xfrm>
        <a:graphic>
          <a:graphicData uri="http://schemas.openxmlformats.org/drawingml/2006/table">
            <a:tbl>
              <a:tblPr bandCol="1">
                <a:tableStyleId>{0E3FDE45-AF77-4B5C-9715-49D594BDF05E}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1376356505"/>
                    </a:ext>
                  </a:extLst>
                </a:gridCol>
                <a:gridCol w="6216005">
                  <a:extLst>
                    <a:ext uri="{9D8B030D-6E8A-4147-A177-3AD203B41FA5}">
                      <a16:colId xmlns:a16="http://schemas.microsoft.com/office/drawing/2014/main" val="1356293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Robot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Universal Robots UR5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15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 effector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Pneumatic magnetic gripper + casing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5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⌀25mm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2400" dirty="0"/>
                        <a:t>Rebar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⌀</a:t>
                      </a:r>
                      <a:r>
                        <a:rPr lang="en-US" sz="2400" dirty="0"/>
                        <a:t>6mm screw rod (diameter 1:4, length 1:6)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60788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/>
                        <a:t>200x200mm Plate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/>
                        <a:t>100x100mm steel plate (1:2)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9811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/>
                        <a:t>Tray &amp; others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3D-printed modules screwed onto the table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159021"/>
                  </a:ext>
                </a:extLst>
              </a:tr>
            </a:tbl>
          </a:graphicData>
        </a:graphic>
      </p:graphicFrame>
      <p:cxnSp>
        <p:nvCxnSpPr>
          <p:cNvPr id="1988" name="Straight Arrow Connector 1987">
            <a:extLst>
              <a:ext uri="{FF2B5EF4-FFF2-40B4-BE49-F238E27FC236}">
                <a16:creationId xmlns:a16="http://schemas.microsoft.com/office/drawing/2014/main" id="{DE10992A-409D-2BAC-B563-7D3A531ACF3A}"/>
              </a:ext>
            </a:extLst>
          </p:cNvPr>
          <p:cNvCxnSpPr/>
          <p:nvPr/>
        </p:nvCxnSpPr>
        <p:spPr>
          <a:xfrm>
            <a:off x="14277862" y="22782358"/>
            <a:ext cx="621151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69F0F3B3-4413-7FAE-5DEC-9496CF901291}"/>
              </a:ext>
            </a:extLst>
          </p:cNvPr>
          <p:cNvCxnSpPr>
            <a:cxnSpLocks/>
          </p:cNvCxnSpPr>
          <p:nvPr/>
        </p:nvCxnSpPr>
        <p:spPr>
          <a:xfrm>
            <a:off x="14277862" y="30408760"/>
            <a:ext cx="621151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0D9847-38D6-0A64-6942-B3E15079FAF9}"/>
              </a:ext>
            </a:extLst>
          </p:cNvPr>
          <p:cNvCxnSpPr>
            <a:cxnSpLocks/>
          </p:cNvCxnSpPr>
          <p:nvPr/>
        </p:nvCxnSpPr>
        <p:spPr>
          <a:xfrm>
            <a:off x="14277862" y="25816271"/>
            <a:ext cx="621151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240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Tampere University">
      <a:dk1>
        <a:sysClr val="windowText" lastClr="000000"/>
      </a:dk1>
      <a:lt1>
        <a:sysClr val="window" lastClr="FFFFFF"/>
      </a:lt1>
      <a:dk2>
        <a:srgbClr val="4E008E"/>
      </a:dk2>
      <a:lt2>
        <a:srgbClr val="FFFFFF"/>
      </a:lt2>
      <a:accent1>
        <a:srgbClr val="433595"/>
      </a:accent1>
      <a:accent2>
        <a:srgbClr val="81CBF2"/>
      </a:accent2>
      <a:accent3>
        <a:srgbClr val="F7A3C7"/>
      </a:accent3>
      <a:accent4>
        <a:srgbClr val="FFDAA3"/>
      </a:accent4>
      <a:accent5>
        <a:srgbClr val="F2F2F2"/>
      </a:accent5>
      <a:accent6>
        <a:srgbClr val="D8D8D8"/>
      </a:accent6>
      <a:hlink>
        <a:srgbClr val="BFBFB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enovaraisen yhtenäin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itys1" id="{7D76B554-6765-41BB-AE7A-94E6352E1BC0}" vid="{F4D54163-48A0-411F-9DE7-B13A21236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25ae7f-cbd2-47fe-a705-5f62b79ac024">
      <Terms xmlns="http://schemas.microsoft.com/office/infopath/2007/PartnerControls"/>
    </lcf76f155ced4ddcb4097134ff3c332f>
    <TaxCatchAll xmlns="2116c4d2-2e93-496b-a4a0-950377d6d94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36F59AF7B138114FAE9E3FAEBFD232CD" ma:contentTypeVersion="20" ma:contentTypeDescription="Luo uusi asiakirja." ma:contentTypeScope="" ma:versionID="214f0d4296dfb7180ff058f2dc8e8fa5">
  <xsd:schema xmlns:xsd="http://www.w3.org/2001/XMLSchema" xmlns:xs="http://www.w3.org/2001/XMLSchema" xmlns:p="http://schemas.microsoft.com/office/2006/metadata/properties" xmlns:ns2="5625ae7f-cbd2-47fe-a705-5f62b79ac024" xmlns:ns3="2116c4d2-2e93-496b-a4a0-950377d6d94a" targetNamespace="http://schemas.microsoft.com/office/2006/metadata/properties" ma:root="true" ma:fieldsID="7db5070c68b80691ee0647bf02f18cd6" ns2:_="" ns3:_="">
    <xsd:import namespace="5625ae7f-cbd2-47fe-a705-5f62b79ac024"/>
    <xsd:import namespace="2116c4d2-2e93-496b-a4a0-950377d6d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5ae7f-cbd2-47fe-a705-5f62b79ac0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Kuvien tunnisteet" ma:readOnly="false" ma:fieldId="{5cf76f15-5ced-4ddc-b409-7134ff3c332f}" ma:taxonomyMulti="true" ma:sspId="eef07030-0f6a-43b1-b2b9-3b252e59d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6c4d2-2e93-496b-a4a0-950377d6d94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7feecfa-a507-43d7-a45b-aa8e228262f1}" ma:internalName="TaxCatchAll" ma:showField="CatchAllData" ma:web="2116c4d2-2e93-496b-a4a0-950377d6d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8C4E83-ACB7-4B4A-8F71-1A0C14B80A6B}">
  <ds:schemaRefs>
    <ds:schemaRef ds:uri="2116c4d2-2e93-496b-a4a0-950377d6d94a"/>
    <ds:schemaRef ds:uri="5625ae7f-cbd2-47fe-a705-5f62b79ac024"/>
    <ds:schemaRef ds:uri="ba029e78-432d-4a8f-b1f9-e24bb670157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0FE676-4C86-4157-9F2A-2E012ECC71DC}">
  <ds:schemaRefs>
    <ds:schemaRef ds:uri="2116c4d2-2e93-496b-a4a0-950377d6d94a"/>
    <ds:schemaRef ds:uri="5625ae7f-cbd2-47fe-a705-5f62b79ac0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7DC44B-3DA9-4A1D-A004-EC96D65740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526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Basic</vt:lpstr>
      <vt:lpstr>PowerPoint Presentation</vt:lpstr>
    </vt:vector>
  </TitlesOfParts>
  <Company>Tampereen yliopisto - University of Tampere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Robotics Poster</dc:title>
  <dc:creator>Jyrki Latokartano (TAU)</dc:creator>
  <cp:lastModifiedBy>Kin Tung</cp:lastModifiedBy>
  <cp:revision>87</cp:revision>
  <dcterms:created xsi:type="dcterms:W3CDTF">2018-08-09T08:47:52Z</dcterms:created>
  <dcterms:modified xsi:type="dcterms:W3CDTF">2025-01-28T15:13:10Z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1216</vt:lpwstr>
  </property>
  <property fmtid="{D5CDD505-2E9C-101B-9397-08002B2CF9AE}" pid="3" name="ContentTypeId">
    <vt:lpwstr>0x01010036F59AF7B138114FAE9E3FAEBFD232CD</vt:lpwstr>
  </property>
</Properties>
</file>