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008E"/>
    <a:srgbClr val="E63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0B957-1448-C32D-3130-EC1038E8A15D}" v="18" dt="2024-09-25T15:45:42.013"/>
    <p1510:client id="{313723B4-283A-5AEA-B542-D3D6E71CB605}" v="25" dt="2024-09-25T15:37:14.706"/>
    <p1510:client id="{4D9B203B-1A16-9F7F-0E8E-62C868E44F4D}" v="45" dt="2024-09-27T09:27:23.567"/>
    <p1510:client id="{6F01E7F1-2127-27F6-31A7-6E4B6B16F8F3}" v="26" dt="2024-09-27T06:47:14.291"/>
    <p1510:client id="{7458A568-5B19-E4C2-5574-1E5C319753CB}" v="4" dt="2024-09-27T06:42:31.234"/>
    <p1510:client id="{B8E6AD63-7A93-08BF-AB7F-064BB2BA43EB}" v="490" dt="2024-09-25T15:45:36.902"/>
    <p1510:client id="{D00EE7D1-F90D-D4C0-0E07-56CF12155517}" v="33" dt="2024-09-25T17:55:43.557"/>
    <p1510:client id="{D7239089-5487-6DF0-CF50-854D28A90EE5}" v="36" dt="2024-09-25T15:45:36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 Tung" userId="S::kin.tung@tuni.fi::e2c427a8-ebcb-478c-b51b-e4f5e16d720d" providerId="AD" clId="Web-{2B80B957-1448-C32D-3130-EC1038E8A15D}"/>
    <pc:docChg chg="addSld modSld sldOrd">
      <pc:chgData name="Kin Tung" userId="S::kin.tung@tuni.fi::e2c427a8-ebcb-478c-b51b-e4f5e16d720d" providerId="AD" clId="Web-{2B80B957-1448-C32D-3130-EC1038E8A15D}" dt="2024-09-25T15:45:42.013" v="13"/>
      <pc:docMkLst>
        <pc:docMk/>
      </pc:docMkLst>
      <pc:sldChg chg="addSp delSp modSp mod setBg setClrOvrMap">
        <pc:chgData name="Kin Tung" userId="S::kin.tung@tuni.fi::e2c427a8-ebcb-478c-b51b-e4f5e16d720d" providerId="AD" clId="Web-{2B80B957-1448-C32D-3130-EC1038E8A15D}" dt="2024-09-25T15:38:43.913" v="11"/>
        <pc:sldMkLst>
          <pc:docMk/>
          <pc:sldMk cId="109857222" sldId="256"/>
        </pc:sldMkLst>
        <pc:spChg chg="mod">
          <ac:chgData name="Kin Tung" userId="S::kin.tung@tuni.fi::e2c427a8-ebcb-478c-b51b-e4f5e16d720d" providerId="AD" clId="Web-{2B80B957-1448-C32D-3130-EC1038E8A15D}" dt="2024-09-25T15:38:43.913" v="1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in Tung" userId="S::kin.tung@tuni.fi::e2c427a8-ebcb-478c-b51b-e4f5e16d720d" providerId="AD" clId="Web-{2B80B957-1448-C32D-3130-EC1038E8A15D}" dt="2024-09-25T15:38:43.913" v="1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in Tung" userId="S::kin.tung@tuni.fi::e2c427a8-ebcb-478c-b51b-e4f5e16d720d" providerId="AD" clId="Web-{2B80B957-1448-C32D-3130-EC1038E8A15D}" dt="2024-09-25T15:38:43.913" v="11"/>
          <ac:spMkLst>
            <pc:docMk/>
            <pc:sldMk cId="109857222" sldId="256"/>
            <ac:spMk id="9" creationId="{71B2258F-86CA-4D4D-8270-BC05FCDEBFB3}"/>
          </ac:spMkLst>
        </pc:spChg>
        <pc:picChg chg="add del">
          <ac:chgData name="Kin Tung" userId="S::kin.tung@tuni.fi::e2c427a8-ebcb-478c-b51b-e4f5e16d720d" providerId="AD" clId="Web-{2B80B957-1448-C32D-3130-EC1038E8A15D}" dt="2024-09-25T15:38:43.913" v="11"/>
          <ac:picMkLst>
            <pc:docMk/>
            <pc:sldMk cId="109857222" sldId="256"/>
            <ac:picMk id="5" creationId="{978F8061-044A-58BB-5820-F50B8C01E022}"/>
          </ac:picMkLst>
        </pc:picChg>
      </pc:sldChg>
      <pc:sldChg chg="ord">
        <pc:chgData name="Kin Tung" userId="S::kin.tung@tuni.fi::e2c427a8-ebcb-478c-b51b-e4f5e16d720d" providerId="AD" clId="Web-{2B80B957-1448-C32D-3130-EC1038E8A15D}" dt="2024-09-25T15:45:42.013" v="13"/>
        <pc:sldMkLst>
          <pc:docMk/>
          <pc:sldMk cId="318246519" sldId="257"/>
        </pc:sldMkLst>
      </pc:sldChg>
      <pc:sldChg chg="modSp">
        <pc:chgData name="Kin Tung" userId="S::kin.tung@tuni.fi::e2c427a8-ebcb-478c-b51b-e4f5e16d720d" providerId="AD" clId="Web-{2B80B957-1448-C32D-3130-EC1038E8A15D}" dt="2024-09-25T15:25:15.527" v="2" actId="20577"/>
        <pc:sldMkLst>
          <pc:docMk/>
          <pc:sldMk cId="1731045670" sldId="259"/>
        </pc:sldMkLst>
        <pc:spChg chg="mod">
          <ac:chgData name="Kin Tung" userId="S::kin.tung@tuni.fi::e2c427a8-ebcb-478c-b51b-e4f5e16d720d" providerId="AD" clId="Web-{2B80B957-1448-C32D-3130-EC1038E8A15D}" dt="2024-09-25T15:25:15.527" v="2" actId="20577"/>
          <ac:spMkLst>
            <pc:docMk/>
            <pc:sldMk cId="1731045670" sldId="259"/>
            <ac:spMk id="3" creationId="{B0BBBEB9-4FB3-1617-9409-0251C8C81376}"/>
          </ac:spMkLst>
        </pc:spChg>
      </pc:sldChg>
      <pc:sldChg chg="addSp delSp modSp new">
        <pc:chgData name="Kin Tung" userId="S::kin.tung@tuni.fi::e2c427a8-ebcb-478c-b51b-e4f5e16d720d" providerId="AD" clId="Web-{2B80B957-1448-C32D-3130-EC1038E8A15D}" dt="2024-09-25T15:26:36.465" v="9" actId="1076"/>
        <pc:sldMkLst>
          <pc:docMk/>
          <pc:sldMk cId="1226546036" sldId="264"/>
        </pc:sldMkLst>
        <pc:spChg chg="del">
          <ac:chgData name="Kin Tung" userId="S::kin.tung@tuni.fi::e2c427a8-ebcb-478c-b51b-e4f5e16d720d" providerId="AD" clId="Web-{2B80B957-1448-C32D-3130-EC1038E8A15D}" dt="2024-09-25T15:26:17.231" v="4"/>
          <ac:spMkLst>
            <pc:docMk/>
            <pc:sldMk cId="1226546036" sldId="264"/>
            <ac:spMk id="3" creationId="{0B7C6BD4-DF9A-4377-E9DB-EEC36792819D}"/>
          </ac:spMkLst>
        </pc:spChg>
        <pc:picChg chg="add mod ord">
          <ac:chgData name="Kin Tung" userId="S::kin.tung@tuni.fi::e2c427a8-ebcb-478c-b51b-e4f5e16d720d" providerId="AD" clId="Web-{2B80B957-1448-C32D-3130-EC1038E8A15D}" dt="2024-09-25T15:26:36.465" v="9" actId="1076"/>
          <ac:picMkLst>
            <pc:docMk/>
            <pc:sldMk cId="1226546036" sldId="264"/>
            <ac:picMk id="4" creationId="{D3EA802B-DDA2-935C-EE67-9BE469829CCF}"/>
          </ac:picMkLst>
        </pc:picChg>
      </pc:sldChg>
    </pc:docChg>
  </pc:docChgLst>
  <pc:docChgLst>
    <pc:chgData name="Kin Tung" userId="S::kin.tung@tuni.fi::e2c427a8-ebcb-478c-b51b-e4f5e16d720d" providerId="AD" clId="Web-{4D9B203B-1A16-9F7F-0E8E-62C868E44F4D}"/>
    <pc:docChg chg="modSld">
      <pc:chgData name="Kin Tung" userId="S::kin.tung@tuni.fi::e2c427a8-ebcb-478c-b51b-e4f5e16d720d" providerId="AD" clId="Web-{4D9B203B-1A16-9F7F-0E8E-62C868E44F4D}" dt="2024-09-27T09:27:23.551" v="43" actId="20577"/>
      <pc:docMkLst>
        <pc:docMk/>
      </pc:docMkLst>
      <pc:sldChg chg="modSp">
        <pc:chgData name="Kin Tung" userId="S::kin.tung@tuni.fi::e2c427a8-ebcb-478c-b51b-e4f5e16d720d" providerId="AD" clId="Web-{4D9B203B-1A16-9F7F-0E8E-62C868E44F4D}" dt="2024-09-27T09:27:23.551" v="43" actId="20577"/>
        <pc:sldMkLst>
          <pc:docMk/>
          <pc:sldMk cId="3927142184" sldId="263"/>
        </pc:sldMkLst>
        <pc:spChg chg="mod">
          <ac:chgData name="Kin Tung" userId="S::kin.tung@tuni.fi::e2c427a8-ebcb-478c-b51b-e4f5e16d720d" providerId="AD" clId="Web-{4D9B203B-1A16-9F7F-0E8E-62C868E44F4D}" dt="2024-09-27T09:27:23.551" v="43" actId="20577"/>
          <ac:spMkLst>
            <pc:docMk/>
            <pc:sldMk cId="3927142184" sldId="263"/>
            <ac:spMk id="3" creationId="{C9575325-F183-A095-955B-938D8122EBEE}"/>
          </ac:spMkLst>
        </pc:spChg>
      </pc:sldChg>
    </pc:docChg>
  </pc:docChgLst>
  <pc:docChgLst>
    <pc:chgData name="Daniel Pedraglio O'Hara" userId="S::daniel.pedraglioohara@tuni.fi::f7790cb8-761e-46a4-b976-8ff39301e303" providerId="AD" clId="Web-{B8E6AD63-7A93-08BF-AB7F-064BB2BA43EB}"/>
    <pc:docChg chg="modSld modMainMaster">
      <pc:chgData name="Daniel Pedraglio O'Hara" userId="S::daniel.pedraglioohara@tuni.fi::f7790cb8-761e-46a4-b976-8ff39301e303" providerId="AD" clId="Web-{B8E6AD63-7A93-08BF-AB7F-064BB2BA43EB}" dt="2024-09-25T15:45:36.902" v="432" actId="14100"/>
      <pc:docMkLst>
        <pc:docMk/>
      </pc:docMkLst>
      <pc:sldChg chg="addSp delSp modSp mod setBg">
        <pc:chgData name="Daniel Pedraglio O'Hara" userId="S::daniel.pedraglioohara@tuni.fi::f7790cb8-761e-46a4-b976-8ff39301e303" providerId="AD" clId="Web-{B8E6AD63-7A93-08BF-AB7F-064BB2BA43EB}" dt="2024-09-25T15:45:07.387" v="429"/>
        <pc:sldMkLst>
          <pc:docMk/>
          <pc:sldMk cId="109857222" sldId="256"/>
        </pc:sldMkLst>
        <pc:spChg chg="mod">
          <ac:chgData name="Daniel Pedraglio O'Hara" userId="S::daniel.pedraglioohara@tuni.fi::f7790cb8-761e-46a4-b976-8ff39301e303" providerId="AD" clId="Web-{B8E6AD63-7A93-08BF-AB7F-064BB2BA43EB}" dt="2024-09-25T15:40:08.370" v="42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B8E6AD63-7A93-08BF-AB7F-064BB2BA43EB}" dt="2024-09-25T15:40:08.370" v="42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aniel Pedraglio O'Hara" userId="S::daniel.pedraglioohara@tuni.fi::f7790cb8-761e-46a4-b976-8ff39301e303" providerId="AD" clId="Web-{B8E6AD63-7A93-08BF-AB7F-064BB2BA43EB}" dt="2024-09-25T15:40:08.370" v="426"/>
          <ac:spMkLst>
            <pc:docMk/>
            <pc:sldMk cId="109857222" sldId="256"/>
            <ac:spMk id="6" creationId="{C1DD1A8A-57D5-4A81-AD04-532B043C5611}"/>
          </ac:spMkLst>
        </pc:spChg>
        <pc:spChg chg="add del">
          <ac:chgData name="Daniel Pedraglio O'Hara" userId="S::daniel.pedraglioohara@tuni.fi::f7790cb8-761e-46a4-b976-8ff39301e303" providerId="AD" clId="Web-{B8E6AD63-7A93-08BF-AB7F-064BB2BA43EB}" dt="2024-09-25T15:40:08.370" v="426"/>
          <ac:spMkLst>
            <pc:docMk/>
            <pc:sldMk cId="109857222" sldId="256"/>
            <ac:spMk id="11" creationId="{007891EC-4501-44ED-A8C8-B11B6DB767AB}"/>
          </ac:spMkLst>
        </pc:spChg>
        <pc:picChg chg="add del">
          <ac:chgData name="Daniel Pedraglio O'Hara" userId="S::daniel.pedraglioohara@tuni.fi::f7790cb8-761e-46a4-b976-8ff39301e303" providerId="AD" clId="Web-{B8E6AD63-7A93-08BF-AB7F-064BB2BA43EB}" dt="2024-09-25T15:40:08.370" v="426"/>
          <ac:picMkLst>
            <pc:docMk/>
            <pc:sldMk cId="109857222" sldId="256"/>
            <ac:picMk id="7" creationId="{C6E30A57-BEC8-5D2D-F2E2-8BA2B9F7A68A}"/>
          </ac:picMkLst>
        </pc:picChg>
      </pc:sldChg>
      <pc:sldChg chg="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318246519" sldId="257"/>
        </pc:sldMkLst>
      </pc:sldChg>
      <pc:sldChg chg="modSp mod setBg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2674996044" sldId="258"/>
        </pc:sldMkLst>
        <pc:spChg chg="mod">
          <ac:chgData name="Daniel Pedraglio O'Hara" userId="S::daniel.pedraglioohara@tuni.fi::f7790cb8-761e-46a4-b976-8ff39301e303" providerId="AD" clId="Web-{B8E6AD63-7A93-08BF-AB7F-064BB2BA43EB}" dt="2024-09-25T15:24:03.656" v="51" actId="20577"/>
          <ac:spMkLst>
            <pc:docMk/>
            <pc:sldMk cId="2674996044" sldId="258"/>
            <ac:spMk id="3" creationId="{66B6E823-9383-7B7C-1DE2-8DB697F36E50}"/>
          </ac:spMkLst>
        </pc:spChg>
      </pc:sldChg>
      <pc:sldChg chg="modSp 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1731045670" sldId="259"/>
        </pc:sldMkLst>
        <pc:spChg chg="mod">
          <ac:chgData name="Daniel Pedraglio O'Hara" userId="S::daniel.pedraglioohara@tuni.fi::f7790cb8-761e-46a4-b976-8ff39301e303" providerId="AD" clId="Web-{B8E6AD63-7A93-08BF-AB7F-064BB2BA43EB}" dt="2024-09-25T15:25:02.284" v="75" actId="20577"/>
          <ac:spMkLst>
            <pc:docMk/>
            <pc:sldMk cId="1731045670" sldId="259"/>
            <ac:spMk id="3" creationId="{B0BBBEB9-4FB3-1617-9409-0251C8C81376}"/>
          </ac:spMkLst>
        </pc:spChg>
      </pc:sldChg>
      <pc:sldChg chg="modSp 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3420472221" sldId="260"/>
        </pc:sldMkLst>
        <pc:graphicFrameChg chg="mod modGraphic">
          <ac:chgData name="Daniel Pedraglio O'Hara" userId="S::daniel.pedraglioohara@tuni.fi::f7790cb8-761e-46a4-b976-8ff39301e303" providerId="AD" clId="Web-{B8E6AD63-7A93-08BF-AB7F-064BB2BA43EB}" dt="2024-09-25T15:32:21.223" v="334"/>
          <ac:graphicFrameMkLst>
            <pc:docMk/>
            <pc:sldMk cId="3420472221" sldId="260"/>
            <ac:graphicFrameMk id="4" creationId="{C1836A10-260B-9990-B535-4A6A389746BB}"/>
          </ac:graphicFrameMkLst>
        </pc:graphicFrameChg>
      </pc:sldChg>
      <pc:sldChg chg="modSp 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2126755220" sldId="261"/>
        </pc:sldMkLst>
        <pc:graphicFrameChg chg="mod modGraphic">
          <ac:chgData name="Daniel Pedraglio O'Hara" userId="S::daniel.pedraglioohara@tuni.fi::f7790cb8-761e-46a4-b976-8ff39301e303" providerId="AD" clId="Web-{B8E6AD63-7A93-08BF-AB7F-064BB2BA43EB}" dt="2024-09-25T15:36:56.494" v="422"/>
          <ac:graphicFrameMkLst>
            <pc:docMk/>
            <pc:sldMk cId="2126755220" sldId="261"/>
            <ac:graphicFrameMk id="4" creationId="{40418C49-6803-AE5B-5885-5DECB1168117}"/>
          </ac:graphicFrameMkLst>
        </pc:graphicFrameChg>
      </pc:sldChg>
      <pc:sldChg chg="addSp delSp modSp mod setBg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2371091842" sldId="262"/>
        </pc:sldMkLst>
        <pc:spChg chg="mod">
          <ac:chgData name="Daniel Pedraglio O'Hara" userId="S::daniel.pedraglioohara@tuni.fi::f7790cb8-761e-46a4-b976-8ff39301e303" providerId="AD" clId="Web-{B8E6AD63-7A93-08BF-AB7F-064BB2BA43EB}" dt="2024-09-25T15:38:47.135" v="424"/>
          <ac:spMkLst>
            <pc:docMk/>
            <pc:sldMk cId="2371091842" sldId="262"/>
            <ac:spMk id="2" creationId="{8C76E59C-12CB-0F92-5361-140B641F177F}"/>
          </ac:spMkLst>
        </pc:spChg>
        <pc:spChg chg="add del">
          <ac:chgData name="Daniel Pedraglio O'Hara" userId="S::daniel.pedraglioohara@tuni.fi::f7790cb8-761e-46a4-b976-8ff39301e303" providerId="AD" clId="Web-{B8E6AD63-7A93-08BF-AB7F-064BB2BA43EB}" dt="2024-09-25T15:38:47.135" v="424"/>
          <ac:spMkLst>
            <pc:docMk/>
            <pc:sldMk cId="2371091842" sldId="262"/>
            <ac:spMk id="8" creationId="{EB0222B5-B739-82A9-5CCC-C5585AE12A69}"/>
          </ac:spMkLst>
        </pc:spChg>
        <pc:spChg chg="add del">
          <ac:chgData name="Daniel Pedraglio O'Hara" userId="S::daniel.pedraglioohara@tuni.fi::f7790cb8-761e-46a4-b976-8ff39301e303" providerId="AD" clId="Web-{B8E6AD63-7A93-08BF-AB7F-064BB2BA43EB}" dt="2024-09-25T15:38:47.135" v="424"/>
          <ac:spMkLst>
            <pc:docMk/>
            <pc:sldMk cId="2371091842" sldId="262"/>
            <ac:spMk id="10" creationId="{5BE23E75-E7E9-4D9F-6D25-5512363F8621}"/>
          </ac:spMkLst>
        </pc:spChg>
        <pc:picChg chg="add del">
          <ac:chgData name="Daniel Pedraglio O'Hara" userId="S::daniel.pedraglioohara@tuni.fi::f7790cb8-761e-46a4-b976-8ff39301e303" providerId="AD" clId="Web-{B8E6AD63-7A93-08BF-AB7F-064BB2BA43EB}" dt="2024-09-25T15:38:47.135" v="424"/>
          <ac:picMkLst>
            <pc:docMk/>
            <pc:sldMk cId="2371091842" sldId="262"/>
            <ac:picMk id="4" creationId="{6F3167F0-2578-2CD3-3BF1-515826B6E5D8}"/>
          </ac:picMkLst>
        </pc:picChg>
        <pc:cxnChg chg="add del">
          <ac:chgData name="Daniel Pedraglio O'Hara" userId="S::daniel.pedraglioohara@tuni.fi::f7790cb8-761e-46a4-b976-8ff39301e303" providerId="AD" clId="Web-{B8E6AD63-7A93-08BF-AB7F-064BB2BA43EB}" dt="2024-09-25T15:38:47.135" v="424"/>
          <ac:cxnSpMkLst>
            <pc:docMk/>
            <pc:sldMk cId="2371091842" sldId="262"/>
            <ac:cxnSpMk id="12" creationId="{61B115DB-65EB-3FC3-7284-CFDF4ADC60B6}"/>
          </ac:cxnSpMkLst>
        </pc:cxnChg>
      </pc:sldChg>
      <pc:sldChg chg="modSp 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3927142184" sldId="263"/>
        </pc:sldMkLst>
        <pc:spChg chg="mod">
          <ac:chgData name="Daniel Pedraglio O'Hara" userId="S::daniel.pedraglioohara@tuni.fi::f7790cb8-761e-46a4-b976-8ff39301e303" providerId="AD" clId="Web-{B8E6AD63-7A93-08BF-AB7F-064BB2BA43EB}" dt="2024-09-25T15:26:22.178" v="88" actId="20577"/>
          <ac:spMkLst>
            <pc:docMk/>
            <pc:sldMk cId="3927142184" sldId="263"/>
            <ac:spMk id="2" creationId="{BD84FCF6-744F-97FE-2C89-A8D01E28827E}"/>
          </ac:spMkLst>
        </pc:spChg>
        <pc:spChg chg="mod">
          <ac:chgData name="Daniel Pedraglio O'Hara" userId="S::daniel.pedraglioohara@tuni.fi::f7790cb8-761e-46a4-b976-8ff39301e303" providerId="AD" clId="Web-{B8E6AD63-7A93-08BF-AB7F-064BB2BA43EB}" dt="2024-09-25T15:26:25.209" v="89" actId="14100"/>
          <ac:spMkLst>
            <pc:docMk/>
            <pc:sldMk cId="3927142184" sldId="263"/>
            <ac:spMk id="3" creationId="{C9575325-F183-A095-955B-938D8122EBEE}"/>
          </ac:spMkLst>
        </pc:spChg>
      </pc:sldChg>
      <pc:sldChg chg="delSp modSp mod">
        <pc:chgData name="Daniel Pedraglio O'Hara" userId="S::daniel.pedraglioohara@tuni.fi::f7790cb8-761e-46a4-b976-8ff39301e303" providerId="AD" clId="Web-{B8E6AD63-7A93-08BF-AB7F-064BB2BA43EB}" dt="2024-09-25T15:45:36.902" v="432" actId="14100"/>
        <pc:sldMkLst>
          <pc:docMk/>
          <pc:sldMk cId="1226546036" sldId="264"/>
        </pc:sldMkLst>
        <pc:spChg chg="del">
          <ac:chgData name="Daniel Pedraglio O'Hara" userId="S::daniel.pedraglioohara@tuni.fi::f7790cb8-761e-46a4-b976-8ff39301e303" providerId="AD" clId="Web-{B8E6AD63-7A93-08BF-AB7F-064BB2BA43EB}" dt="2024-09-25T15:45:25.074" v="431"/>
          <ac:spMkLst>
            <pc:docMk/>
            <pc:sldMk cId="1226546036" sldId="264"/>
            <ac:spMk id="2" creationId="{268D7813-7AE2-ACD8-7828-EFFCF40A2CDE}"/>
          </ac:spMkLst>
        </pc:spChg>
        <pc:picChg chg="mod">
          <ac:chgData name="Daniel Pedraglio O'Hara" userId="S::daniel.pedraglioohara@tuni.fi::f7790cb8-761e-46a4-b976-8ff39301e303" providerId="AD" clId="Web-{B8E6AD63-7A93-08BF-AB7F-064BB2BA43EB}" dt="2024-09-25T15:45:36.902" v="432" actId="14100"/>
          <ac:picMkLst>
            <pc:docMk/>
            <pc:sldMk cId="1226546036" sldId="264"/>
            <ac:picMk id="4" creationId="{D3EA802B-DDA2-935C-EE67-9BE469829CCF}"/>
          </ac:picMkLst>
        </pc:picChg>
      </pc:sldChg>
      <pc:sldMasterChg chg="mod setBg modSldLayout">
        <pc:chgData name="Daniel Pedraglio O'Hara" userId="S::daniel.pedraglioohara@tuni.fi::f7790cb8-761e-46a4-b976-8ff39301e303" providerId="AD" clId="Web-{B8E6AD63-7A93-08BF-AB7F-064BB2BA43EB}" dt="2024-09-25T15:44:51.293" v="428"/>
        <pc:sldMasterMkLst>
          <pc:docMk/>
          <pc:sldMasterMk cId="2460954070" sldId="2147483660"/>
        </pc:sldMasterMkLst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Daniel Pedraglio O'Hara" userId="S::daniel.pedraglioohara@tuni.fi::f7790cb8-761e-46a4-b976-8ff39301e303" providerId="AD" clId="Web-{3F2B7430-3623-B1CC-F6B9-AD7072C6F85A}"/>
    <pc:docChg chg="addSld modSld">
      <pc:chgData name="Daniel Pedraglio O'Hara" userId="S::daniel.pedraglioohara@tuni.fi::f7790cb8-761e-46a4-b976-8ff39301e303" providerId="AD" clId="Web-{3F2B7430-3623-B1CC-F6B9-AD7072C6F85A}" dt="2024-09-22T14:13:10.252" v="1183"/>
      <pc:docMkLst>
        <pc:docMk/>
      </pc:docMkLst>
      <pc:sldChg chg="modSp">
        <pc:chgData name="Daniel Pedraglio O'Hara" userId="S::daniel.pedraglioohara@tuni.fi::f7790cb8-761e-46a4-b976-8ff39301e303" providerId="AD" clId="Web-{3F2B7430-3623-B1CC-F6B9-AD7072C6F85A}" dt="2024-09-22T13:48:38.183" v="1164" actId="20577"/>
        <pc:sldMkLst>
          <pc:docMk/>
          <pc:sldMk cId="109857222" sldId="256"/>
        </pc:sldMkLst>
        <pc:spChg chg="mod">
          <ac:chgData name="Daniel Pedraglio O'Hara" userId="S::daniel.pedraglioohara@tuni.fi::f7790cb8-761e-46a4-b976-8ff39301e303" providerId="AD" clId="Web-{3F2B7430-3623-B1CC-F6B9-AD7072C6F85A}" dt="2024-09-22T13:13:32.832" v="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3F2B7430-3623-B1CC-F6B9-AD7072C6F85A}" dt="2024-09-22T13:48:38.183" v="116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Daniel Pedraglio O'Hara" userId="S::daniel.pedraglioohara@tuni.fi::f7790cb8-761e-46a4-b976-8ff39301e303" providerId="AD" clId="Web-{3F2B7430-3623-B1CC-F6B9-AD7072C6F85A}" dt="2024-09-22T14:08:45.763" v="1181" actId="1076"/>
        <pc:sldMkLst>
          <pc:docMk/>
          <pc:sldMk cId="318246519" sldId="257"/>
        </pc:sldMkLst>
        <pc:spChg chg="mod">
          <ac:chgData name="Daniel Pedraglio O'Hara" userId="S::daniel.pedraglioohara@tuni.fi::f7790cb8-761e-46a4-b976-8ff39301e303" providerId="AD" clId="Web-{3F2B7430-3623-B1CC-F6B9-AD7072C6F85A}" dt="2024-09-22T13:18:05.330" v="95" actId="20577"/>
          <ac:spMkLst>
            <pc:docMk/>
            <pc:sldMk cId="318246519" sldId="257"/>
            <ac:spMk id="2" creationId="{D652F122-40D9-19D7-F02E-89EFC02BB41B}"/>
          </ac:spMkLst>
        </pc:spChg>
        <pc:spChg chg="add del mod">
          <ac:chgData name="Daniel Pedraglio O'Hara" userId="S::daniel.pedraglioohara@tuni.fi::f7790cb8-761e-46a4-b976-8ff39301e303" providerId="AD" clId="Web-{3F2B7430-3623-B1CC-F6B9-AD7072C6F85A}" dt="2024-09-22T13:17:21.682" v="87" actId="20577"/>
          <ac:spMkLst>
            <pc:docMk/>
            <pc:sldMk cId="318246519" sldId="257"/>
            <ac:spMk id="3" creationId="{189CAE90-AF55-9D2A-CAC5-869C02F16C06}"/>
          </ac:spMkLst>
        </pc:spChg>
        <pc:picChg chg="add del mod ord">
          <ac:chgData name="Daniel Pedraglio O'Hara" userId="S::daniel.pedraglioohara@tuni.fi::f7790cb8-761e-46a4-b976-8ff39301e303" providerId="AD" clId="Web-{3F2B7430-3623-B1CC-F6B9-AD7072C6F85A}" dt="2024-09-22T14:08:05.291" v="1174"/>
          <ac:picMkLst>
            <pc:docMk/>
            <pc:sldMk cId="318246519" sldId="257"/>
            <ac:picMk id="4" creationId="{7868C702-217D-7217-AAC6-1C0BAFC3E214}"/>
          </ac:picMkLst>
        </pc:picChg>
        <pc:picChg chg="add del mod ord">
          <ac:chgData name="Daniel Pedraglio O'Hara" userId="S::daniel.pedraglioohara@tuni.fi::f7790cb8-761e-46a4-b976-8ff39301e303" providerId="AD" clId="Web-{3F2B7430-3623-B1CC-F6B9-AD7072C6F85A}" dt="2024-09-22T13:12:40.297" v="3"/>
          <ac:picMkLst>
            <pc:docMk/>
            <pc:sldMk cId="318246519" sldId="257"/>
            <ac:picMk id="4" creationId="{DF89E0EC-39E4-CE7C-2A7F-0BA8ABCB4AB9}"/>
          </ac:picMkLst>
        </pc:picChg>
        <pc:picChg chg="add mod">
          <ac:chgData name="Daniel Pedraglio O'Hara" userId="S::daniel.pedraglioohara@tuni.fi::f7790cb8-761e-46a4-b976-8ff39301e303" providerId="AD" clId="Web-{3F2B7430-3623-B1CC-F6B9-AD7072C6F85A}" dt="2024-09-22T14:08:43.512" v="1180" actId="14100"/>
          <ac:picMkLst>
            <pc:docMk/>
            <pc:sldMk cId="318246519" sldId="257"/>
            <ac:picMk id="5" creationId="{31EDCB70-97E2-2425-F83F-DFFF3162FEA6}"/>
          </ac:picMkLst>
        </pc:picChg>
        <pc:picChg chg="add mod">
          <ac:chgData name="Daniel Pedraglio O'Hara" userId="S::daniel.pedraglioohara@tuni.fi::f7790cb8-761e-46a4-b976-8ff39301e303" providerId="AD" clId="Web-{3F2B7430-3623-B1CC-F6B9-AD7072C6F85A}" dt="2024-09-22T14:08:45.763" v="1181" actId="1076"/>
          <ac:picMkLst>
            <pc:docMk/>
            <pc:sldMk cId="318246519" sldId="257"/>
            <ac:picMk id="6" creationId="{56F03596-614E-8532-470F-F9B492C18D8C}"/>
          </ac:picMkLst>
        </pc:picChg>
      </pc:sldChg>
      <pc:sldChg chg="modSp">
        <pc:chgData name="Daniel Pedraglio O'Hara" userId="S::daniel.pedraglioohara@tuni.fi::f7790cb8-761e-46a4-b976-8ff39301e303" providerId="AD" clId="Web-{3F2B7430-3623-B1CC-F6B9-AD7072C6F85A}" dt="2024-09-22T13:33:32.912" v="291" actId="20577"/>
        <pc:sldMkLst>
          <pc:docMk/>
          <pc:sldMk cId="2674996044" sldId="258"/>
        </pc:sldMkLst>
        <pc:spChg chg="mod">
          <ac:chgData name="Daniel Pedraglio O'Hara" userId="S::daniel.pedraglioohara@tuni.fi::f7790cb8-761e-46a4-b976-8ff39301e303" providerId="AD" clId="Web-{3F2B7430-3623-B1CC-F6B9-AD7072C6F85A}" dt="2024-09-22T13:33:32.912" v="291" actId="20577"/>
          <ac:spMkLst>
            <pc:docMk/>
            <pc:sldMk cId="2674996044" sldId="258"/>
            <ac:spMk id="3" creationId="{66B6E823-9383-7B7C-1DE2-8DB697F36E50}"/>
          </ac:spMkLst>
        </pc:spChg>
      </pc:sldChg>
      <pc:sldChg chg="modSp">
        <pc:chgData name="Daniel Pedraglio O'Hara" userId="S::daniel.pedraglioohara@tuni.fi::f7790cb8-761e-46a4-b976-8ff39301e303" providerId="AD" clId="Web-{3F2B7430-3623-B1CC-F6B9-AD7072C6F85A}" dt="2024-09-22T13:22:07.489" v="144" actId="20577"/>
        <pc:sldMkLst>
          <pc:docMk/>
          <pc:sldMk cId="1731045670" sldId="259"/>
        </pc:sldMkLst>
        <pc:spChg chg="mod">
          <ac:chgData name="Daniel Pedraglio O'Hara" userId="S::daniel.pedraglioohara@tuni.fi::f7790cb8-761e-46a4-b976-8ff39301e303" providerId="AD" clId="Web-{3F2B7430-3623-B1CC-F6B9-AD7072C6F85A}" dt="2024-09-22T13:22:07.489" v="144" actId="20577"/>
          <ac:spMkLst>
            <pc:docMk/>
            <pc:sldMk cId="1731045670" sldId="259"/>
            <ac:spMk id="3" creationId="{B0BBBEB9-4FB3-1617-9409-0251C8C81376}"/>
          </ac:spMkLst>
        </pc:spChg>
      </pc:sldChg>
      <pc:sldChg chg="addSp delSp modSp">
        <pc:chgData name="Daniel Pedraglio O'Hara" userId="S::daniel.pedraglioohara@tuni.fi::f7790cb8-761e-46a4-b976-8ff39301e303" providerId="AD" clId="Web-{3F2B7430-3623-B1CC-F6B9-AD7072C6F85A}" dt="2024-09-22T13:46:06.280" v="1153"/>
        <pc:sldMkLst>
          <pc:docMk/>
          <pc:sldMk cId="3420472221" sldId="260"/>
        </pc:sldMkLst>
        <pc:spChg chg="del">
          <ac:chgData name="Daniel Pedraglio O'Hara" userId="S::daniel.pedraglioohara@tuni.fi::f7790cb8-761e-46a4-b976-8ff39301e303" providerId="AD" clId="Web-{3F2B7430-3623-B1CC-F6B9-AD7072C6F85A}" dt="2024-09-22T13:40:08.737" v="660"/>
          <ac:spMkLst>
            <pc:docMk/>
            <pc:sldMk cId="3420472221" sldId="260"/>
            <ac:spMk id="3" creationId="{DC88EDAF-B8BA-F2CD-6468-057EEF9BA331}"/>
          </ac:spMkLst>
        </pc:spChg>
        <pc:graphicFrameChg chg="add mod ord modGraphic">
          <ac:chgData name="Daniel Pedraglio O'Hara" userId="S::daniel.pedraglioohara@tuni.fi::f7790cb8-761e-46a4-b976-8ff39301e303" providerId="AD" clId="Web-{3F2B7430-3623-B1CC-F6B9-AD7072C6F85A}" dt="2024-09-22T13:46:06.280" v="1153"/>
          <ac:graphicFrameMkLst>
            <pc:docMk/>
            <pc:sldMk cId="3420472221" sldId="260"/>
            <ac:graphicFrameMk id="4" creationId="{C1836A10-260B-9990-B535-4A6A389746BB}"/>
          </ac:graphicFrameMkLst>
        </pc:graphicFrameChg>
      </pc:sldChg>
      <pc:sldChg chg="addSp delSp modSp">
        <pc:chgData name="Daniel Pedraglio O'Hara" userId="S::daniel.pedraglioohara@tuni.fi::f7790cb8-761e-46a4-b976-8ff39301e303" providerId="AD" clId="Web-{3F2B7430-3623-B1CC-F6B9-AD7072C6F85A}" dt="2024-09-22T14:13:10.252" v="1183"/>
        <pc:sldMkLst>
          <pc:docMk/>
          <pc:sldMk cId="2126755220" sldId="261"/>
        </pc:sldMkLst>
        <pc:spChg chg="del">
          <ac:chgData name="Daniel Pedraglio O'Hara" userId="S::daniel.pedraglioohara@tuni.fi::f7790cb8-761e-46a4-b976-8ff39301e303" providerId="AD" clId="Web-{3F2B7430-3623-B1CC-F6B9-AD7072C6F85A}" dt="2024-09-22T13:23:56.352" v="145"/>
          <ac:spMkLst>
            <pc:docMk/>
            <pc:sldMk cId="2126755220" sldId="261"/>
            <ac:spMk id="3" creationId="{92335B8C-73A8-C2F8-5051-0B4B16B3813C}"/>
          </ac:spMkLst>
        </pc:spChg>
        <pc:graphicFrameChg chg="add mod modGraphic">
          <ac:chgData name="Daniel Pedraglio O'Hara" userId="S::daniel.pedraglioohara@tuni.fi::f7790cb8-761e-46a4-b976-8ff39301e303" providerId="AD" clId="Web-{3F2B7430-3623-B1CC-F6B9-AD7072C6F85A}" dt="2024-09-22T14:13:10.252" v="1183"/>
          <ac:graphicFrameMkLst>
            <pc:docMk/>
            <pc:sldMk cId="2126755220" sldId="261"/>
            <ac:graphicFrameMk id="4" creationId="{40418C49-6803-AE5B-5885-5DECB1168117}"/>
          </ac:graphicFrameMkLst>
        </pc:graphicFrameChg>
      </pc:sldChg>
      <pc:sldChg chg="delSp modSp mod modClrScheme chgLayout">
        <pc:chgData name="Daniel Pedraglio O'Hara" userId="S::daniel.pedraglioohara@tuni.fi::f7790cb8-761e-46a4-b976-8ff39301e303" providerId="AD" clId="Web-{3F2B7430-3623-B1CC-F6B9-AD7072C6F85A}" dt="2024-09-22T13:28:05.293" v="246" actId="20577"/>
        <pc:sldMkLst>
          <pc:docMk/>
          <pc:sldMk cId="2371091842" sldId="262"/>
        </pc:sldMkLst>
        <pc:spChg chg="mod ord">
          <ac:chgData name="Daniel Pedraglio O'Hara" userId="S::daniel.pedraglioohara@tuni.fi::f7790cb8-761e-46a4-b976-8ff39301e303" providerId="AD" clId="Web-{3F2B7430-3623-B1CC-F6B9-AD7072C6F85A}" dt="2024-09-22T13:28:05.293" v="246" actId="20577"/>
          <ac:spMkLst>
            <pc:docMk/>
            <pc:sldMk cId="2371091842" sldId="262"/>
            <ac:spMk id="2" creationId="{8C76E59C-12CB-0F92-5361-140B641F177F}"/>
          </ac:spMkLst>
        </pc:spChg>
        <pc:spChg chg="del mod">
          <ac:chgData name="Daniel Pedraglio O'Hara" userId="S::daniel.pedraglioohara@tuni.fi::f7790cb8-761e-46a4-b976-8ff39301e303" providerId="AD" clId="Web-{3F2B7430-3623-B1CC-F6B9-AD7072C6F85A}" dt="2024-09-22T13:27:59.496" v="244"/>
          <ac:spMkLst>
            <pc:docMk/>
            <pc:sldMk cId="2371091842" sldId="262"/>
            <ac:spMk id="3" creationId="{F259C618-C05B-14BD-1A5E-9A3901D3F565}"/>
          </ac:spMkLst>
        </pc:spChg>
      </pc:sldChg>
      <pc:sldChg chg="modSp new">
        <pc:chgData name="Daniel Pedraglio O'Hara" userId="S::daniel.pedraglioohara@tuni.fi::f7790cb8-761e-46a4-b976-8ff39301e303" providerId="AD" clId="Web-{3F2B7430-3623-B1CC-F6B9-AD7072C6F85A}" dt="2024-09-22T13:47:42.596" v="1161" actId="20577"/>
        <pc:sldMkLst>
          <pc:docMk/>
          <pc:sldMk cId="3927142184" sldId="263"/>
        </pc:sldMkLst>
        <pc:spChg chg="mod">
          <ac:chgData name="Daniel Pedraglio O'Hara" userId="S::daniel.pedraglioohara@tuni.fi::f7790cb8-761e-46a4-b976-8ff39301e303" providerId="AD" clId="Web-{3F2B7430-3623-B1CC-F6B9-AD7072C6F85A}" dt="2024-09-22T13:47:42.596" v="1161" actId="20577"/>
          <ac:spMkLst>
            <pc:docMk/>
            <pc:sldMk cId="3927142184" sldId="263"/>
            <ac:spMk id="2" creationId="{BD84FCF6-744F-97FE-2C89-A8D01E28827E}"/>
          </ac:spMkLst>
        </pc:spChg>
      </pc:sldChg>
    </pc:docChg>
  </pc:docChgLst>
  <pc:docChgLst>
    <pc:chgData name="Daniel Pedraglio O'Hara" userId="S::daniel.pedraglioohara@tuni.fi::f7790cb8-761e-46a4-b976-8ff39301e303" providerId="AD" clId="Web-{3FCE9FDE-D375-85EC-C735-E45D65FE7E1F}"/>
    <pc:docChg chg="addSld modSld">
      <pc:chgData name="Daniel Pedraglio O'Hara" userId="S::daniel.pedraglioohara@tuni.fi::f7790cb8-761e-46a4-b976-8ff39301e303" providerId="AD" clId="Web-{3FCE9FDE-D375-85EC-C735-E45D65FE7E1F}" dt="2024-09-20T13:03:56.212" v="37" actId="20577"/>
      <pc:docMkLst>
        <pc:docMk/>
      </pc:docMkLst>
      <pc:sldChg chg="modSp">
        <pc:chgData name="Daniel Pedraglio O'Hara" userId="S::daniel.pedraglioohara@tuni.fi::f7790cb8-761e-46a4-b976-8ff39301e303" providerId="AD" clId="Web-{3FCE9FDE-D375-85EC-C735-E45D65FE7E1F}" dt="2024-09-20T13:03:17.071" v="16" actId="20577"/>
        <pc:sldMkLst>
          <pc:docMk/>
          <pc:sldMk cId="109857222" sldId="256"/>
        </pc:sldMkLst>
        <pc:spChg chg="mod">
          <ac:chgData name="Daniel Pedraglio O'Hara" userId="S::daniel.pedraglioohara@tuni.fi::f7790cb8-761e-46a4-b976-8ff39301e303" providerId="AD" clId="Web-{3FCE9FDE-D375-85EC-C735-E45D65FE7E1F}" dt="2024-09-20T13:02:58.227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3FCE9FDE-D375-85EC-C735-E45D65FE7E1F}" dt="2024-09-20T13:03:17.071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Daniel Pedraglio O'Hara" userId="S::daniel.pedraglioohara@tuni.fi::f7790cb8-761e-46a4-b976-8ff39301e303" providerId="AD" clId="Web-{3FCE9FDE-D375-85EC-C735-E45D65FE7E1F}" dt="2024-09-20T13:03:24.899" v="21" actId="20577"/>
        <pc:sldMkLst>
          <pc:docMk/>
          <pc:sldMk cId="318246519" sldId="257"/>
        </pc:sldMkLst>
        <pc:spChg chg="mod">
          <ac:chgData name="Daniel Pedraglio O'Hara" userId="S::daniel.pedraglioohara@tuni.fi::f7790cb8-761e-46a4-b976-8ff39301e303" providerId="AD" clId="Web-{3FCE9FDE-D375-85EC-C735-E45D65FE7E1F}" dt="2024-09-20T13:03:24.899" v="21" actId="20577"/>
          <ac:spMkLst>
            <pc:docMk/>
            <pc:sldMk cId="318246519" sldId="257"/>
            <ac:spMk id="2" creationId="{D652F122-40D9-19D7-F02E-89EFC02BB41B}"/>
          </ac:spMkLst>
        </pc:spChg>
      </pc:sldChg>
      <pc:sldChg chg="modSp new">
        <pc:chgData name="Daniel Pedraglio O'Hara" userId="S::daniel.pedraglioohara@tuni.fi::f7790cb8-761e-46a4-b976-8ff39301e303" providerId="AD" clId="Web-{3FCE9FDE-D375-85EC-C735-E45D65FE7E1F}" dt="2024-09-20T13:03:36.134" v="29" actId="20577"/>
        <pc:sldMkLst>
          <pc:docMk/>
          <pc:sldMk cId="2674996044" sldId="258"/>
        </pc:sldMkLst>
        <pc:spChg chg="mod">
          <ac:chgData name="Daniel Pedraglio O'Hara" userId="S::daniel.pedraglioohara@tuni.fi::f7790cb8-761e-46a4-b976-8ff39301e303" providerId="AD" clId="Web-{3FCE9FDE-D375-85EC-C735-E45D65FE7E1F}" dt="2024-09-20T13:03:36.134" v="29" actId="20577"/>
          <ac:spMkLst>
            <pc:docMk/>
            <pc:sldMk cId="2674996044" sldId="258"/>
            <ac:spMk id="2" creationId="{A88B3979-EBD7-5B56-BE14-3F4FCE9A9F57}"/>
          </ac:spMkLst>
        </pc:spChg>
      </pc:sldChg>
      <pc:sldChg chg="modSp new">
        <pc:chgData name="Daniel Pedraglio O'Hara" userId="S::daniel.pedraglioohara@tuni.fi::f7790cb8-761e-46a4-b976-8ff39301e303" providerId="AD" clId="Web-{3FCE9FDE-D375-85EC-C735-E45D65FE7E1F}" dt="2024-09-20T13:03:39.728" v="30" actId="20577"/>
        <pc:sldMkLst>
          <pc:docMk/>
          <pc:sldMk cId="1731045670" sldId="259"/>
        </pc:sldMkLst>
        <pc:spChg chg="mod">
          <ac:chgData name="Daniel Pedraglio O'Hara" userId="S::daniel.pedraglioohara@tuni.fi::f7790cb8-761e-46a4-b976-8ff39301e303" providerId="AD" clId="Web-{3FCE9FDE-D375-85EC-C735-E45D65FE7E1F}" dt="2024-09-20T13:03:39.728" v="30" actId="20577"/>
          <ac:spMkLst>
            <pc:docMk/>
            <pc:sldMk cId="1731045670" sldId="259"/>
            <ac:spMk id="2" creationId="{6F1CEDA2-7BC3-2006-AB8B-7243D8D1DE10}"/>
          </ac:spMkLst>
        </pc:spChg>
      </pc:sldChg>
      <pc:sldChg chg="modSp new">
        <pc:chgData name="Daniel Pedraglio O'Hara" userId="S::daniel.pedraglioohara@tuni.fi::f7790cb8-761e-46a4-b976-8ff39301e303" providerId="AD" clId="Web-{3FCE9FDE-D375-85EC-C735-E45D65FE7E1F}" dt="2024-09-20T13:03:42.743" v="31" actId="20577"/>
        <pc:sldMkLst>
          <pc:docMk/>
          <pc:sldMk cId="3420472221" sldId="260"/>
        </pc:sldMkLst>
        <pc:spChg chg="mod">
          <ac:chgData name="Daniel Pedraglio O'Hara" userId="S::daniel.pedraglioohara@tuni.fi::f7790cb8-761e-46a4-b976-8ff39301e303" providerId="AD" clId="Web-{3FCE9FDE-D375-85EC-C735-E45D65FE7E1F}" dt="2024-09-20T13:03:42.743" v="31" actId="20577"/>
          <ac:spMkLst>
            <pc:docMk/>
            <pc:sldMk cId="3420472221" sldId="260"/>
            <ac:spMk id="2" creationId="{18B12D98-E953-AFE6-F708-314D4CCBB084}"/>
          </ac:spMkLst>
        </pc:spChg>
      </pc:sldChg>
      <pc:sldChg chg="modSp new">
        <pc:chgData name="Daniel Pedraglio O'Hara" userId="S::daniel.pedraglioohara@tuni.fi::f7790cb8-761e-46a4-b976-8ff39301e303" providerId="AD" clId="Web-{3FCE9FDE-D375-85EC-C735-E45D65FE7E1F}" dt="2024-09-20T13:03:48.853" v="34" actId="20577"/>
        <pc:sldMkLst>
          <pc:docMk/>
          <pc:sldMk cId="2126755220" sldId="261"/>
        </pc:sldMkLst>
        <pc:spChg chg="mod">
          <ac:chgData name="Daniel Pedraglio O'Hara" userId="S::daniel.pedraglioohara@tuni.fi::f7790cb8-761e-46a4-b976-8ff39301e303" providerId="AD" clId="Web-{3FCE9FDE-D375-85EC-C735-E45D65FE7E1F}" dt="2024-09-20T13:03:48.853" v="34" actId="20577"/>
          <ac:spMkLst>
            <pc:docMk/>
            <pc:sldMk cId="2126755220" sldId="261"/>
            <ac:spMk id="2" creationId="{75CEE944-2D3E-1165-EA10-BDFC51C513D4}"/>
          </ac:spMkLst>
        </pc:spChg>
      </pc:sldChg>
      <pc:sldChg chg="modSp new">
        <pc:chgData name="Daniel Pedraglio O'Hara" userId="S::daniel.pedraglioohara@tuni.fi::f7790cb8-761e-46a4-b976-8ff39301e303" providerId="AD" clId="Web-{3FCE9FDE-D375-85EC-C735-E45D65FE7E1F}" dt="2024-09-20T13:03:56.212" v="37" actId="20577"/>
        <pc:sldMkLst>
          <pc:docMk/>
          <pc:sldMk cId="2371091842" sldId="262"/>
        </pc:sldMkLst>
        <pc:spChg chg="mod">
          <ac:chgData name="Daniel Pedraglio O'Hara" userId="S::daniel.pedraglioohara@tuni.fi::f7790cb8-761e-46a4-b976-8ff39301e303" providerId="AD" clId="Web-{3FCE9FDE-D375-85EC-C735-E45D65FE7E1F}" dt="2024-09-20T13:03:56.212" v="37" actId="20577"/>
          <ac:spMkLst>
            <pc:docMk/>
            <pc:sldMk cId="2371091842" sldId="262"/>
            <ac:spMk id="2" creationId="{8C76E59C-12CB-0F92-5361-140B641F177F}"/>
          </ac:spMkLst>
        </pc:spChg>
      </pc:sldChg>
    </pc:docChg>
  </pc:docChgLst>
  <pc:docChgLst>
    <pc:chgData name="Kin Tung" userId="S::kin.tung@tuni.fi::e2c427a8-ebcb-478c-b51b-e4f5e16d720d" providerId="AD" clId="Web-{D00EE7D1-F90D-D4C0-0E07-56CF12155517}"/>
    <pc:docChg chg="addSld modSld addSection delSection">
      <pc:chgData name="Kin Tung" userId="S::kin.tung@tuni.fi::e2c427a8-ebcb-478c-b51b-e4f5e16d720d" providerId="AD" clId="Web-{D00EE7D1-F90D-D4C0-0E07-56CF12155517}" dt="2024-09-25T17:55:43.557" v="33"/>
      <pc:docMkLst>
        <pc:docMk/>
      </pc:docMkLst>
      <pc:sldChg chg="addSp delSp modSp">
        <pc:chgData name="Kin Tung" userId="S::kin.tung@tuni.fi::e2c427a8-ebcb-478c-b51b-e4f5e16d720d" providerId="AD" clId="Web-{D00EE7D1-F90D-D4C0-0E07-56CF12155517}" dt="2024-09-25T17:50:54.330" v="11" actId="1076"/>
        <pc:sldMkLst>
          <pc:docMk/>
          <pc:sldMk cId="1226546036" sldId="264"/>
        </pc:sldMkLst>
        <pc:spChg chg="add del mod">
          <ac:chgData name="Kin Tung" userId="S::kin.tung@tuni.fi::e2c427a8-ebcb-478c-b51b-e4f5e16d720d" providerId="AD" clId="Web-{D00EE7D1-F90D-D4C0-0E07-56CF12155517}" dt="2024-09-25T17:50:28.126" v="5"/>
          <ac:spMkLst>
            <pc:docMk/>
            <pc:sldMk cId="1226546036" sldId="264"/>
            <ac:spMk id="3" creationId="{606EDF95-064B-FCC0-4DC5-5A99A3D4A50B}"/>
          </ac:spMkLst>
        </pc:spChg>
        <pc:picChg chg="del">
          <ac:chgData name="Kin Tung" userId="S::kin.tung@tuni.fi::e2c427a8-ebcb-478c-b51b-e4f5e16d720d" providerId="AD" clId="Web-{D00EE7D1-F90D-D4C0-0E07-56CF12155517}" dt="2024-09-25T17:50:17.595" v="0"/>
          <ac:picMkLst>
            <pc:docMk/>
            <pc:sldMk cId="1226546036" sldId="264"/>
            <ac:picMk id="4" creationId="{D3EA802B-DDA2-935C-EE67-9BE469829CCF}"/>
          </ac:picMkLst>
        </pc:picChg>
        <pc:picChg chg="add del mod ord">
          <ac:chgData name="Kin Tung" userId="S::kin.tung@tuni.fi::e2c427a8-ebcb-478c-b51b-e4f5e16d720d" providerId="AD" clId="Web-{D00EE7D1-F90D-D4C0-0E07-56CF12155517}" dt="2024-09-25T17:50:25.267" v="4"/>
          <ac:picMkLst>
            <pc:docMk/>
            <pc:sldMk cId="1226546036" sldId="264"/>
            <ac:picMk id="5" creationId="{32D72413-15A5-00F1-6068-57BEE6B2EB29}"/>
          </ac:picMkLst>
        </pc:picChg>
        <pc:picChg chg="add mod ord">
          <ac:chgData name="Kin Tung" userId="S::kin.tung@tuni.fi::e2c427a8-ebcb-478c-b51b-e4f5e16d720d" providerId="AD" clId="Web-{D00EE7D1-F90D-D4C0-0E07-56CF12155517}" dt="2024-09-25T17:50:54.330" v="11" actId="1076"/>
          <ac:picMkLst>
            <pc:docMk/>
            <pc:sldMk cId="1226546036" sldId="264"/>
            <ac:picMk id="6" creationId="{C58C978D-DA88-8E02-CF9E-DFAB05B6D84F}"/>
          </ac:picMkLst>
        </pc:picChg>
      </pc:sldChg>
      <pc:sldChg chg="addSp delSp modSp new">
        <pc:chgData name="Kin Tung" userId="S::kin.tung@tuni.fi::e2c427a8-ebcb-478c-b51b-e4f5e16d720d" providerId="AD" clId="Web-{D00EE7D1-F90D-D4C0-0E07-56CF12155517}" dt="2024-09-25T17:55:43.557" v="33"/>
        <pc:sldMkLst>
          <pc:docMk/>
          <pc:sldMk cId="4013138386" sldId="265"/>
        </pc:sldMkLst>
        <pc:spChg chg="mod">
          <ac:chgData name="Kin Tung" userId="S::kin.tung@tuni.fi::e2c427a8-ebcb-478c-b51b-e4f5e16d720d" providerId="AD" clId="Web-{D00EE7D1-F90D-D4C0-0E07-56CF12155517}" dt="2024-09-25T17:55:43.557" v="33"/>
          <ac:spMkLst>
            <pc:docMk/>
            <pc:sldMk cId="4013138386" sldId="265"/>
            <ac:spMk id="2" creationId="{9E82A31C-CB1C-FA12-788E-EB485DE51F55}"/>
          </ac:spMkLst>
        </pc:spChg>
        <pc:spChg chg="del mod">
          <ac:chgData name="Kin Tung" userId="S::kin.tung@tuni.fi::e2c427a8-ebcb-478c-b51b-e4f5e16d720d" providerId="AD" clId="Web-{D00EE7D1-F90D-D4C0-0E07-56CF12155517}" dt="2024-09-25T17:55:05.571" v="25"/>
          <ac:spMkLst>
            <pc:docMk/>
            <pc:sldMk cId="4013138386" sldId="265"/>
            <ac:spMk id="3" creationId="{4E6670B9-F432-63C0-9340-50B582045E99}"/>
          </ac:spMkLst>
        </pc:spChg>
        <pc:spChg chg="add del mod">
          <ac:chgData name="Kin Tung" userId="S::kin.tung@tuni.fi::e2c427a8-ebcb-478c-b51b-e4f5e16d720d" providerId="AD" clId="Web-{D00EE7D1-F90D-D4C0-0E07-56CF12155517}" dt="2024-09-25T17:54:01.960" v="24"/>
          <ac:spMkLst>
            <pc:docMk/>
            <pc:sldMk cId="4013138386" sldId="265"/>
            <ac:spMk id="4" creationId="{971C4651-6BCE-EA22-7D74-53D9BC2AAE74}"/>
          </ac:spMkLst>
        </pc:spChg>
        <pc:picChg chg="add mod ord">
          <ac:chgData name="Kin Tung" userId="S::kin.tung@tuni.fi::e2c427a8-ebcb-478c-b51b-e4f5e16d720d" providerId="AD" clId="Web-{D00EE7D1-F90D-D4C0-0E07-56CF12155517}" dt="2024-09-25T17:55:24.838" v="32" actId="1076"/>
          <ac:picMkLst>
            <pc:docMk/>
            <pc:sldMk cId="4013138386" sldId="265"/>
            <ac:picMk id="5" creationId="{4B5EAAF2-DA27-9D4D-8990-6FEA0560E03E}"/>
          </ac:picMkLst>
        </pc:picChg>
      </pc:sldChg>
    </pc:docChg>
  </pc:docChgLst>
  <pc:docChgLst>
    <pc:chgData name="Daniel Pedraglio O'Hara" userId="S::daniel.pedraglioohara@tuni.fi::f7790cb8-761e-46a4-b976-8ff39301e303" providerId="AD" clId="Web-{7458A568-5B19-E4C2-5574-1E5C319753CB}"/>
    <pc:docChg chg="modSld">
      <pc:chgData name="Daniel Pedraglio O'Hara" userId="S::daniel.pedraglioohara@tuni.fi::f7790cb8-761e-46a4-b976-8ff39301e303" providerId="AD" clId="Web-{7458A568-5B19-E4C2-5574-1E5C319753CB}" dt="2024-09-27T06:42:31.234" v="3" actId="1076"/>
      <pc:docMkLst>
        <pc:docMk/>
      </pc:docMkLst>
      <pc:sldChg chg="addSp delSp modSp">
        <pc:chgData name="Daniel Pedraglio O'Hara" userId="S::daniel.pedraglioohara@tuni.fi::f7790cb8-761e-46a4-b976-8ff39301e303" providerId="AD" clId="Web-{7458A568-5B19-E4C2-5574-1E5C319753CB}" dt="2024-09-27T06:42:31.234" v="3" actId="1076"/>
        <pc:sldMkLst>
          <pc:docMk/>
          <pc:sldMk cId="318246519" sldId="257"/>
        </pc:sldMkLst>
        <pc:picChg chg="add mod">
          <ac:chgData name="Daniel Pedraglio O'Hara" userId="S::daniel.pedraglioohara@tuni.fi::f7790cb8-761e-46a4-b976-8ff39301e303" providerId="AD" clId="Web-{7458A568-5B19-E4C2-5574-1E5C319753CB}" dt="2024-09-27T06:42:31.234" v="3" actId="1076"/>
          <ac:picMkLst>
            <pc:docMk/>
            <pc:sldMk cId="318246519" sldId="257"/>
            <ac:picMk id="4" creationId="{A42617FD-893B-6EBA-06E1-273C779C041B}"/>
          </ac:picMkLst>
        </pc:picChg>
        <pc:picChg chg="del">
          <ac:chgData name="Daniel Pedraglio O'Hara" userId="S::daniel.pedraglioohara@tuni.fi::f7790cb8-761e-46a4-b976-8ff39301e303" providerId="AD" clId="Web-{7458A568-5B19-E4C2-5574-1E5C319753CB}" dt="2024-09-27T06:42:29.203" v="2"/>
          <ac:picMkLst>
            <pc:docMk/>
            <pc:sldMk cId="318246519" sldId="257"/>
            <ac:picMk id="6" creationId="{56F03596-614E-8532-470F-F9B492C18D8C}"/>
          </ac:picMkLst>
        </pc:picChg>
      </pc:sldChg>
    </pc:docChg>
  </pc:docChgLst>
  <pc:docChgLst>
    <pc:chgData name="Eren Pekgöz (TAU)" userId="S::eren.pekgoz@tuni.fi::8523475f-3a6a-4547-8ef3-83cabe0763f0" providerId="AD" clId="Web-{D7239089-5487-6DF0-CF50-854D28A90EE5}"/>
    <pc:docChg chg="modSld">
      <pc:chgData name="Eren Pekgöz (TAU)" userId="S::eren.pekgoz@tuni.fi::8523475f-3a6a-4547-8ef3-83cabe0763f0" providerId="AD" clId="Web-{D7239089-5487-6DF0-CF50-854D28A90EE5}" dt="2024-09-25T15:45:36.781" v="34" actId="1076"/>
      <pc:docMkLst>
        <pc:docMk/>
      </pc:docMkLst>
      <pc:sldChg chg="addSp modSp">
        <pc:chgData name="Eren Pekgöz (TAU)" userId="S::eren.pekgoz@tuni.fi::8523475f-3a6a-4547-8ef3-83cabe0763f0" providerId="AD" clId="Web-{D7239089-5487-6DF0-CF50-854D28A90EE5}" dt="2024-09-25T15:42:14.698" v="13" actId="20577"/>
        <pc:sldMkLst>
          <pc:docMk/>
          <pc:sldMk cId="109857222" sldId="256"/>
        </pc:sldMkLst>
        <pc:spChg chg="mod">
          <ac:chgData name="Eren Pekgöz (TAU)" userId="S::eren.pekgoz@tuni.fi::8523475f-3a6a-4547-8ef3-83cabe0763f0" providerId="AD" clId="Web-{D7239089-5487-6DF0-CF50-854D28A90EE5}" dt="2024-09-25T15:42:14.698" v="13" actId="20577"/>
          <ac:spMkLst>
            <pc:docMk/>
            <pc:sldMk cId="109857222" sldId="256"/>
            <ac:spMk id="2" creationId="{00000000-0000-0000-0000-000000000000}"/>
          </ac:spMkLst>
        </pc:spChg>
        <pc:picChg chg="add mod">
          <ac:chgData name="Eren Pekgöz (TAU)" userId="S::eren.pekgoz@tuni.fi::8523475f-3a6a-4547-8ef3-83cabe0763f0" providerId="AD" clId="Web-{D7239089-5487-6DF0-CF50-854D28A90EE5}" dt="2024-09-25T15:42:05.885" v="12" actId="1076"/>
          <ac:picMkLst>
            <pc:docMk/>
            <pc:sldMk cId="109857222" sldId="256"/>
            <ac:picMk id="4" creationId="{5E4BE696-E349-A3C8-0179-5530AC47C272}"/>
          </ac:picMkLst>
        </pc:picChg>
      </pc:sldChg>
      <pc:sldChg chg="modSp">
        <pc:chgData name="Eren Pekgöz (TAU)" userId="S::eren.pekgoz@tuni.fi::8523475f-3a6a-4547-8ef3-83cabe0763f0" providerId="AD" clId="Web-{D7239089-5487-6DF0-CF50-854D28A90EE5}" dt="2024-09-25T15:43:13.480" v="21" actId="14100"/>
        <pc:sldMkLst>
          <pc:docMk/>
          <pc:sldMk cId="318246519" sldId="257"/>
        </pc:sldMkLst>
        <pc:spChg chg="mod">
          <ac:chgData name="Eren Pekgöz (TAU)" userId="S::eren.pekgoz@tuni.fi::8523475f-3a6a-4547-8ef3-83cabe0763f0" providerId="AD" clId="Web-{D7239089-5487-6DF0-CF50-854D28A90EE5}" dt="2024-09-25T15:43:13.480" v="21" actId="14100"/>
          <ac:spMkLst>
            <pc:docMk/>
            <pc:sldMk cId="318246519" sldId="257"/>
            <ac:spMk id="2" creationId="{D652F122-40D9-19D7-F02E-89EFC02BB41B}"/>
          </ac:spMkLst>
        </pc:spChg>
      </pc:sldChg>
      <pc:sldChg chg="modSp">
        <pc:chgData name="Eren Pekgöz (TAU)" userId="S::eren.pekgoz@tuni.fi::8523475f-3a6a-4547-8ef3-83cabe0763f0" providerId="AD" clId="Web-{D7239089-5487-6DF0-CF50-854D28A90EE5}" dt="2024-09-25T15:42:37.198" v="15" actId="20577"/>
        <pc:sldMkLst>
          <pc:docMk/>
          <pc:sldMk cId="2674996044" sldId="258"/>
        </pc:sldMkLst>
        <pc:spChg chg="mod">
          <ac:chgData name="Eren Pekgöz (TAU)" userId="S::eren.pekgoz@tuni.fi::8523475f-3a6a-4547-8ef3-83cabe0763f0" providerId="AD" clId="Web-{D7239089-5487-6DF0-CF50-854D28A90EE5}" dt="2024-09-25T15:42:37.198" v="15" actId="20577"/>
          <ac:spMkLst>
            <pc:docMk/>
            <pc:sldMk cId="2674996044" sldId="258"/>
            <ac:spMk id="2" creationId="{A88B3979-EBD7-5B56-BE14-3F4FCE9A9F57}"/>
          </ac:spMkLst>
        </pc:spChg>
      </pc:sldChg>
      <pc:sldChg chg="modSp">
        <pc:chgData name="Eren Pekgöz (TAU)" userId="S::eren.pekgoz@tuni.fi::8523475f-3a6a-4547-8ef3-83cabe0763f0" providerId="AD" clId="Web-{D7239089-5487-6DF0-CF50-854D28A90EE5}" dt="2024-09-25T15:42:41.464" v="16" actId="20577"/>
        <pc:sldMkLst>
          <pc:docMk/>
          <pc:sldMk cId="1731045670" sldId="259"/>
        </pc:sldMkLst>
        <pc:spChg chg="mod">
          <ac:chgData name="Eren Pekgöz (TAU)" userId="S::eren.pekgoz@tuni.fi::8523475f-3a6a-4547-8ef3-83cabe0763f0" providerId="AD" clId="Web-{D7239089-5487-6DF0-CF50-854D28A90EE5}" dt="2024-09-25T15:42:41.464" v="16" actId="20577"/>
          <ac:spMkLst>
            <pc:docMk/>
            <pc:sldMk cId="1731045670" sldId="259"/>
            <ac:spMk id="2" creationId="{6F1CEDA2-7BC3-2006-AB8B-7243D8D1DE10}"/>
          </ac:spMkLst>
        </pc:spChg>
      </pc:sldChg>
      <pc:sldChg chg="modSp">
        <pc:chgData name="Eren Pekgöz (TAU)" userId="S::eren.pekgoz@tuni.fi::8523475f-3a6a-4547-8ef3-83cabe0763f0" providerId="AD" clId="Web-{D7239089-5487-6DF0-CF50-854D28A90EE5}" dt="2024-09-25T15:42:50.917" v="18" actId="20577"/>
        <pc:sldMkLst>
          <pc:docMk/>
          <pc:sldMk cId="3420472221" sldId="260"/>
        </pc:sldMkLst>
        <pc:spChg chg="mod">
          <ac:chgData name="Eren Pekgöz (TAU)" userId="S::eren.pekgoz@tuni.fi::8523475f-3a6a-4547-8ef3-83cabe0763f0" providerId="AD" clId="Web-{D7239089-5487-6DF0-CF50-854D28A90EE5}" dt="2024-09-25T15:42:50.917" v="18" actId="20577"/>
          <ac:spMkLst>
            <pc:docMk/>
            <pc:sldMk cId="3420472221" sldId="260"/>
            <ac:spMk id="2" creationId="{18B12D98-E953-AFE6-F708-314D4CCBB084}"/>
          </ac:spMkLst>
        </pc:spChg>
      </pc:sldChg>
      <pc:sldChg chg="modSp">
        <pc:chgData name="Eren Pekgöz (TAU)" userId="S::eren.pekgoz@tuni.fi::8523475f-3a6a-4547-8ef3-83cabe0763f0" providerId="AD" clId="Web-{D7239089-5487-6DF0-CF50-854D28A90EE5}" dt="2024-09-25T15:42:55.449" v="19" actId="20577"/>
        <pc:sldMkLst>
          <pc:docMk/>
          <pc:sldMk cId="2126755220" sldId="261"/>
        </pc:sldMkLst>
        <pc:spChg chg="mod">
          <ac:chgData name="Eren Pekgöz (TAU)" userId="S::eren.pekgoz@tuni.fi::8523475f-3a6a-4547-8ef3-83cabe0763f0" providerId="AD" clId="Web-{D7239089-5487-6DF0-CF50-854D28A90EE5}" dt="2024-09-25T15:42:55.449" v="19" actId="20577"/>
          <ac:spMkLst>
            <pc:docMk/>
            <pc:sldMk cId="2126755220" sldId="261"/>
            <ac:spMk id="2" creationId="{75CEE944-2D3E-1165-EA10-BDFC51C513D4}"/>
          </ac:spMkLst>
        </pc:spChg>
      </pc:sldChg>
      <pc:sldChg chg="modSp">
        <pc:chgData name="Eren Pekgöz (TAU)" userId="S::eren.pekgoz@tuni.fi::8523475f-3a6a-4547-8ef3-83cabe0763f0" providerId="AD" clId="Web-{D7239089-5487-6DF0-CF50-854D28A90EE5}" dt="2024-09-25T15:45:36.781" v="34" actId="1076"/>
        <pc:sldMkLst>
          <pc:docMk/>
          <pc:sldMk cId="2371091842" sldId="262"/>
        </pc:sldMkLst>
        <pc:spChg chg="mod">
          <ac:chgData name="Eren Pekgöz (TAU)" userId="S::eren.pekgoz@tuni.fi::8523475f-3a6a-4547-8ef3-83cabe0763f0" providerId="AD" clId="Web-{D7239089-5487-6DF0-CF50-854D28A90EE5}" dt="2024-09-25T15:45:36.781" v="34" actId="1076"/>
          <ac:spMkLst>
            <pc:docMk/>
            <pc:sldMk cId="2371091842" sldId="262"/>
            <ac:spMk id="2" creationId="{8C76E59C-12CB-0F92-5361-140B641F177F}"/>
          </ac:spMkLst>
        </pc:spChg>
      </pc:sldChg>
      <pc:sldChg chg="addSp delSp modSp">
        <pc:chgData name="Eren Pekgöz (TAU)" userId="S::eren.pekgoz@tuni.fi::8523475f-3a6a-4547-8ef3-83cabe0763f0" providerId="AD" clId="Web-{D7239089-5487-6DF0-CF50-854D28A90EE5}" dt="2024-09-25T15:42:45.308" v="17" actId="20577"/>
        <pc:sldMkLst>
          <pc:docMk/>
          <pc:sldMk cId="3927142184" sldId="263"/>
        </pc:sldMkLst>
        <pc:spChg chg="mod">
          <ac:chgData name="Eren Pekgöz (TAU)" userId="S::eren.pekgoz@tuni.fi::8523475f-3a6a-4547-8ef3-83cabe0763f0" providerId="AD" clId="Web-{D7239089-5487-6DF0-CF50-854D28A90EE5}" dt="2024-09-25T15:42:45.308" v="17" actId="20577"/>
          <ac:spMkLst>
            <pc:docMk/>
            <pc:sldMk cId="3927142184" sldId="263"/>
            <ac:spMk id="2" creationId="{BD84FCF6-744F-97FE-2C89-A8D01E28827E}"/>
          </ac:spMkLst>
        </pc:spChg>
        <pc:picChg chg="add del mod">
          <ac:chgData name="Eren Pekgöz (TAU)" userId="S::eren.pekgoz@tuni.fi::8523475f-3a6a-4547-8ef3-83cabe0763f0" providerId="AD" clId="Web-{D7239089-5487-6DF0-CF50-854D28A90EE5}" dt="2024-09-25T15:41:46.697" v="9"/>
          <ac:picMkLst>
            <pc:docMk/>
            <pc:sldMk cId="3927142184" sldId="263"/>
            <ac:picMk id="4" creationId="{4F803992-AD0E-255D-1245-F4C89745E99D}"/>
          </ac:picMkLst>
        </pc:picChg>
      </pc:sldChg>
    </pc:docChg>
  </pc:docChgLst>
  <pc:docChgLst>
    <pc:chgData name="Eren Pekgöz (TAU)" userId="S::eren.pekgoz@tuni.fi::8523475f-3a6a-4547-8ef3-83cabe0763f0" providerId="AD" clId="Web-{313723B4-283A-5AEA-B542-D3D6E71CB605}"/>
    <pc:docChg chg="modSld">
      <pc:chgData name="Eren Pekgöz (TAU)" userId="S::eren.pekgoz@tuni.fi::8523475f-3a6a-4547-8ef3-83cabe0763f0" providerId="AD" clId="Web-{313723B4-283A-5AEA-B542-D3D6E71CB605}" dt="2024-09-25T15:37:13.502" v="17"/>
      <pc:docMkLst>
        <pc:docMk/>
      </pc:docMkLst>
      <pc:sldChg chg="modSp">
        <pc:chgData name="Eren Pekgöz (TAU)" userId="S::eren.pekgoz@tuni.fi::8523475f-3a6a-4547-8ef3-83cabe0763f0" providerId="AD" clId="Web-{313723B4-283A-5AEA-B542-D3D6E71CB605}" dt="2024-09-25T15:37:13.502" v="17"/>
        <pc:sldMkLst>
          <pc:docMk/>
          <pc:sldMk cId="2126755220" sldId="261"/>
        </pc:sldMkLst>
        <pc:graphicFrameChg chg="mod modGraphic">
          <ac:chgData name="Eren Pekgöz (TAU)" userId="S::eren.pekgoz@tuni.fi::8523475f-3a6a-4547-8ef3-83cabe0763f0" providerId="AD" clId="Web-{313723B4-283A-5AEA-B542-D3D6E71CB605}" dt="2024-09-25T15:37:13.502" v="17"/>
          <ac:graphicFrameMkLst>
            <pc:docMk/>
            <pc:sldMk cId="2126755220" sldId="261"/>
            <ac:graphicFrameMk id="4" creationId="{40418C49-6803-AE5B-5885-5DECB1168117}"/>
          </ac:graphicFrameMkLst>
        </pc:graphicFrameChg>
      </pc:sldChg>
    </pc:docChg>
  </pc:docChgLst>
  <pc:docChgLst>
    <pc:chgData name="Daniel Pedraglio O'Hara" userId="S::daniel.pedraglioohara@tuni.fi::f7790cb8-761e-46a4-b976-8ff39301e303" providerId="AD" clId="Web-{6F01E7F1-2127-27F6-31A7-6E4B6B16F8F3}"/>
    <pc:docChg chg="modSld">
      <pc:chgData name="Daniel Pedraglio O'Hara" userId="S::daniel.pedraglioohara@tuni.fi::f7790cb8-761e-46a4-b976-8ff39301e303" providerId="AD" clId="Web-{6F01E7F1-2127-27F6-31A7-6E4B6B16F8F3}" dt="2024-09-27T06:47:14.291" v="23" actId="20577"/>
      <pc:docMkLst>
        <pc:docMk/>
      </pc:docMkLst>
      <pc:sldChg chg="modSp">
        <pc:chgData name="Daniel Pedraglio O'Hara" userId="S::daniel.pedraglioohara@tuni.fi::f7790cb8-761e-46a4-b976-8ff39301e303" providerId="AD" clId="Web-{6F01E7F1-2127-27F6-31A7-6E4B6B16F8F3}" dt="2024-09-27T06:46:24.040" v="15" actId="20577"/>
        <pc:sldMkLst>
          <pc:docMk/>
          <pc:sldMk cId="109857222" sldId="256"/>
        </pc:sldMkLst>
        <pc:spChg chg="mod">
          <ac:chgData name="Daniel Pedraglio O'Hara" userId="S::daniel.pedraglioohara@tuni.fi::f7790cb8-761e-46a4-b976-8ff39301e303" providerId="AD" clId="Web-{6F01E7F1-2127-27F6-31A7-6E4B6B16F8F3}" dt="2024-09-27T06:46:24.040" v="1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Daniel Pedraglio O'Hara" userId="S::daniel.pedraglioohara@tuni.fi::f7790cb8-761e-46a4-b976-8ff39301e303" providerId="AD" clId="Web-{6F01E7F1-2127-27F6-31A7-6E4B6B16F8F3}" dt="2024-09-27T06:46:28.711" v="16" actId="20577"/>
        <pc:sldMkLst>
          <pc:docMk/>
          <pc:sldMk cId="318246519" sldId="257"/>
        </pc:sldMkLst>
        <pc:spChg chg="mod">
          <ac:chgData name="Daniel Pedraglio O'Hara" userId="S::daniel.pedraglioohara@tuni.fi::f7790cb8-761e-46a4-b976-8ff39301e303" providerId="AD" clId="Web-{6F01E7F1-2127-27F6-31A7-6E4B6B16F8F3}" dt="2024-09-27T06:46:28.711" v="16" actId="20577"/>
          <ac:spMkLst>
            <pc:docMk/>
            <pc:sldMk cId="318246519" sldId="257"/>
            <ac:spMk id="2" creationId="{D652F122-40D9-19D7-F02E-89EFC02BB41B}"/>
          </ac:spMkLst>
        </pc:spChg>
        <pc:spChg chg="mod">
          <ac:chgData name="Daniel Pedraglio O'Hara" userId="S::daniel.pedraglioohara@tuni.fi::f7790cb8-761e-46a4-b976-8ff39301e303" providerId="AD" clId="Web-{6F01E7F1-2127-27F6-31A7-6E4B6B16F8F3}" dt="2024-09-27T06:44:48.833" v="11" actId="14100"/>
          <ac:spMkLst>
            <pc:docMk/>
            <pc:sldMk cId="318246519" sldId="257"/>
            <ac:spMk id="3" creationId="{189CAE90-AF55-9D2A-CAC5-869C02F16C06}"/>
          </ac:spMkLst>
        </pc:spChg>
        <pc:picChg chg="del">
          <ac:chgData name="Daniel Pedraglio O'Hara" userId="S::daniel.pedraglioohara@tuni.fi::f7790cb8-761e-46a4-b976-8ff39301e303" providerId="AD" clId="Web-{6F01E7F1-2127-27F6-31A7-6E4B6B16F8F3}" dt="2024-09-27T06:43:20.628" v="0"/>
          <ac:picMkLst>
            <pc:docMk/>
            <pc:sldMk cId="318246519" sldId="257"/>
            <ac:picMk id="4" creationId="{A42617FD-893B-6EBA-06E1-273C779C041B}"/>
          </ac:picMkLst>
        </pc:picChg>
        <pc:picChg chg="del">
          <ac:chgData name="Daniel Pedraglio O'Hara" userId="S::daniel.pedraglioohara@tuni.fi::f7790cb8-761e-46a4-b976-8ff39301e303" providerId="AD" clId="Web-{6F01E7F1-2127-27F6-31A7-6E4B6B16F8F3}" dt="2024-09-27T06:43:53.675" v="5"/>
          <ac:picMkLst>
            <pc:docMk/>
            <pc:sldMk cId="318246519" sldId="257"/>
            <ac:picMk id="5" creationId="{31EDCB70-97E2-2425-F83F-DFFF3162FEA6}"/>
          </ac:picMkLst>
        </pc:picChg>
        <pc:picChg chg="add mod">
          <ac:chgData name="Daniel Pedraglio O'Hara" userId="S::daniel.pedraglioohara@tuni.fi::f7790cb8-761e-46a4-b976-8ff39301e303" providerId="AD" clId="Web-{6F01E7F1-2127-27F6-31A7-6E4B6B16F8F3}" dt="2024-09-27T06:45:00.959" v="13" actId="14100"/>
          <ac:picMkLst>
            <pc:docMk/>
            <pc:sldMk cId="318246519" sldId="257"/>
            <ac:picMk id="6" creationId="{4CC3A9AB-D4AB-FB41-F0FA-0B5BE777607A}"/>
          </ac:picMkLst>
        </pc:picChg>
        <pc:picChg chg="add mod">
          <ac:chgData name="Daniel Pedraglio O'Hara" userId="S::daniel.pedraglioohara@tuni.fi::f7790cb8-761e-46a4-b976-8ff39301e303" providerId="AD" clId="Web-{6F01E7F1-2127-27F6-31A7-6E4B6B16F8F3}" dt="2024-09-27T06:44:39.036" v="10" actId="14100"/>
          <ac:picMkLst>
            <pc:docMk/>
            <pc:sldMk cId="318246519" sldId="257"/>
            <ac:picMk id="7" creationId="{B9496F9C-C19E-3AC6-9E45-E120CCB810C5}"/>
          </ac:picMkLst>
        </pc:picChg>
      </pc:sldChg>
      <pc:sldChg chg="modSp">
        <pc:chgData name="Daniel Pedraglio O'Hara" userId="S::daniel.pedraglioohara@tuni.fi::f7790cb8-761e-46a4-b976-8ff39301e303" providerId="AD" clId="Web-{6F01E7F1-2127-27F6-31A7-6E4B6B16F8F3}" dt="2024-09-27T06:46:32.555" v="17" actId="20577"/>
        <pc:sldMkLst>
          <pc:docMk/>
          <pc:sldMk cId="2674996044" sldId="258"/>
        </pc:sldMkLst>
        <pc:spChg chg="mod">
          <ac:chgData name="Daniel Pedraglio O'Hara" userId="S::daniel.pedraglioohara@tuni.fi::f7790cb8-761e-46a4-b976-8ff39301e303" providerId="AD" clId="Web-{6F01E7F1-2127-27F6-31A7-6E4B6B16F8F3}" dt="2024-09-27T06:46:32.555" v="17" actId="20577"/>
          <ac:spMkLst>
            <pc:docMk/>
            <pc:sldMk cId="2674996044" sldId="258"/>
            <ac:spMk id="2" creationId="{A88B3979-EBD7-5B56-BE14-3F4FCE9A9F57}"/>
          </ac:spMkLst>
        </pc:spChg>
      </pc:sldChg>
      <pc:sldChg chg="modSp">
        <pc:chgData name="Daniel Pedraglio O'Hara" userId="S::daniel.pedraglioohara@tuni.fi::f7790cb8-761e-46a4-b976-8ff39301e303" providerId="AD" clId="Web-{6F01E7F1-2127-27F6-31A7-6E4B6B16F8F3}" dt="2024-09-27T06:46:36.477" v="18" actId="20577"/>
        <pc:sldMkLst>
          <pc:docMk/>
          <pc:sldMk cId="1731045670" sldId="259"/>
        </pc:sldMkLst>
        <pc:spChg chg="mod">
          <ac:chgData name="Daniel Pedraglio O'Hara" userId="S::daniel.pedraglioohara@tuni.fi::f7790cb8-761e-46a4-b976-8ff39301e303" providerId="AD" clId="Web-{6F01E7F1-2127-27F6-31A7-6E4B6B16F8F3}" dt="2024-09-27T06:46:36.477" v="18" actId="20577"/>
          <ac:spMkLst>
            <pc:docMk/>
            <pc:sldMk cId="1731045670" sldId="259"/>
            <ac:spMk id="2" creationId="{6F1CEDA2-7BC3-2006-AB8B-7243D8D1DE10}"/>
          </ac:spMkLst>
        </pc:spChg>
      </pc:sldChg>
      <pc:sldChg chg="modSp">
        <pc:chgData name="Daniel Pedraglio O'Hara" userId="S::daniel.pedraglioohara@tuni.fi::f7790cb8-761e-46a4-b976-8ff39301e303" providerId="AD" clId="Web-{6F01E7F1-2127-27F6-31A7-6E4B6B16F8F3}" dt="2024-09-27T06:47:04.931" v="21" actId="20577"/>
        <pc:sldMkLst>
          <pc:docMk/>
          <pc:sldMk cId="3420472221" sldId="260"/>
        </pc:sldMkLst>
        <pc:spChg chg="mod">
          <ac:chgData name="Daniel Pedraglio O'Hara" userId="S::daniel.pedraglioohara@tuni.fi::f7790cb8-761e-46a4-b976-8ff39301e303" providerId="AD" clId="Web-{6F01E7F1-2127-27F6-31A7-6E4B6B16F8F3}" dt="2024-09-27T06:47:04.931" v="21" actId="20577"/>
          <ac:spMkLst>
            <pc:docMk/>
            <pc:sldMk cId="3420472221" sldId="260"/>
            <ac:spMk id="2" creationId="{18B12D98-E953-AFE6-F708-314D4CCBB084}"/>
          </ac:spMkLst>
        </pc:spChg>
      </pc:sldChg>
      <pc:sldChg chg="modSp">
        <pc:chgData name="Daniel Pedraglio O'Hara" userId="S::daniel.pedraglioohara@tuni.fi::f7790cb8-761e-46a4-b976-8ff39301e303" providerId="AD" clId="Web-{6F01E7F1-2127-27F6-31A7-6E4B6B16F8F3}" dt="2024-09-27T06:47:08.963" v="22" actId="20577"/>
        <pc:sldMkLst>
          <pc:docMk/>
          <pc:sldMk cId="2126755220" sldId="261"/>
        </pc:sldMkLst>
        <pc:spChg chg="mod">
          <ac:chgData name="Daniel Pedraglio O'Hara" userId="S::daniel.pedraglioohara@tuni.fi::f7790cb8-761e-46a4-b976-8ff39301e303" providerId="AD" clId="Web-{6F01E7F1-2127-27F6-31A7-6E4B6B16F8F3}" dt="2024-09-27T06:47:08.963" v="22" actId="20577"/>
          <ac:spMkLst>
            <pc:docMk/>
            <pc:sldMk cId="2126755220" sldId="261"/>
            <ac:spMk id="2" creationId="{75CEE944-2D3E-1165-EA10-BDFC51C513D4}"/>
          </ac:spMkLst>
        </pc:spChg>
      </pc:sldChg>
      <pc:sldChg chg="modSp">
        <pc:chgData name="Daniel Pedraglio O'Hara" userId="S::daniel.pedraglioohara@tuni.fi::f7790cb8-761e-46a4-b976-8ff39301e303" providerId="AD" clId="Web-{6F01E7F1-2127-27F6-31A7-6E4B6B16F8F3}" dt="2024-09-27T06:47:14.291" v="23" actId="20577"/>
        <pc:sldMkLst>
          <pc:docMk/>
          <pc:sldMk cId="2371091842" sldId="262"/>
        </pc:sldMkLst>
        <pc:spChg chg="mod">
          <ac:chgData name="Daniel Pedraglio O'Hara" userId="S::daniel.pedraglioohara@tuni.fi::f7790cb8-761e-46a4-b976-8ff39301e303" providerId="AD" clId="Web-{6F01E7F1-2127-27F6-31A7-6E4B6B16F8F3}" dt="2024-09-27T06:47:14.291" v="23" actId="20577"/>
          <ac:spMkLst>
            <pc:docMk/>
            <pc:sldMk cId="2371091842" sldId="262"/>
            <ac:spMk id="2" creationId="{8C76E59C-12CB-0F92-5361-140B641F177F}"/>
          </ac:spMkLst>
        </pc:spChg>
      </pc:sldChg>
      <pc:sldChg chg="modSp">
        <pc:chgData name="Daniel Pedraglio O'Hara" userId="S::daniel.pedraglioohara@tuni.fi::f7790cb8-761e-46a4-b976-8ff39301e303" providerId="AD" clId="Web-{6F01E7F1-2127-27F6-31A7-6E4B6B16F8F3}" dt="2024-09-27T06:46:42.196" v="19" actId="20577"/>
        <pc:sldMkLst>
          <pc:docMk/>
          <pc:sldMk cId="3927142184" sldId="263"/>
        </pc:sldMkLst>
        <pc:spChg chg="mod">
          <ac:chgData name="Daniel Pedraglio O'Hara" userId="S::daniel.pedraglioohara@tuni.fi::f7790cb8-761e-46a4-b976-8ff39301e303" providerId="AD" clId="Web-{6F01E7F1-2127-27F6-31A7-6E4B6B16F8F3}" dt="2024-09-27T06:46:42.196" v="19" actId="20577"/>
          <ac:spMkLst>
            <pc:docMk/>
            <pc:sldMk cId="3927142184" sldId="263"/>
            <ac:spMk id="2" creationId="{BD84FCF6-744F-97FE-2C89-A8D01E28827E}"/>
          </ac:spMkLst>
        </pc:spChg>
      </pc:sldChg>
      <pc:sldChg chg="modSp">
        <pc:chgData name="Daniel Pedraglio O'Hara" userId="S::daniel.pedraglioohara@tuni.fi::f7790cb8-761e-46a4-b976-8ff39301e303" providerId="AD" clId="Web-{6F01E7F1-2127-27F6-31A7-6E4B6B16F8F3}" dt="2024-09-27T06:46:45.837" v="20" actId="20577"/>
        <pc:sldMkLst>
          <pc:docMk/>
          <pc:sldMk cId="4013138386" sldId="265"/>
        </pc:sldMkLst>
        <pc:spChg chg="mod">
          <ac:chgData name="Daniel Pedraglio O'Hara" userId="S::daniel.pedraglioohara@tuni.fi::f7790cb8-761e-46a4-b976-8ff39301e303" providerId="AD" clId="Web-{6F01E7F1-2127-27F6-31A7-6E4B6B16F8F3}" dt="2024-09-27T06:46:45.837" v="20" actId="20577"/>
          <ac:spMkLst>
            <pc:docMk/>
            <pc:sldMk cId="4013138386" sldId="265"/>
            <ac:spMk id="2" creationId="{9E82A31C-CB1C-FA12-788E-EB485DE51F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4E008E"/>
                </a:solidFill>
              </a:rPr>
              <a:t>Industrial robots in harsh conditions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Kin Tung</a:t>
            </a:r>
          </a:p>
          <a:p>
            <a:r>
              <a:rPr lang="en-US"/>
              <a:t>Eren </a:t>
            </a:r>
            <a:r>
              <a:rPr lang="en-US" err="1"/>
              <a:t>Pekgöz</a:t>
            </a:r>
            <a:endParaRPr lang="en-US"/>
          </a:p>
          <a:p>
            <a:r>
              <a:rPr lang="en-US"/>
              <a:t>Daniel </a:t>
            </a:r>
            <a:r>
              <a:rPr lang="en-US" err="1"/>
              <a:t>Pedraglio</a:t>
            </a:r>
            <a:r>
              <a:rPr lang="en-US"/>
              <a:t> O'Hara</a:t>
            </a:r>
          </a:p>
        </p:txBody>
      </p:sp>
      <p:pic>
        <p:nvPicPr>
          <p:cNvPr id="4" name="Picture 3" descr="cropped-TAU-logo.png – Game Research Lab">
            <a:extLst>
              <a:ext uri="{FF2B5EF4-FFF2-40B4-BE49-F238E27FC236}">
                <a16:creationId xmlns:a16="http://schemas.microsoft.com/office/drawing/2014/main" id="{5E4BE696-E349-A3C8-0179-5530AC47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6" y="335578"/>
            <a:ext cx="27527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E59C-12CB-0F92-5361-140B641F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457" y="2437393"/>
            <a:ext cx="3922441" cy="1981987"/>
          </a:xfrm>
        </p:spPr>
        <p:txBody>
          <a:bodyPr>
            <a:normAutofit fontScale="90000"/>
          </a:bodyPr>
          <a:lstStyle/>
          <a:p>
            <a:r>
              <a:rPr lang="en-US" sz="7200">
                <a:solidFill>
                  <a:srgbClr val="4E008E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7109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F122-40D9-19D7-F02E-89EFC02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2600" cy="13361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E008E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AE90-AF55-9D2A-CAC5-869C02F1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60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Main goal:</a:t>
            </a:r>
          </a:p>
          <a:p>
            <a:r>
              <a:rPr lang="en-US"/>
              <a:t>Attach plates to rebars and set them on a tray.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Non-functional requirements:</a:t>
            </a:r>
          </a:p>
          <a:p>
            <a:r>
              <a:rPr lang="en-US"/>
              <a:t>The manipulator must work in unfavorable conditions like cold, darkness and moisture.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3A9AB-D4AB-FB41-F0FA-0B5BE777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92" y="734484"/>
            <a:ext cx="5755217" cy="2265774"/>
          </a:xfrm>
          <a:prstGeom prst="rect">
            <a:avLst/>
          </a:prstGeom>
        </p:spPr>
      </p:pic>
      <p:pic>
        <p:nvPicPr>
          <p:cNvPr id="7" name="Picture 6" descr="A close-up of a machine&#10;&#10;Description automatically generated">
            <a:extLst>
              <a:ext uri="{FF2B5EF4-FFF2-40B4-BE49-F238E27FC236}">
                <a16:creationId xmlns:a16="http://schemas.microsoft.com/office/drawing/2014/main" id="{B9496F9C-C19E-3AC6-9E45-E120CCB8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49" y="3520017"/>
            <a:ext cx="5765917" cy="22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3979-EBD7-5B56-BE14-3F4FCE9A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E008E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6E823-9383-7B7C-1DE2-8DB697F3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Applying the theory on an actual robot.</a:t>
            </a:r>
          </a:p>
          <a:p>
            <a:r>
              <a:rPr lang="en-US"/>
              <a:t>Managing a team in a robotics project.</a:t>
            </a:r>
          </a:p>
          <a:p>
            <a:r>
              <a:rPr lang="en-US"/>
              <a:t>Design robot to assemble rock bolts.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9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EDA2-7BC3-2006-AB8B-7243D8D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E008E"/>
                </a:solidFill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BEB9-4FB3-1617-9409-0251C8C8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Collect requirements with Sandvik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Design &amp; build the tray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Design the manipulators</a:t>
            </a:r>
          </a:p>
          <a:p>
            <a:r>
              <a:rPr lang="en-US">
                <a:ea typeface="+mn-lt"/>
                <a:cs typeface="+mn-lt"/>
              </a:rPr>
              <a:t>Program the robot arm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Design the protection of the machine for harsh conditions (Only concept)</a:t>
            </a:r>
          </a:p>
          <a:p>
            <a:r>
              <a:rPr lang="en-US"/>
              <a:t>Prepare simulations and demo</a:t>
            </a:r>
          </a:p>
        </p:txBody>
      </p:sp>
    </p:spTree>
    <p:extLst>
      <p:ext uri="{BB962C8B-B14F-4D97-AF65-F5344CB8AC3E}">
        <p14:creationId xmlns:p14="http://schemas.microsoft.com/office/powerpoint/2010/main" val="173104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FCF6-744F-97FE-2C89-A8D01E28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E008E"/>
                </a:solidFill>
              </a:rPr>
              <a:t>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5325-F183-A095-955B-938D8122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Kin: Project manager and Gripper Design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Eren: Tray Reconfiguration and Electrical Design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Daniel: Robot System</a:t>
            </a:r>
          </a:p>
          <a:p>
            <a:endParaRPr lang="en-US"/>
          </a:p>
          <a:p>
            <a:r>
              <a:rPr lang="en-US"/>
              <a:t>Manhours:</a:t>
            </a:r>
          </a:p>
          <a:p>
            <a:r>
              <a:rPr lang="en-US"/>
              <a:t>8hrs per week per person</a:t>
            </a:r>
          </a:p>
        </p:txBody>
      </p:sp>
    </p:spTree>
    <p:extLst>
      <p:ext uri="{BB962C8B-B14F-4D97-AF65-F5344CB8AC3E}">
        <p14:creationId xmlns:p14="http://schemas.microsoft.com/office/powerpoint/2010/main" val="392714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A31C-CB1C-FA12-788E-EB485DE5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4E008E"/>
                </a:solidFill>
              </a:rPr>
              <a:t>Timeline</a:t>
            </a:r>
          </a:p>
        </p:txBody>
      </p:sp>
      <p:pic>
        <p:nvPicPr>
          <p:cNvPr id="5" name="Content Placeholder 4" descr="A blue rectangular object with black text&#10;&#10;Description automatically generated">
            <a:extLst>
              <a:ext uri="{FF2B5EF4-FFF2-40B4-BE49-F238E27FC236}">
                <a16:creationId xmlns:a16="http://schemas.microsoft.com/office/drawing/2014/main" id="{4B5EAAF2-DA27-9D4D-8990-6FEA0560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51" y="2460979"/>
            <a:ext cx="11902189" cy="2106269"/>
          </a:xfrm>
        </p:spPr>
      </p:pic>
    </p:spTree>
    <p:extLst>
      <p:ext uri="{BB962C8B-B14F-4D97-AF65-F5344CB8AC3E}">
        <p14:creationId xmlns:p14="http://schemas.microsoft.com/office/powerpoint/2010/main" val="401313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8C978D-DA88-8E02-CF9E-DFAB05B6D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529" y="110176"/>
            <a:ext cx="9743578" cy="6637337"/>
          </a:xfrm>
        </p:spPr>
      </p:pic>
    </p:spTree>
    <p:extLst>
      <p:ext uri="{BB962C8B-B14F-4D97-AF65-F5344CB8AC3E}">
        <p14:creationId xmlns:p14="http://schemas.microsoft.com/office/powerpoint/2010/main" val="122654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2D98-E953-AFE6-F708-314D4CCB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E008E"/>
                </a:solidFill>
              </a:rPr>
              <a:t>Risks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836A10-260B-9990-B535-4A6A38974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364054"/>
              </p:ext>
            </p:extLst>
          </p:nvPr>
        </p:nvGraphicFramePr>
        <p:xfrm>
          <a:off x="838200" y="1825625"/>
          <a:ext cx="10515587" cy="276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766">
                  <a:extLst>
                    <a:ext uri="{9D8B030D-6E8A-4147-A177-3AD203B41FA5}">
                      <a16:colId xmlns:a16="http://schemas.microsoft.com/office/drawing/2014/main" val="3127647024"/>
                    </a:ext>
                  </a:extLst>
                </a:gridCol>
                <a:gridCol w="1064711">
                  <a:extLst>
                    <a:ext uri="{9D8B030D-6E8A-4147-A177-3AD203B41FA5}">
                      <a16:colId xmlns:a16="http://schemas.microsoft.com/office/drawing/2014/main" val="829805170"/>
                    </a:ext>
                  </a:extLst>
                </a:gridCol>
                <a:gridCol w="1356986">
                  <a:extLst>
                    <a:ext uri="{9D8B030D-6E8A-4147-A177-3AD203B41FA5}">
                      <a16:colId xmlns:a16="http://schemas.microsoft.com/office/drawing/2014/main" val="23349047"/>
                    </a:ext>
                  </a:extLst>
                </a:gridCol>
                <a:gridCol w="4837124">
                  <a:extLst>
                    <a:ext uri="{9D8B030D-6E8A-4147-A177-3AD203B41FA5}">
                      <a16:colId xmlns:a16="http://schemas.microsoft.com/office/drawing/2014/main" val="2310361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5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Uncertainty in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Multiple meetings to discuss needs and present prototypes to clarify.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Missing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Involve the coordinator in the meetings to consider available lab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Scheduling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Plan meetings at least a week in advance.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516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Lack of expertise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More time will be allocated to tasks.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4112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Insufficient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Coordinate with university. Simulation first.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9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47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E944-2D3E-1165-EA10-BDFC51C5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E008E"/>
                </a:solidFill>
              </a:rPr>
              <a:t>SWOT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418C49-6803-AE5B-5885-5DECB1168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03530"/>
              </p:ext>
            </p:extLst>
          </p:nvPr>
        </p:nvGraphicFramePr>
        <p:xfrm>
          <a:off x="633469" y="1744337"/>
          <a:ext cx="10934778" cy="442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89">
                  <a:extLst>
                    <a:ext uri="{9D8B030D-6E8A-4147-A177-3AD203B41FA5}">
                      <a16:colId xmlns:a16="http://schemas.microsoft.com/office/drawing/2014/main" val="2119833200"/>
                    </a:ext>
                  </a:extLst>
                </a:gridCol>
                <a:gridCol w="5467389">
                  <a:extLst>
                    <a:ext uri="{9D8B030D-6E8A-4147-A177-3AD203B41FA5}">
                      <a16:colId xmlns:a16="http://schemas.microsoft.com/office/drawing/2014/main" val="370041561"/>
                    </a:ext>
                  </a:extLst>
                </a:gridCol>
              </a:tblGrid>
              <a:tr h="2212889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Strengths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Different study backgrounds and work experience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Weaknesses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All in the same master's degree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Limited time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782743"/>
                  </a:ext>
                </a:extLst>
              </a:tr>
              <a:tr h="2212889">
                <a:tc>
                  <a:txBody>
                    <a:bodyPr/>
                    <a:lstStyle/>
                    <a:p>
                      <a:r>
                        <a:rPr lang="en-US" sz="2400" b="1"/>
                        <a:t>Opportunities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/>
                        <a:t>Multiple robots available in the lab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/>
                        <a:t>Collaboration with Sandvik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Threats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/>
                        <a:t>Working at 1:5 scale may skew results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/>
                        <a:t>Limited budget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sz="2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8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5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Industrial robots in harsh conditions</vt:lpstr>
      <vt:lpstr>Introduction</vt:lpstr>
      <vt:lpstr>Goals</vt:lpstr>
      <vt:lpstr>Tasks</vt:lpstr>
      <vt:lpstr>Resource allocation</vt:lpstr>
      <vt:lpstr>Timeline</vt:lpstr>
      <vt:lpstr>PowerPoint Presentation</vt:lpstr>
      <vt:lpstr>Risks</vt:lpstr>
      <vt:lpstr>SWOT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2024-09-20T13:02:43Z</dcterms:created>
  <dcterms:modified xsi:type="dcterms:W3CDTF">2024-09-27T09:27:24Z</dcterms:modified>
</cp:coreProperties>
</file>