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9" r:id="rId4"/>
    <p:sldId id="271" r:id="rId5"/>
    <p:sldId id="270" r:id="rId6"/>
    <p:sldId id="274" r:id="rId7"/>
    <p:sldId id="264" r:id="rId8"/>
    <p:sldId id="276" r:id="rId9"/>
    <p:sldId id="279" r:id="rId10"/>
    <p:sldId id="273" r:id="rId11"/>
    <p:sldId id="265" r:id="rId12"/>
    <p:sldId id="272" r:id="rId13"/>
    <p:sldId id="281" r:id="rId14"/>
    <p:sldId id="266" r:id="rId15"/>
    <p:sldId id="278" r:id="rId16"/>
    <p:sldId id="280" r:id="rId17"/>
    <p:sldId id="268" r:id="rId18"/>
    <p:sldId id="267" r:id="rId19"/>
    <p:sldId id="26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008E"/>
    <a:srgbClr val="E63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F3038-04C1-2C5D-9B5B-F87FDE0F2E4B}" v="174" dt="2024-10-24T08:08:26.463"/>
    <p1510:client id="{1914BA63-30A7-A94E-8EF1-E5D369F23E67}" v="35" dt="2024-10-23T19:11:46.439"/>
    <p1510:client id="{8207923F-6B88-29F7-20D0-5D4A5EEF8F1F}" v="723" dt="2024-10-23T11:57:04.862"/>
    <p1510:client id="{86519528-EDC6-AA20-ED25-3088E69EA4EA}" v="416" dt="2024-10-24T16:43:29.351"/>
    <p1510:client id="{8BF52DE1-5606-994D-EB1B-BB148AC4B362}" v="238" dt="2024-10-24T08:26:33.685"/>
    <p1510:client id="{96A8F4B5-4783-A6D6-A836-242CEE4A2619}" v="54" dt="2024-10-23T11:29:19.916"/>
    <p1510:client id="{9E213B0F-A03C-7BF1-A677-BA1BC5B56A1C}" v="200" dt="2024-10-24T17:53:39.493"/>
    <p1510:client id="{9E701A4A-2E1F-3AC0-7AAC-F92E30CB92FD}" v="3" dt="2024-10-25T06:22:00.424"/>
    <p1510:client id="{A20BC7B3-AC24-63C5-073A-C99A52690D36}" v="360" dt="2024-10-24T09:22:32.631"/>
    <p1510:client id="{B00A9468-891C-FE78-B791-1F002E820B63}" v="397" dt="2024-10-24T08:29:35.074"/>
    <p1510:client id="{BD08403E-5C0A-ED6C-50E6-E53FD6606088}" v="65" dt="2024-10-24T14:00:15.568"/>
    <p1510:client id="{CDB139F0-49B6-E797-17FF-1392EBD82D6F}" v="23" dt="2024-10-24T18:33:33.862"/>
    <p1510:client id="{D6F088BE-CFEC-2440-5625-41206BABC120}" v="349" dt="2024-10-24T17:41:28.903"/>
    <p1510:client id="{EBB12BD5-41B8-E2A1-1A95-A7835837C74B}" v="8" dt="2024-10-24T07:54:29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 Tung" userId="S::kin.tung@tuni.fi::e2c427a8-ebcb-478c-b51b-e4f5e16d720d" providerId="AD" clId="Web-{F7664276-9C10-0D15-806B-41D275044B79}"/>
    <pc:docChg chg="addSld delSld modSld">
      <pc:chgData name="Kin Tung" userId="S::kin.tung@tuni.fi::e2c427a8-ebcb-478c-b51b-e4f5e16d720d" providerId="AD" clId="Web-{F7664276-9C10-0D15-806B-41D275044B79}" dt="2024-10-21T05:15:48.212" v="23" actId="20577"/>
      <pc:docMkLst>
        <pc:docMk/>
      </pc:docMkLst>
      <pc:sldChg chg="modSp">
        <pc:chgData name="Kin Tung" userId="S::kin.tung@tuni.fi::e2c427a8-ebcb-478c-b51b-e4f5e16d720d" providerId="AD" clId="Web-{F7664276-9C10-0D15-806B-41D275044B79}" dt="2024-10-21T05:15:48.212" v="23" actId="20577"/>
        <pc:sldMkLst>
          <pc:docMk/>
          <pc:sldMk cId="2371091842" sldId="262"/>
        </pc:sldMkLst>
        <pc:spChg chg="mod">
          <ac:chgData name="Kin Tung" userId="S::kin.tung@tuni.fi::e2c427a8-ebcb-478c-b51b-e4f5e16d720d" providerId="AD" clId="Web-{F7664276-9C10-0D15-806B-41D275044B79}" dt="2024-10-21T05:15:48.212" v="23" actId="20577"/>
          <ac:spMkLst>
            <pc:docMk/>
            <pc:sldMk cId="2371091842" sldId="262"/>
            <ac:spMk id="2" creationId="{8C76E59C-12CB-0F92-5361-140B641F177F}"/>
          </ac:spMkLst>
        </pc:spChg>
      </pc:sldChg>
      <pc:sldChg chg="modSp new">
        <pc:chgData name="Kin Tung" userId="S::kin.tung@tuni.fi::e2c427a8-ebcb-478c-b51b-e4f5e16d720d" providerId="AD" clId="Web-{F7664276-9C10-0D15-806B-41D275044B79}" dt="2024-10-21T05:13:39.206" v="17" actId="20577"/>
        <pc:sldMkLst>
          <pc:docMk/>
          <pc:sldMk cId="2245635091" sldId="274"/>
        </pc:sldMkLst>
        <pc:spChg chg="mod">
          <ac:chgData name="Kin Tung" userId="S::kin.tung@tuni.fi::e2c427a8-ebcb-478c-b51b-e4f5e16d720d" providerId="AD" clId="Web-{F7664276-9C10-0D15-806B-41D275044B79}" dt="2024-10-21T05:13:31.159" v="11" actId="20577"/>
          <ac:spMkLst>
            <pc:docMk/>
            <pc:sldMk cId="2245635091" sldId="274"/>
            <ac:spMk id="2" creationId="{E8635BC9-F57A-6AD6-E3D5-CAF4F45F719E}"/>
          </ac:spMkLst>
        </pc:spChg>
        <pc:spChg chg="mod">
          <ac:chgData name="Kin Tung" userId="S::kin.tung@tuni.fi::e2c427a8-ebcb-478c-b51b-e4f5e16d720d" providerId="AD" clId="Web-{F7664276-9C10-0D15-806B-41D275044B79}" dt="2024-10-21T05:13:39.206" v="17" actId="20577"/>
          <ac:spMkLst>
            <pc:docMk/>
            <pc:sldMk cId="2245635091" sldId="274"/>
            <ac:spMk id="3" creationId="{28C74C77-F681-BE4F-B3A7-119E7C29A72A}"/>
          </ac:spMkLst>
        </pc:spChg>
      </pc:sldChg>
      <pc:sldChg chg="add replId">
        <pc:chgData name="Kin Tung" userId="S::kin.tung@tuni.fi::e2c427a8-ebcb-478c-b51b-e4f5e16d720d" providerId="AD" clId="Web-{F7664276-9C10-0D15-806B-41D275044B79}" dt="2024-10-21T05:15:33.805" v="20"/>
        <pc:sldMkLst>
          <pc:docMk/>
          <pc:sldMk cId="26196697" sldId="275"/>
        </pc:sldMkLst>
      </pc:sldChg>
      <pc:sldChg chg="new del">
        <pc:chgData name="Kin Tung" userId="S::kin.tung@tuni.fi::e2c427a8-ebcb-478c-b51b-e4f5e16d720d" providerId="AD" clId="Web-{F7664276-9C10-0D15-806B-41D275044B79}" dt="2024-10-21T05:15:30.087" v="19"/>
        <pc:sldMkLst>
          <pc:docMk/>
          <pc:sldMk cId="272986649" sldId="275"/>
        </pc:sldMkLst>
      </pc:sldChg>
    </pc:docChg>
  </pc:docChgLst>
  <pc:docChgLst>
    <pc:chgData name="Kin Tung" userId="S::kin.tung@tuni.fi::e2c427a8-ebcb-478c-b51b-e4f5e16d720d" providerId="AD" clId="Web-{4D9B203B-1A16-9F7F-0E8E-62C868E44F4D}"/>
    <pc:docChg chg="modSld">
      <pc:chgData name="Kin Tung" userId="S::kin.tung@tuni.fi::e2c427a8-ebcb-478c-b51b-e4f5e16d720d" providerId="AD" clId="Web-{4D9B203B-1A16-9F7F-0E8E-62C868E44F4D}" dt="2024-09-27T09:27:23.551" v="43" actId="20577"/>
      <pc:docMkLst>
        <pc:docMk/>
      </pc:docMkLst>
      <pc:sldChg chg="modSp">
        <pc:chgData name="Kin Tung" userId="S::kin.tung@tuni.fi::e2c427a8-ebcb-478c-b51b-e4f5e16d720d" providerId="AD" clId="Web-{4D9B203B-1A16-9F7F-0E8E-62C868E44F4D}" dt="2024-09-27T09:27:23.551" v="43" actId="20577"/>
        <pc:sldMkLst>
          <pc:docMk/>
          <pc:sldMk cId="3927142184" sldId="263"/>
        </pc:sldMkLst>
      </pc:sldChg>
    </pc:docChg>
  </pc:docChgLst>
  <pc:docChgLst>
    <pc:chgData name="Daniel Pedraglio O'Hara" userId="S::daniel.pedraglioohara@tuni.fi::f7790cb8-761e-46a4-b976-8ff39301e303" providerId="AD" clId="Web-{7458A568-5B19-E4C2-5574-1E5C319753CB}"/>
    <pc:docChg chg="modSld">
      <pc:chgData name="Daniel Pedraglio O'Hara" userId="S::daniel.pedraglioohara@tuni.fi::f7790cb8-761e-46a4-b976-8ff39301e303" providerId="AD" clId="Web-{7458A568-5B19-E4C2-5574-1E5C319753CB}" dt="2024-09-27T06:42:31.234" v="3" actId="1076"/>
      <pc:docMkLst>
        <pc:docMk/>
      </pc:docMkLst>
      <pc:sldChg chg="addSp delSp modSp">
        <pc:chgData name="Daniel Pedraglio O'Hara" userId="S::daniel.pedraglioohara@tuni.fi::f7790cb8-761e-46a4-b976-8ff39301e303" providerId="AD" clId="Web-{7458A568-5B19-E4C2-5574-1E5C319753CB}" dt="2024-09-27T06:42:31.234" v="3" actId="1076"/>
        <pc:sldMkLst>
          <pc:docMk/>
          <pc:sldMk cId="318246519" sldId="257"/>
        </pc:sldMkLst>
      </pc:sldChg>
    </pc:docChg>
  </pc:docChgLst>
  <pc:docChgLst>
    <pc:chgData name="Kin Tung" userId="S::kin.tung@tuni.fi::e2c427a8-ebcb-478c-b51b-e4f5e16d720d" providerId="AD" clId="Web-{93F32193-EDA0-CCBF-64E8-8AAD5EB6772A}"/>
    <pc:docChg chg="modSld">
      <pc:chgData name="Kin Tung" userId="S::kin.tung@tuni.fi::e2c427a8-ebcb-478c-b51b-e4f5e16d720d" providerId="AD" clId="Web-{93F32193-EDA0-CCBF-64E8-8AAD5EB6772A}" dt="2024-10-22T19:17:04.334" v="108" actId="20577"/>
      <pc:docMkLst>
        <pc:docMk/>
      </pc:docMkLst>
      <pc:sldChg chg="modSp">
        <pc:chgData name="Kin Tung" userId="S::kin.tung@tuni.fi::e2c427a8-ebcb-478c-b51b-e4f5e16d720d" providerId="AD" clId="Web-{93F32193-EDA0-CCBF-64E8-8AAD5EB6772A}" dt="2024-10-22T19:17:04.334" v="108" actId="20577"/>
        <pc:sldMkLst>
          <pc:docMk/>
          <pc:sldMk cId="3125728967" sldId="271"/>
        </pc:sldMkLst>
        <pc:spChg chg="mod">
          <ac:chgData name="Kin Tung" userId="S::kin.tung@tuni.fi::e2c427a8-ebcb-478c-b51b-e4f5e16d720d" providerId="AD" clId="Web-{93F32193-EDA0-CCBF-64E8-8AAD5EB6772A}" dt="2024-10-22T19:12:19.453" v="0" actId="20577"/>
          <ac:spMkLst>
            <pc:docMk/>
            <pc:sldMk cId="3125728967" sldId="271"/>
            <ac:spMk id="2" creationId="{0A02E738-B497-9914-4C40-CA4438FC941F}"/>
          </ac:spMkLst>
        </pc:spChg>
        <pc:spChg chg="mod">
          <ac:chgData name="Kin Tung" userId="S::kin.tung@tuni.fi::e2c427a8-ebcb-478c-b51b-e4f5e16d720d" providerId="AD" clId="Web-{93F32193-EDA0-CCBF-64E8-8AAD5EB6772A}" dt="2024-10-22T19:17:04.334" v="108" actId="20577"/>
          <ac:spMkLst>
            <pc:docMk/>
            <pc:sldMk cId="3125728967" sldId="271"/>
            <ac:spMk id="3" creationId="{A3DFF330-1AA0-D9B1-4550-E8A391E2F018}"/>
          </ac:spMkLst>
        </pc:spChg>
      </pc:sldChg>
    </pc:docChg>
  </pc:docChgLst>
  <pc:docChgLst>
    <pc:chgData name="Kin Tung" userId="S::kin.tung@tuni.fi::e2c427a8-ebcb-478c-b51b-e4f5e16d720d" providerId="AD" clId="Web-{9E701A4A-2E1F-3AC0-7AAC-F92E30CB92FD}"/>
    <pc:docChg chg="modSld">
      <pc:chgData name="Kin Tung" userId="S::kin.tung@tuni.fi::e2c427a8-ebcb-478c-b51b-e4f5e16d720d" providerId="AD" clId="Web-{9E701A4A-2E1F-3AC0-7AAC-F92E30CB92FD}" dt="2024-10-25T06:22:00.424" v="2" actId="20577"/>
      <pc:docMkLst>
        <pc:docMk/>
      </pc:docMkLst>
      <pc:sldChg chg="modSp">
        <pc:chgData name="Kin Tung" userId="S::kin.tung@tuni.fi::e2c427a8-ebcb-478c-b51b-e4f5e16d720d" providerId="AD" clId="Web-{9E701A4A-2E1F-3AC0-7AAC-F92E30CB92FD}" dt="2024-10-25T06:22:00.424" v="2" actId="20577"/>
        <pc:sldMkLst>
          <pc:docMk/>
          <pc:sldMk cId="568545685" sldId="265"/>
        </pc:sldMkLst>
        <pc:spChg chg="mod">
          <ac:chgData name="Kin Tung" userId="S::kin.tung@tuni.fi::e2c427a8-ebcb-478c-b51b-e4f5e16d720d" providerId="AD" clId="Web-{9E701A4A-2E1F-3AC0-7AAC-F92E30CB92FD}" dt="2024-10-25T06:22:00.424" v="2" actId="20577"/>
          <ac:spMkLst>
            <pc:docMk/>
            <pc:sldMk cId="568545685" sldId="265"/>
            <ac:spMk id="3" creationId="{00031F00-8613-E30E-1C0A-248E02D661E8}"/>
          </ac:spMkLst>
        </pc:spChg>
      </pc:sldChg>
    </pc:docChg>
  </pc:docChgLst>
  <pc:docChgLst>
    <pc:chgData name="Kin Tung" userId="S::kin.tung@tuni.fi::e2c427a8-ebcb-478c-b51b-e4f5e16d720d" providerId="AD" clId="Web-{9E213B0F-A03C-7BF1-A677-BA1BC5B56A1C}"/>
    <pc:docChg chg="modSld">
      <pc:chgData name="Kin Tung" userId="S::kin.tung@tuni.fi::e2c427a8-ebcb-478c-b51b-e4f5e16d720d" providerId="AD" clId="Web-{9E213B0F-A03C-7BF1-A677-BA1BC5B56A1C}" dt="2024-10-24T17:53:37.040" v="133"/>
      <pc:docMkLst>
        <pc:docMk/>
      </pc:docMkLst>
      <pc:sldChg chg="modSp">
        <pc:chgData name="Kin Tung" userId="S::kin.tung@tuni.fi::e2c427a8-ebcb-478c-b51b-e4f5e16d720d" providerId="AD" clId="Web-{9E213B0F-A03C-7BF1-A677-BA1BC5B56A1C}" dt="2024-10-24T17:39:39.030" v="69" actId="1076"/>
        <pc:sldMkLst>
          <pc:docMk/>
          <pc:sldMk cId="2371091842" sldId="262"/>
        </pc:sldMkLst>
        <pc:spChg chg="mod">
          <ac:chgData name="Kin Tung" userId="S::kin.tung@tuni.fi::e2c427a8-ebcb-478c-b51b-e4f5e16d720d" providerId="AD" clId="Web-{9E213B0F-A03C-7BF1-A677-BA1BC5B56A1C}" dt="2024-10-24T17:39:39.030" v="69" actId="1076"/>
          <ac:spMkLst>
            <pc:docMk/>
            <pc:sldMk cId="2371091842" sldId="262"/>
            <ac:spMk id="2" creationId="{8C76E59C-12CB-0F92-5361-140B641F177F}"/>
          </ac:spMkLst>
        </pc:spChg>
      </pc:sldChg>
      <pc:sldChg chg="addSp delSp modSp">
        <pc:chgData name="Kin Tung" userId="S::kin.tung@tuni.fi::e2c427a8-ebcb-478c-b51b-e4f5e16d720d" providerId="AD" clId="Web-{9E213B0F-A03C-7BF1-A677-BA1BC5B56A1C}" dt="2024-10-24T17:51:45.660" v="131" actId="20577"/>
        <pc:sldMkLst>
          <pc:docMk/>
          <pc:sldMk cId="3125728967" sldId="271"/>
        </pc:sldMkLst>
        <pc:spChg chg="mod">
          <ac:chgData name="Kin Tung" userId="S::kin.tung@tuni.fi::e2c427a8-ebcb-478c-b51b-e4f5e16d720d" providerId="AD" clId="Web-{9E213B0F-A03C-7BF1-A677-BA1BC5B56A1C}" dt="2024-10-24T17:51:45.660" v="131" actId="20577"/>
          <ac:spMkLst>
            <pc:docMk/>
            <pc:sldMk cId="3125728967" sldId="271"/>
            <ac:spMk id="3" creationId="{A3DFF330-1AA0-D9B1-4550-E8A391E2F018}"/>
          </ac:spMkLst>
        </pc:spChg>
        <pc:spChg chg="add del mod">
          <ac:chgData name="Kin Tung" userId="S::kin.tung@tuni.fi::e2c427a8-ebcb-478c-b51b-e4f5e16d720d" providerId="AD" clId="Web-{9E213B0F-A03C-7BF1-A677-BA1BC5B56A1C}" dt="2024-10-24T17:30:37.169" v="39"/>
          <ac:spMkLst>
            <pc:docMk/>
            <pc:sldMk cId="3125728967" sldId="271"/>
            <ac:spMk id="4" creationId="{DD13259F-6094-F80D-29AD-20C4653E198E}"/>
          </ac:spMkLst>
        </pc:spChg>
        <pc:spChg chg="add del mod">
          <ac:chgData name="Kin Tung" userId="S::kin.tung@tuni.fi::e2c427a8-ebcb-478c-b51b-e4f5e16d720d" providerId="AD" clId="Web-{9E213B0F-A03C-7BF1-A677-BA1BC5B56A1C}" dt="2024-10-24T17:48:26.639" v="88"/>
          <ac:spMkLst>
            <pc:docMk/>
            <pc:sldMk cId="3125728967" sldId="271"/>
            <ac:spMk id="5" creationId="{1E4B6356-0DE4-842A-72C8-2D1723A9FE9D}"/>
          </ac:spMkLst>
        </pc:spChg>
        <pc:spChg chg="add mod">
          <ac:chgData name="Kin Tung" userId="S::kin.tung@tuni.fi::e2c427a8-ebcb-478c-b51b-e4f5e16d720d" providerId="AD" clId="Web-{9E213B0F-A03C-7BF1-A677-BA1BC5B56A1C}" dt="2024-10-24T17:51:13.503" v="126" actId="20577"/>
          <ac:spMkLst>
            <pc:docMk/>
            <pc:sldMk cId="3125728967" sldId="271"/>
            <ac:spMk id="6" creationId="{D74111D3-FCF5-FEA8-BEAB-43CA6DD2F056}"/>
          </ac:spMkLst>
        </pc:spChg>
      </pc:sldChg>
      <pc:sldChg chg="modSp">
        <pc:chgData name="Kin Tung" userId="S::kin.tung@tuni.fi::e2c427a8-ebcb-478c-b51b-e4f5e16d720d" providerId="AD" clId="Web-{9E213B0F-A03C-7BF1-A677-BA1BC5B56A1C}" dt="2024-10-24T17:53:37.040" v="133"/>
        <pc:sldMkLst>
          <pc:docMk/>
          <pc:sldMk cId="162493051" sldId="276"/>
        </pc:sldMkLst>
        <pc:graphicFrameChg chg="mod modGraphic">
          <ac:chgData name="Kin Tung" userId="S::kin.tung@tuni.fi::e2c427a8-ebcb-478c-b51b-e4f5e16d720d" providerId="AD" clId="Web-{9E213B0F-A03C-7BF1-A677-BA1BC5B56A1C}" dt="2024-10-24T17:53:37.040" v="133"/>
          <ac:graphicFrameMkLst>
            <pc:docMk/>
            <pc:sldMk cId="162493051" sldId="276"/>
            <ac:graphicFrameMk id="4" creationId="{D5ADEA5F-026C-0DCE-1A3C-26CECDAF659D}"/>
          </ac:graphicFrameMkLst>
        </pc:graphicFrameChg>
      </pc:sldChg>
    </pc:docChg>
  </pc:docChgLst>
  <pc:docChgLst>
    <pc:chgData name="Daniel Pedraglio O'Hara" userId="S::daniel.pedraglioohara@tuni.fi::f7790cb8-761e-46a4-b976-8ff39301e303" providerId="AD" clId="Web-{6F01E7F1-2127-27F6-31A7-6E4B6B16F8F3}"/>
    <pc:docChg chg="modSld">
      <pc:chgData name="Daniel Pedraglio O'Hara" userId="S::daniel.pedraglioohara@tuni.fi::f7790cb8-761e-46a4-b976-8ff39301e303" providerId="AD" clId="Web-{6F01E7F1-2127-27F6-31A7-6E4B6B16F8F3}" dt="2024-09-27T06:47:14.291" v="23" actId="20577"/>
      <pc:docMkLst>
        <pc:docMk/>
      </pc:docMkLst>
      <pc:sldChg chg="modSp">
        <pc:chgData name="Daniel Pedraglio O'Hara" userId="S::daniel.pedraglioohara@tuni.fi::f7790cb8-761e-46a4-b976-8ff39301e303" providerId="AD" clId="Web-{6F01E7F1-2127-27F6-31A7-6E4B6B16F8F3}" dt="2024-09-27T06:46:24.040" v="15" actId="20577"/>
        <pc:sldMkLst>
          <pc:docMk/>
          <pc:sldMk cId="109857222" sldId="256"/>
        </pc:sldMkLst>
        <pc:spChg chg="mod">
          <ac:chgData name="Daniel Pedraglio O'Hara" userId="S::daniel.pedraglioohara@tuni.fi::f7790cb8-761e-46a4-b976-8ff39301e303" providerId="AD" clId="Web-{6F01E7F1-2127-27F6-31A7-6E4B6B16F8F3}" dt="2024-09-27T06:46:24.040" v="1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Daniel Pedraglio O'Hara" userId="S::daniel.pedraglioohara@tuni.fi::f7790cb8-761e-46a4-b976-8ff39301e303" providerId="AD" clId="Web-{6F01E7F1-2127-27F6-31A7-6E4B6B16F8F3}" dt="2024-09-27T06:46:28.711" v="16" actId="20577"/>
        <pc:sldMkLst>
          <pc:docMk/>
          <pc:sldMk cId="318246519" sldId="257"/>
        </pc:sldMkLst>
      </pc:sldChg>
      <pc:sldChg chg="modSp">
        <pc:chgData name="Daniel Pedraglio O'Hara" userId="S::daniel.pedraglioohara@tuni.fi::f7790cb8-761e-46a4-b976-8ff39301e303" providerId="AD" clId="Web-{6F01E7F1-2127-27F6-31A7-6E4B6B16F8F3}" dt="2024-09-27T06:46:32.555" v="17" actId="20577"/>
        <pc:sldMkLst>
          <pc:docMk/>
          <pc:sldMk cId="2674996044" sldId="258"/>
        </pc:sldMkLst>
      </pc:sldChg>
      <pc:sldChg chg="modSp">
        <pc:chgData name="Daniel Pedraglio O'Hara" userId="S::daniel.pedraglioohara@tuni.fi::f7790cb8-761e-46a4-b976-8ff39301e303" providerId="AD" clId="Web-{6F01E7F1-2127-27F6-31A7-6E4B6B16F8F3}" dt="2024-09-27T06:46:36.477" v="18" actId="20577"/>
        <pc:sldMkLst>
          <pc:docMk/>
          <pc:sldMk cId="1731045670" sldId="259"/>
        </pc:sldMkLst>
      </pc:sldChg>
      <pc:sldChg chg="modSp">
        <pc:chgData name="Daniel Pedraglio O'Hara" userId="S::daniel.pedraglioohara@tuni.fi::f7790cb8-761e-46a4-b976-8ff39301e303" providerId="AD" clId="Web-{6F01E7F1-2127-27F6-31A7-6E4B6B16F8F3}" dt="2024-09-27T06:47:04.931" v="21" actId="20577"/>
        <pc:sldMkLst>
          <pc:docMk/>
          <pc:sldMk cId="3420472221" sldId="260"/>
        </pc:sldMkLst>
      </pc:sldChg>
      <pc:sldChg chg="modSp">
        <pc:chgData name="Daniel Pedraglio O'Hara" userId="S::daniel.pedraglioohara@tuni.fi::f7790cb8-761e-46a4-b976-8ff39301e303" providerId="AD" clId="Web-{6F01E7F1-2127-27F6-31A7-6E4B6B16F8F3}" dt="2024-09-27T06:47:08.963" v="22" actId="20577"/>
        <pc:sldMkLst>
          <pc:docMk/>
          <pc:sldMk cId="2126755220" sldId="261"/>
        </pc:sldMkLst>
      </pc:sldChg>
      <pc:sldChg chg="modSp">
        <pc:chgData name="Daniel Pedraglio O'Hara" userId="S::daniel.pedraglioohara@tuni.fi::f7790cb8-761e-46a4-b976-8ff39301e303" providerId="AD" clId="Web-{6F01E7F1-2127-27F6-31A7-6E4B6B16F8F3}" dt="2024-09-27T06:47:14.291" v="23" actId="20577"/>
        <pc:sldMkLst>
          <pc:docMk/>
          <pc:sldMk cId="2371091842" sldId="262"/>
        </pc:sldMkLst>
        <pc:spChg chg="mod">
          <ac:chgData name="Daniel Pedraglio O'Hara" userId="S::daniel.pedraglioohara@tuni.fi::f7790cb8-761e-46a4-b976-8ff39301e303" providerId="AD" clId="Web-{6F01E7F1-2127-27F6-31A7-6E4B6B16F8F3}" dt="2024-09-27T06:47:14.291" v="23" actId="20577"/>
          <ac:spMkLst>
            <pc:docMk/>
            <pc:sldMk cId="2371091842" sldId="262"/>
            <ac:spMk id="2" creationId="{8C76E59C-12CB-0F92-5361-140B641F177F}"/>
          </ac:spMkLst>
        </pc:spChg>
      </pc:sldChg>
      <pc:sldChg chg="modSp">
        <pc:chgData name="Daniel Pedraglio O'Hara" userId="S::daniel.pedraglioohara@tuni.fi::f7790cb8-761e-46a4-b976-8ff39301e303" providerId="AD" clId="Web-{6F01E7F1-2127-27F6-31A7-6E4B6B16F8F3}" dt="2024-09-27T06:46:42.196" v="19" actId="20577"/>
        <pc:sldMkLst>
          <pc:docMk/>
          <pc:sldMk cId="3927142184" sldId="263"/>
        </pc:sldMkLst>
      </pc:sldChg>
      <pc:sldChg chg="modSp">
        <pc:chgData name="Daniel Pedraglio O'Hara" userId="S::daniel.pedraglioohara@tuni.fi::f7790cb8-761e-46a4-b976-8ff39301e303" providerId="AD" clId="Web-{6F01E7F1-2127-27F6-31A7-6E4B6B16F8F3}" dt="2024-09-27T06:46:45.837" v="20" actId="20577"/>
        <pc:sldMkLst>
          <pc:docMk/>
          <pc:sldMk cId="4013138386" sldId="265"/>
        </pc:sldMkLst>
      </pc:sldChg>
    </pc:docChg>
  </pc:docChgLst>
  <pc:docChgLst>
    <pc:chgData name="Kin Tung" userId="S::kin.tung@tuni.fi::e2c427a8-ebcb-478c-b51b-e4f5e16d720d" providerId="AD" clId="Web-{1914BA63-30A7-A94E-8EF1-E5D369F23E67}"/>
    <pc:docChg chg="modSld">
      <pc:chgData name="Kin Tung" userId="S::kin.tung@tuni.fi::e2c427a8-ebcb-478c-b51b-e4f5e16d720d" providerId="AD" clId="Web-{1914BA63-30A7-A94E-8EF1-E5D369F23E67}" dt="2024-10-23T19:11:46.439" v="34" actId="20577"/>
      <pc:docMkLst>
        <pc:docMk/>
      </pc:docMkLst>
      <pc:sldChg chg="modSp">
        <pc:chgData name="Kin Tung" userId="S::kin.tung@tuni.fi::e2c427a8-ebcb-478c-b51b-e4f5e16d720d" providerId="AD" clId="Web-{1914BA63-30A7-A94E-8EF1-E5D369F23E67}" dt="2024-10-23T19:11:46.439" v="34" actId="20577"/>
        <pc:sldMkLst>
          <pc:docMk/>
          <pc:sldMk cId="2245635091" sldId="274"/>
        </pc:sldMkLst>
        <pc:spChg chg="mod">
          <ac:chgData name="Kin Tung" userId="S::kin.tung@tuni.fi::e2c427a8-ebcb-478c-b51b-e4f5e16d720d" providerId="AD" clId="Web-{1914BA63-30A7-A94E-8EF1-E5D369F23E67}" dt="2024-10-23T19:11:46.439" v="34" actId="20577"/>
          <ac:spMkLst>
            <pc:docMk/>
            <pc:sldMk cId="2245635091" sldId="274"/>
            <ac:spMk id="2" creationId="{E8635BC9-F57A-6AD6-E3D5-CAF4F45F719E}"/>
          </ac:spMkLst>
        </pc:spChg>
        <pc:spChg chg="mod">
          <ac:chgData name="Kin Tung" userId="S::kin.tung@tuni.fi::e2c427a8-ebcb-478c-b51b-e4f5e16d720d" providerId="AD" clId="Web-{1914BA63-30A7-A94E-8EF1-E5D369F23E67}" dt="2024-10-23T19:11:40.986" v="32" actId="20577"/>
          <ac:spMkLst>
            <pc:docMk/>
            <pc:sldMk cId="2245635091" sldId="274"/>
            <ac:spMk id="3" creationId="{28C74C77-F681-BE4F-B3A7-119E7C29A72A}"/>
          </ac:spMkLst>
        </pc:spChg>
      </pc:sldChg>
    </pc:docChg>
  </pc:docChgLst>
  <pc:docChgLst>
    <pc:chgData name="Kin Tung" userId="S::kin.tung@tuni.fi::e2c427a8-ebcb-478c-b51b-e4f5e16d720d" providerId="AD" clId="Web-{837F253C-4F21-0445-8CE2-81272610463D}"/>
    <pc:docChg chg="addSld modSld sldOrd">
      <pc:chgData name="Kin Tung" userId="S::kin.tung@tuni.fi::e2c427a8-ebcb-478c-b51b-e4f5e16d720d" providerId="AD" clId="Web-{837F253C-4F21-0445-8CE2-81272610463D}" dt="2024-10-21T05:11:12.581" v="77" actId="20577"/>
      <pc:docMkLst>
        <pc:docMk/>
      </pc:docMkLst>
      <pc:sldChg chg="modSp ord">
        <pc:chgData name="Kin Tung" userId="S::kin.tung@tuni.fi::e2c427a8-ebcb-478c-b51b-e4f5e16d720d" providerId="AD" clId="Web-{837F253C-4F21-0445-8CE2-81272610463D}" dt="2024-10-21T05:09:59.031" v="12"/>
        <pc:sldMkLst>
          <pc:docMk/>
          <pc:sldMk cId="568545685" sldId="265"/>
        </pc:sldMkLst>
        <pc:spChg chg="mod">
          <ac:chgData name="Kin Tung" userId="S::kin.tung@tuni.fi::e2c427a8-ebcb-478c-b51b-e4f5e16d720d" providerId="AD" clId="Web-{837F253C-4F21-0445-8CE2-81272610463D}" dt="2024-10-21T05:09:43.390" v="6" actId="20577"/>
          <ac:spMkLst>
            <pc:docMk/>
            <pc:sldMk cId="568545685" sldId="265"/>
            <ac:spMk id="2" creationId="{F32FEE7F-CF4A-FD0D-AC15-1343CD2F499C}"/>
          </ac:spMkLst>
        </pc:spChg>
      </pc:sldChg>
      <pc:sldChg chg="addSp delSp modSp">
        <pc:chgData name="Kin Tung" userId="S::kin.tung@tuni.fi::e2c427a8-ebcb-478c-b51b-e4f5e16d720d" providerId="AD" clId="Web-{837F253C-4F21-0445-8CE2-81272610463D}" dt="2024-10-21T05:10:01.937" v="13" actId="20577"/>
        <pc:sldMkLst>
          <pc:docMk/>
          <pc:sldMk cId="1714263035" sldId="272"/>
        </pc:sldMkLst>
        <pc:spChg chg="mod">
          <ac:chgData name="Kin Tung" userId="S::kin.tung@tuni.fi::e2c427a8-ebcb-478c-b51b-e4f5e16d720d" providerId="AD" clId="Web-{837F253C-4F21-0445-8CE2-81272610463D}" dt="2024-10-21T05:10:01.937" v="13" actId="20577"/>
          <ac:spMkLst>
            <pc:docMk/>
            <pc:sldMk cId="1714263035" sldId="272"/>
            <ac:spMk id="2" creationId="{63C5A2AD-4A5A-9AC4-362C-15090FA8B752}"/>
          </ac:spMkLst>
        </pc:spChg>
        <pc:picChg chg="add mod">
          <ac:chgData name="Kin Tung" userId="S::kin.tung@tuni.fi::e2c427a8-ebcb-478c-b51b-e4f5e16d720d" providerId="AD" clId="Web-{837F253C-4F21-0445-8CE2-81272610463D}" dt="2024-10-21T05:09:29.108" v="4" actId="14100"/>
          <ac:picMkLst>
            <pc:docMk/>
            <pc:sldMk cId="1714263035" sldId="272"/>
            <ac:picMk id="4" creationId="{439865F7-E27C-F474-E34D-51445151A073}"/>
          </ac:picMkLst>
        </pc:picChg>
      </pc:sldChg>
      <pc:sldChg chg="modSp new ord">
        <pc:chgData name="Kin Tung" userId="S::kin.tung@tuni.fi::e2c427a8-ebcb-478c-b51b-e4f5e16d720d" providerId="AD" clId="Web-{837F253C-4F21-0445-8CE2-81272610463D}" dt="2024-10-21T05:11:12.581" v="77" actId="20577"/>
        <pc:sldMkLst>
          <pc:docMk/>
          <pc:sldMk cId="3081745184" sldId="273"/>
        </pc:sldMkLst>
        <pc:spChg chg="mod">
          <ac:chgData name="Kin Tung" userId="S::kin.tung@tuni.fi::e2c427a8-ebcb-478c-b51b-e4f5e16d720d" providerId="AD" clId="Web-{837F253C-4F21-0445-8CE2-81272610463D}" dt="2024-10-21T05:10:11.985" v="27" actId="20577"/>
          <ac:spMkLst>
            <pc:docMk/>
            <pc:sldMk cId="3081745184" sldId="273"/>
            <ac:spMk id="2" creationId="{C0258869-9904-0CD4-3678-7EA333891C76}"/>
          </ac:spMkLst>
        </pc:spChg>
        <pc:spChg chg="mod">
          <ac:chgData name="Kin Tung" userId="S::kin.tung@tuni.fi::e2c427a8-ebcb-478c-b51b-e4f5e16d720d" providerId="AD" clId="Web-{837F253C-4F21-0445-8CE2-81272610463D}" dt="2024-10-21T05:11:12.581" v="77" actId="20577"/>
          <ac:spMkLst>
            <pc:docMk/>
            <pc:sldMk cId="3081745184" sldId="273"/>
            <ac:spMk id="3" creationId="{E8495DB3-0EC2-60A3-CEB1-3D1E821C16BC}"/>
          </ac:spMkLst>
        </pc:spChg>
      </pc:sldChg>
    </pc:docChg>
  </pc:docChgLst>
  <pc:docChgLst>
    <pc:chgData name="Eren Pekgöz (TAU)" userId="S::eren.pekgoz@tuni.fi::8523475f-3a6a-4547-8ef3-83cabe0763f0" providerId="AD" clId="Web-{34491ECF-4077-5995-5BC0-889B584E298E}"/>
    <pc:docChg chg="modSld">
      <pc:chgData name="Eren Pekgöz (TAU)" userId="S::eren.pekgoz@tuni.fi::8523475f-3a6a-4547-8ef3-83cabe0763f0" providerId="AD" clId="Web-{34491ECF-4077-5995-5BC0-889B584E298E}" dt="2024-10-21T06:23:59.010" v="20" actId="14100"/>
      <pc:docMkLst>
        <pc:docMk/>
      </pc:docMkLst>
      <pc:sldChg chg="addSp modSp">
        <pc:chgData name="Eren Pekgöz (TAU)" userId="S::eren.pekgoz@tuni.fi::8523475f-3a6a-4547-8ef3-83cabe0763f0" providerId="AD" clId="Web-{34491ECF-4077-5995-5BC0-889B584E298E}" dt="2024-10-21T06:23:59.010" v="20" actId="14100"/>
        <pc:sldMkLst>
          <pc:docMk/>
          <pc:sldMk cId="2058751457" sldId="264"/>
        </pc:sldMkLst>
        <pc:spChg chg="mod">
          <ac:chgData name="Eren Pekgöz (TAU)" userId="S::eren.pekgoz@tuni.fi::8523475f-3a6a-4547-8ef3-83cabe0763f0" providerId="AD" clId="Web-{34491ECF-4077-5995-5BC0-889B584E298E}" dt="2024-10-21T06:23:59.010" v="20" actId="14100"/>
          <ac:spMkLst>
            <pc:docMk/>
            <pc:sldMk cId="2058751457" sldId="264"/>
            <ac:spMk id="3" creationId="{87CF959B-6145-6412-BF1F-352D6C4829E0}"/>
          </ac:spMkLst>
        </pc:spChg>
        <pc:spChg chg="add mod">
          <ac:chgData name="Eren Pekgöz (TAU)" userId="S::eren.pekgoz@tuni.fi::8523475f-3a6a-4547-8ef3-83cabe0763f0" providerId="AD" clId="Web-{34491ECF-4077-5995-5BC0-889B584E298E}" dt="2024-10-21T06:23:24.009" v="15" actId="1076"/>
          <ac:spMkLst>
            <pc:docMk/>
            <pc:sldMk cId="2058751457" sldId="264"/>
            <ac:spMk id="5" creationId="{2AA60EAB-E4BA-F75F-F10E-EB5A3FF28BE9}"/>
          </ac:spMkLst>
        </pc:spChg>
        <pc:picChg chg="add mod">
          <ac:chgData name="Eren Pekgöz (TAU)" userId="S::eren.pekgoz@tuni.fi::8523475f-3a6a-4547-8ef3-83cabe0763f0" providerId="AD" clId="Web-{34491ECF-4077-5995-5BC0-889B584E298E}" dt="2024-10-21T06:23:25.071" v="16" actId="1076"/>
          <ac:picMkLst>
            <pc:docMk/>
            <pc:sldMk cId="2058751457" sldId="264"/>
            <ac:picMk id="4" creationId="{DF3A84E6-A610-EF8D-CAD6-D38A0C0DCF36}"/>
          </ac:picMkLst>
        </pc:picChg>
        <pc:picChg chg="add mod">
          <ac:chgData name="Eren Pekgöz (TAU)" userId="S::eren.pekgoz@tuni.fi::8523475f-3a6a-4547-8ef3-83cabe0763f0" providerId="AD" clId="Web-{34491ECF-4077-5995-5BC0-889B584E298E}" dt="2024-10-21T06:23:45.416" v="19" actId="1076"/>
          <ac:picMkLst>
            <pc:docMk/>
            <pc:sldMk cId="2058751457" sldId="264"/>
            <ac:picMk id="6" creationId="{70E71765-6C66-0FB9-C2E8-15634C38A06C}"/>
          </ac:picMkLst>
        </pc:picChg>
      </pc:sldChg>
    </pc:docChg>
  </pc:docChgLst>
  <pc:docChgLst>
    <pc:chgData name="Daniel Pedraglio O'Hara" userId="S::daniel.pedraglioohara@tuni.fi::f7790cb8-761e-46a4-b976-8ff39301e303" providerId="AD" clId="Web-{1A93586D-F254-C752-5A25-4834E548231B}"/>
    <pc:docChg chg="modSld">
      <pc:chgData name="Daniel Pedraglio O'Hara" userId="S::daniel.pedraglioohara@tuni.fi::f7790cb8-761e-46a4-b976-8ff39301e303" providerId="AD" clId="Web-{1A93586D-F254-C752-5A25-4834E548231B}" dt="2024-10-20T11:50:16.124" v="47" actId="20577"/>
      <pc:docMkLst>
        <pc:docMk/>
      </pc:docMkLst>
      <pc:sldChg chg="addSp modSp">
        <pc:chgData name="Daniel Pedraglio O'Hara" userId="S::daniel.pedraglioohara@tuni.fi::f7790cb8-761e-46a4-b976-8ff39301e303" providerId="AD" clId="Web-{1A93586D-F254-C752-5A25-4834E548231B}" dt="2024-10-20T11:50:16.124" v="47" actId="20577"/>
        <pc:sldMkLst>
          <pc:docMk/>
          <pc:sldMk cId="3191459741" sldId="266"/>
        </pc:sldMkLst>
        <pc:spChg chg="mod">
          <ac:chgData name="Daniel Pedraglio O'Hara" userId="S::daniel.pedraglioohara@tuni.fi::f7790cb8-761e-46a4-b976-8ff39301e303" providerId="AD" clId="Web-{1A93586D-F254-C752-5A25-4834E548231B}" dt="2024-10-20T11:50:16.124" v="47" actId="20577"/>
          <ac:spMkLst>
            <pc:docMk/>
            <pc:sldMk cId="3191459741" sldId="266"/>
            <ac:spMk id="3" creationId="{09DC8CF8-270A-3025-8619-A38597C594E1}"/>
          </ac:spMkLst>
        </pc:spChg>
        <pc:picChg chg="add mod modCrop">
          <ac:chgData name="Daniel Pedraglio O'Hara" userId="S::daniel.pedraglioohara@tuni.fi::f7790cb8-761e-46a4-b976-8ff39301e303" providerId="AD" clId="Web-{1A93586D-F254-C752-5A25-4834E548231B}" dt="2024-10-20T11:48:40.795" v="44"/>
          <ac:picMkLst>
            <pc:docMk/>
            <pc:sldMk cId="3191459741" sldId="266"/>
            <ac:picMk id="5" creationId="{99B07F54-32A2-17E3-E72F-9E2FFE3C9BA2}"/>
          </ac:picMkLst>
        </pc:picChg>
      </pc:sldChg>
    </pc:docChg>
  </pc:docChgLst>
  <pc:docChgLst>
    <pc:chgData name="Daniel Pedraglio O'Hara" userId="S::daniel.pedraglioohara@tuni.fi::f7790cb8-761e-46a4-b976-8ff39301e303" providerId="AD" clId="Web-{B8E6AD63-7A93-08BF-AB7F-064BB2BA43EB}"/>
    <pc:docChg chg="modSld modMainMaster">
      <pc:chgData name="Daniel Pedraglio O'Hara" userId="S::daniel.pedraglioohara@tuni.fi::f7790cb8-761e-46a4-b976-8ff39301e303" providerId="AD" clId="Web-{B8E6AD63-7A93-08BF-AB7F-064BB2BA43EB}" dt="2024-09-25T15:45:36.902" v="432" actId="14100"/>
      <pc:docMkLst>
        <pc:docMk/>
      </pc:docMkLst>
      <pc:sldChg chg="addSp delSp modSp mod setBg">
        <pc:chgData name="Daniel Pedraglio O'Hara" userId="S::daniel.pedraglioohara@tuni.fi::f7790cb8-761e-46a4-b976-8ff39301e303" providerId="AD" clId="Web-{B8E6AD63-7A93-08BF-AB7F-064BB2BA43EB}" dt="2024-09-25T15:45:07.387" v="429"/>
        <pc:sldMkLst>
          <pc:docMk/>
          <pc:sldMk cId="109857222" sldId="256"/>
        </pc:sldMkLst>
        <pc:spChg chg="mod">
          <ac:chgData name="Daniel Pedraglio O'Hara" userId="S::daniel.pedraglioohara@tuni.fi::f7790cb8-761e-46a4-b976-8ff39301e303" providerId="AD" clId="Web-{B8E6AD63-7A93-08BF-AB7F-064BB2BA43EB}" dt="2024-09-25T15:40:08.370" v="42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B8E6AD63-7A93-08BF-AB7F-064BB2BA43EB}" dt="2024-09-25T15:40:08.370" v="426"/>
          <ac:spMkLst>
            <pc:docMk/>
            <pc:sldMk cId="109857222" sldId="256"/>
            <ac:spMk id="3" creationId="{00000000-0000-0000-0000-000000000000}"/>
          </ac:spMkLst>
        </pc:spChg>
      </pc:sldChg>
      <pc:sldChg chg="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318246519" sldId="257"/>
        </pc:sldMkLst>
      </pc:sldChg>
      <pc:sldChg chg="modSp mod setBg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2674996044" sldId="258"/>
        </pc:sldMkLst>
      </pc:sldChg>
      <pc:sldChg chg="modSp 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1731045670" sldId="259"/>
        </pc:sldMkLst>
      </pc:sldChg>
      <pc:sldChg chg="modSp 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3420472221" sldId="260"/>
        </pc:sldMkLst>
      </pc:sldChg>
      <pc:sldChg chg="modSp 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2126755220" sldId="261"/>
        </pc:sldMkLst>
      </pc:sldChg>
      <pc:sldChg chg="addSp delSp modSp mod setBg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2371091842" sldId="262"/>
        </pc:sldMkLst>
        <pc:spChg chg="mod">
          <ac:chgData name="Daniel Pedraglio O'Hara" userId="S::daniel.pedraglioohara@tuni.fi::f7790cb8-761e-46a4-b976-8ff39301e303" providerId="AD" clId="Web-{B8E6AD63-7A93-08BF-AB7F-064BB2BA43EB}" dt="2024-09-25T15:38:47.135" v="424"/>
          <ac:spMkLst>
            <pc:docMk/>
            <pc:sldMk cId="2371091842" sldId="262"/>
            <ac:spMk id="2" creationId="{8C76E59C-12CB-0F92-5361-140B641F177F}"/>
          </ac:spMkLst>
        </pc:spChg>
      </pc:sldChg>
      <pc:sldChg chg="modSp mod">
        <pc:chgData name="Daniel Pedraglio O'Hara" userId="S::daniel.pedraglioohara@tuni.fi::f7790cb8-761e-46a4-b976-8ff39301e303" providerId="AD" clId="Web-{B8E6AD63-7A93-08BF-AB7F-064BB2BA43EB}" dt="2024-09-25T15:44:51.293" v="428"/>
        <pc:sldMkLst>
          <pc:docMk/>
          <pc:sldMk cId="3927142184" sldId="263"/>
        </pc:sldMkLst>
      </pc:sldChg>
      <pc:sldChg chg="delSp modSp mod">
        <pc:chgData name="Daniel Pedraglio O'Hara" userId="S::daniel.pedraglioohara@tuni.fi::f7790cb8-761e-46a4-b976-8ff39301e303" providerId="AD" clId="Web-{B8E6AD63-7A93-08BF-AB7F-064BB2BA43EB}" dt="2024-09-25T15:45:36.902" v="432" actId="14100"/>
        <pc:sldMkLst>
          <pc:docMk/>
          <pc:sldMk cId="1226546036" sldId="264"/>
        </pc:sldMkLst>
      </pc:sldChg>
      <pc:sldMasterChg chg="mod setBg modSldLayout">
        <pc:chgData name="Daniel Pedraglio O'Hara" userId="S::daniel.pedraglioohara@tuni.fi::f7790cb8-761e-46a4-b976-8ff39301e303" providerId="AD" clId="Web-{B8E6AD63-7A93-08BF-AB7F-064BB2BA43EB}" dt="2024-09-25T15:44:51.293" v="428"/>
        <pc:sldMasterMkLst>
          <pc:docMk/>
          <pc:sldMasterMk cId="2460954070" sldId="2147483660"/>
        </pc:sldMasterMkLst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aniel Pedraglio O'Hara" userId="S::daniel.pedraglioohara@tuni.fi::f7790cb8-761e-46a4-b976-8ff39301e303" providerId="AD" clId="Web-{B8E6AD63-7A93-08BF-AB7F-064BB2BA43EB}" dt="2024-09-25T15:44:51.293" v="428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Daniel Pedraglio O'Hara" userId="S::daniel.pedraglioohara@tuni.fi::f7790cb8-761e-46a4-b976-8ff39301e303" providerId="AD" clId="Web-{D6F088BE-CFEC-2440-5625-41206BABC120}"/>
    <pc:docChg chg="addSld modSld">
      <pc:chgData name="Daniel Pedraglio O'Hara" userId="S::daniel.pedraglioohara@tuni.fi::f7790cb8-761e-46a4-b976-8ff39301e303" providerId="AD" clId="Web-{D6F088BE-CFEC-2440-5625-41206BABC120}" dt="2024-10-24T17:41:28.903" v="337" actId="1076"/>
      <pc:docMkLst>
        <pc:docMk/>
      </pc:docMkLst>
      <pc:sldChg chg="addSp delSp modSp">
        <pc:chgData name="Daniel Pedraglio O'Hara" userId="S::daniel.pedraglioohara@tuni.fi::f7790cb8-761e-46a4-b976-8ff39301e303" providerId="AD" clId="Web-{D6F088BE-CFEC-2440-5625-41206BABC120}" dt="2024-10-24T17:38:11.199" v="332" actId="14100"/>
        <pc:sldMkLst>
          <pc:docMk/>
          <pc:sldMk cId="1156188850" sldId="280"/>
        </pc:sldMkLst>
        <pc:spChg chg="mod">
          <ac:chgData name="Daniel Pedraglio O'Hara" userId="S::daniel.pedraglioohara@tuni.fi::f7790cb8-761e-46a4-b976-8ff39301e303" providerId="AD" clId="Web-{D6F088BE-CFEC-2440-5625-41206BABC120}" dt="2024-10-24T17:38:11.199" v="332" actId="14100"/>
          <ac:spMkLst>
            <pc:docMk/>
            <pc:sldMk cId="1156188850" sldId="280"/>
            <ac:spMk id="3" creationId="{2DC6327E-5AD6-763F-5595-DB84879FC0CC}"/>
          </ac:spMkLst>
        </pc:spChg>
        <pc:picChg chg="del">
          <ac:chgData name="Daniel Pedraglio O'Hara" userId="S::daniel.pedraglioohara@tuni.fi::f7790cb8-761e-46a4-b976-8ff39301e303" providerId="AD" clId="Web-{D6F088BE-CFEC-2440-5625-41206BABC120}" dt="2024-10-24T17:37:11.995" v="325"/>
          <ac:picMkLst>
            <pc:docMk/>
            <pc:sldMk cId="1156188850" sldId="280"/>
            <ac:picMk id="4" creationId="{8A7DB4A0-4BD0-865A-9BEA-8524F34FA43B}"/>
          </ac:picMkLst>
        </pc:picChg>
        <pc:picChg chg="add mod">
          <ac:chgData name="Daniel Pedraglio O'Hara" userId="S::daniel.pedraglioohara@tuni.fi::f7790cb8-761e-46a4-b976-8ff39301e303" providerId="AD" clId="Web-{D6F088BE-CFEC-2440-5625-41206BABC120}" dt="2024-10-24T17:37:18.714" v="329" actId="1076"/>
          <ac:picMkLst>
            <pc:docMk/>
            <pc:sldMk cId="1156188850" sldId="280"/>
            <ac:picMk id="6" creationId="{FC86548C-B64E-AD8C-61A9-E9BD0CA0A5B1}"/>
          </ac:picMkLst>
        </pc:picChg>
      </pc:sldChg>
      <pc:sldChg chg="addSp delSp modSp new">
        <pc:chgData name="Daniel Pedraglio O'Hara" userId="S::daniel.pedraglioohara@tuni.fi::f7790cb8-761e-46a4-b976-8ff39301e303" providerId="AD" clId="Web-{D6F088BE-CFEC-2440-5625-41206BABC120}" dt="2024-10-24T17:41:28.903" v="337" actId="1076"/>
        <pc:sldMkLst>
          <pc:docMk/>
          <pc:sldMk cId="1058075943" sldId="281"/>
        </pc:sldMkLst>
        <pc:spChg chg="mod">
          <ac:chgData name="Daniel Pedraglio O'Hara" userId="S::daniel.pedraglioohara@tuni.fi::f7790cb8-761e-46a4-b976-8ff39301e303" providerId="AD" clId="Web-{D6F088BE-CFEC-2440-5625-41206BABC120}" dt="2024-10-24T16:45:59.588" v="21" actId="20577"/>
          <ac:spMkLst>
            <pc:docMk/>
            <pc:sldMk cId="1058075943" sldId="281"/>
            <ac:spMk id="2" creationId="{278BE8C4-FD63-10C3-EF96-3FF609474D30}"/>
          </ac:spMkLst>
        </pc:spChg>
        <pc:spChg chg="mod">
          <ac:chgData name="Daniel Pedraglio O'Hara" userId="S::daniel.pedraglioohara@tuni.fi::f7790cb8-761e-46a4-b976-8ff39301e303" providerId="AD" clId="Web-{D6F088BE-CFEC-2440-5625-41206BABC120}" dt="2024-10-24T17:29:37.883" v="296" actId="20577"/>
          <ac:spMkLst>
            <pc:docMk/>
            <pc:sldMk cId="1058075943" sldId="281"/>
            <ac:spMk id="3" creationId="{3A5CF14F-A0D5-ECB4-FA35-7D94984A6C34}"/>
          </ac:spMkLst>
        </pc:spChg>
        <pc:picChg chg="add del mod">
          <ac:chgData name="Daniel Pedraglio O'Hara" userId="S::daniel.pedraglioohara@tuni.fi::f7790cb8-761e-46a4-b976-8ff39301e303" providerId="AD" clId="Web-{D6F088BE-CFEC-2440-5625-41206BABC120}" dt="2024-10-24T17:41:15.934" v="333"/>
          <ac:picMkLst>
            <pc:docMk/>
            <pc:sldMk cId="1058075943" sldId="281"/>
            <ac:picMk id="4" creationId="{7E9354BC-CD9D-DAFB-9D6B-1B0F0386E7F4}"/>
          </ac:picMkLst>
        </pc:picChg>
        <pc:picChg chg="add mod">
          <ac:chgData name="Daniel Pedraglio O'Hara" userId="S::daniel.pedraglioohara@tuni.fi::f7790cb8-761e-46a4-b976-8ff39301e303" providerId="AD" clId="Web-{D6F088BE-CFEC-2440-5625-41206BABC120}" dt="2024-10-24T17:41:28.903" v="337" actId="1076"/>
          <ac:picMkLst>
            <pc:docMk/>
            <pc:sldMk cId="1058075943" sldId="281"/>
            <ac:picMk id="5" creationId="{DB815F21-715B-7C3A-5F1A-115C9F681642}"/>
          </ac:picMkLst>
        </pc:picChg>
      </pc:sldChg>
    </pc:docChg>
  </pc:docChgLst>
  <pc:docChgLst>
    <pc:chgData name="Kin Tung" userId="S::kin.tung@tuni.fi::e2c427a8-ebcb-478c-b51b-e4f5e16d720d" providerId="AD" clId="Web-{D00EE7D1-F90D-D4C0-0E07-56CF12155517}"/>
    <pc:docChg chg="addSld modSld addSection delSection">
      <pc:chgData name="Kin Tung" userId="S::kin.tung@tuni.fi::e2c427a8-ebcb-478c-b51b-e4f5e16d720d" providerId="AD" clId="Web-{D00EE7D1-F90D-D4C0-0E07-56CF12155517}" dt="2024-09-25T17:55:43.557" v="33"/>
      <pc:docMkLst>
        <pc:docMk/>
      </pc:docMkLst>
      <pc:sldChg chg="addSp delSp modSp">
        <pc:chgData name="Kin Tung" userId="S::kin.tung@tuni.fi::e2c427a8-ebcb-478c-b51b-e4f5e16d720d" providerId="AD" clId="Web-{D00EE7D1-F90D-D4C0-0E07-56CF12155517}" dt="2024-09-25T17:50:54.330" v="11" actId="1076"/>
        <pc:sldMkLst>
          <pc:docMk/>
          <pc:sldMk cId="1226546036" sldId="264"/>
        </pc:sldMkLst>
      </pc:sldChg>
      <pc:sldChg chg="addSp delSp modSp new">
        <pc:chgData name="Kin Tung" userId="S::kin.tung@tuni.fi::e2c427a8-ebcb-478c-b51b-e4f5e16d720d" providerId="AD" clId="Web-{D00EE7D1-F90D-D4C0-0E07-56CF12155517}" dt="2024-09-25T17:55:43.557" v="33"/>
        <pc:sldMkLst>
          <pc:docMk/>
          <pc:sldMk cId="4013138386" sldId="265"/>
        </pc:sldMkLst>
      </pc:sldChg>
    </pc:docChg>
  </pc:docChgLst>
  <pc:docChgLst>
    <pc:chgData name="Kin Tung" userId="S::kin.tung@tuni.fi::e2c427a8-ebcb-478c-b51b-e4f5e16d720d" providerId="AD" clId="Web-{084AA022-3DA4-C09A-3F32-7B04C0EFD59C}"/>
    <pc:docChg chg="addSld delSld modSld addSection delSection">
      <pc:chgData name="Kin Tung" userId="S::kin.tung@tuni.fi::e2c427a8-ebcb-478c-b51b-e4f5e16d720d" providerId="AD" clId="Web-{084AA022-3DA4-C09A-3F32-7B04C0EFD59C}" dt="2024-10-19T18:47:56.675" v="73" actId="20577"/>
      <pc:docMkLst>
        <pc:docMk/>
      </pc:docMkLst>
      <pc:sldChg chg="modSp">
        <pc:chgData name="Kin Tung" userId="S::kin.tung@tuni.fi::e2c427a8-ebcb-478c-b51b-e4f5e16d720d" providerId="AD" clId="Web-{084AA022-3DA4-C09A-3F32-7B04C0EFD59C}" dt="2024-10-19T18:41:12.844" v="15" actId="20577"/>
        <pc:sldMkLst>
          <pc:docMk/>
          <pc:sldMk cId="4050065898" sldId="267"/>
        </pc:sldMkLst>
        <pc:spChg chg="mod">
          <ac:chgData name="Kin Tung" userId="S::kin.tung@tuni.fi::e2c427a8-ebcb-478c-b51b-e4f5e16d720d" providerId="AD" clId="Web-{084AA022-3DA4-C09A-3F32-7B04C0EFD59C}" dt="2024-10-19T18:41:12.844" v="15" actId="20577"/>
          <ac:spMkLst>
            <pc:docMk/>
            <pc:sldMk cId="4050065898" sldId="267"/>
            <ac:spMk id="3" creationId="{99E07EC2-C690-1DA6-224D-EBBF93639006}"/>
          </ac:spMkLst>
        </pc:spChg>
      </pc:sldChg>
      <pc:sldChg chg="addSp delSp modSp">
        <pc:chgData name="Kin Tung" userId="S::kin.tung@tuni.fi::e2c427a8-ebcb-478c-b51b-e4f5e16d720d" providerId="AD" clId="Web-{084AA022-3DA4-C09A-3F32-7B04C0EFD59C}" dt="2024-10-19T18:44:53.041" v="40" actId="20577"/>
        <pc:sldMkLst>
          <pc:docMk/>
          <pc:sldMk cId="141802298" sldId="269"/>
        </pc:sldMkLst>
        <pc:spChg chg="mod">
          <ac:chgData name="Kin Tung" userId="S::kin.tung@tuni.fi::e2c427a8-ebcb-478c-b51b-e4f5e16d720d" providerId="AD" clId="Web-{084AA022-3DA4-C09A-3F32-7B04C0EFD59C}" dt="2024-10-19T18:44:53.041" v="40" actId="20577"/>
          <ac:spMkLst>
            <pc:docMk/>
            <pc:sldMk cId="141802298" sldId="269"/>
            <ac:spMk id="2" creationId="{77204D04-15D9-41BE-5C25-1ED064129564}"/>
          </ac:spMkLst>
        </pc:spChg>
      </pc:sldChg>
      <pc:sldChg chg="addSp delSp modSp new">
        <pc:chgData name="Kin Tung" userId="S::kin.tung@tuni.fi::e2c427a8-ebcb-478c-b51b-e4f5e16d720d" providerId="AD" clId="Web-{084AA022-3DA4-C09A-3F32-7B04C0EFD59C}" dt="2024-10-19T18:42:58.599" v="25" actId="20577"/>
        <pc:sldMkLst>
          <pc:docMk/>
          <pc:sldMk cId="938905580" sldId="270"/>
        </pc:sldMkLst>
        <pc:spChg chg="mod">
          <ac:chgData name="Kin Tung" userId="S::kin.tung@tuni.fi::e2c427a8-ebcb-478c-b51b-e4f5e16d720d" providerId="AD" clId="Web-{084AA022-3DA4-C09A-3F32-7B04C0EFD59C}" dt="2024-10-19T18:42:58.599" v="25" actId="20577"/>
          <ac:spMkLst>
            <pc:docMk/>
            <pc:sldMk cId="938905580" sldId="270"/>
            <ac:spMk id="2" creationId="{3CB6E011-A5A6-0869-3A79-2817F373D3DA}"/>
          </ac:spMkLst>
        </pc:spChg>
        <pc:picChg chg="add mod ord">
          <ac:chgData name="Kin Tung" userId="S::kin.tung@tuni.fi::e2c427a8-ebcb-478c-b51b-e4f5e16d720d" providerId="AD" clId="Web-{084AA022-3DA4-C09A-3F32-7B04C0EFD59C}" dt="2024-10-19T18:42:48.473" v="20" actId="14100"/>
          <ac:picMkLst>
            <pc:docMk/>
            <pc:sldMk cId="938905580" sldId="270"/>
            <ac:picMk id="4" creationId="{D0C0C96E-E4E5-559C-B474-0E3F59D7EABA}"/>
          </ac:picMkLst>
        </pc:picChg>
      </pc:sldChg>
      <pc:sldChg chg="modSp new del">
        <pc:chgData name="Kin Tung" userId="S::kin.tung@tuni.fi::e2c427a8-ebcb-478c-b51b-e4f5e16d720d" providerId="AD" clId="Web-{084AA022-3DA4-C09A-3F32-7B04C0EFD59C}" dt="2024-10-19T18:46:01.873" v="41"/>
        <pc:sldMkLst>
          <pc:docMk/>
          <pc:sldMk cId="2854807802" sldId="271"/>
        </pc:sldMkLst>
      </pc:sldChg>
      <pc:sldChg chg="modSp new">
        <pc:chgData name="Kin Tung" userId="S::kin.tung@tuni.fi::e2c427a8-ebcb-478c-b51b-e4f5e16d720d" providerId="AD" clId="Web-{084AA022-3DA4-C09A-3F32-7B04C0EFD59C}" dt="2024-10-19T18:47:56.675" v="73" actId="20577"/>
        <pc:sldMkLst>
          <pc:docMk/>
          <pc:sldMk cId="3125728967" sldId="271"/>
        </pc:sldMkLst>
        <pc:spChg chg="mod">
          <ac:chgData name="Kin Tung" userId="S::kin.tung@tuni.fi::e2c427a8-ebcb-478c-b51b-e4f5e16d720d" providerId="AD" clId="Web-{084AA022-3DA4-C09A-3F32-7B04C0EFD59C}" dt="2024-10-19T18:47:56.675" v="73" actId="20577"/>
          <ac:spMkLst>
            <pc:docMk/>
            <pc:sldMk cId="3125728967" sldId="271"/>
            <ac:spMk id="2" creationId="{0A02E738-B497-9914-4C40-CA4438FC941F}"/>
          </ac:spMkLst>
        </pc:spChg>
      </pc:sldChg>
    </pc:docChg>
  </pc:docChgLst>
  <pc:docChgLst>
    <pc:chgData name="Kin Tung" userId="S::kin.tung@tuni.fi::e2c427a8-ebcb-478c-b51b-e4f5e16d720d" providerId="AD" clId="Web-{A52DC5E0-C5E7-A224-F444-CDCB037DC985}"/>
    <pc:docChg chg="modSld">
      <pc:chgData name="Kin Tung" userId="S::kin.tung@tuni.fi::e2c427a8-ebcb-478c-b51b-e4f5e16d720d" providerId="AD" clId="Web-{A52DC5E0-C5E7-A224-F444-CDCB037DC985}" dt="2024-10-22T19:03:45.166" v="46" actId="1076"/>
      <pc:docMkLst>
        <pc:docMk/>
      </pc:docMkLst>
      <pc:sldChg chg="addSp modSp">
        <pc:chgData name="Kin Tung" userId="S::kin.tung@tuni.fi::e2c427a8-ebcb-478c-b51b-e4f5e16d720d" providerId="AD" clId="Web-{A52DC5E0-C5E7-A224-F444-CDCB037DC985}" dt="2024-10-22T19:03:45.166" v="46" actId="1076"/>
        <pc:sldMkLst>
          <pc:docMk/>
          <pc:sldMk cId="568545685" sldId="265"/>
        </pc:sldMkLst>
        <pc:spChg chg="add mod">
          <ac:chgData name="Kin Tung" userId="S::kin.tung@tuni.fi::e2c427a8-ebcb-478c-b51b-e4f5e16d720d" providerId="AD" clId="Web-{A52DC5E0-C5E7-A224-F444-CDCB037DC985}" dt="2024-10-22T19:03:45.166" v="46" actId="1076"/>
          <ac:spMkLst>
            <pc:docMk/>
            <pc:sldMk cId="568545685" sldId="265"/>
            <ac:spMk id="8" creationId="{12310900-181D-DBE9-5DCA-57998C2C0397}"/>
          </ac:spMkLst>
        </pc:spChg>
      </pc:sldChg>
      <pc:sldChg chg="modSp">
        <pc:chgData name="Kin Tung" userId="S::kin.tung@tuni.fi::e2c427a8-ebcb-478c-b51b-e4f5e16d720d" providerId="AD" clId="Web-{A52DC5E0-C5E7-A224-F444-CDCB037DC985}" dt="2024-10-22T19:00:21.192" v="8" actId="20577"/>
        <pc:sldMkLst>
          <pc:docMk/>
          <pc:sldMk cId="4050065898" sldId="267"/>
        </pc:sldMkLst>
        <pc:spChg chg="mod">
          <ac:chgData name="Kin Tung" userId="S::kin.tung@tuni.fi::e2c427a8-ebcb-478c-b51b-e4f5e16d720d" providerId="AD" clId="Web-{A52DC5E0-C5E7-A224-F444-CDCB037DC985}" dt="2024-10-22T19:00:21.192" v="8" actId="20577"/>
          <ac:spMkLst>
            <pc:docMk/>
            <pc:sldMk cId="4050065898" sldId="267"/>
            <ac:spMk id="3" creationId="{99E07EC2-C690-1DA6-224D-EBBF93639006}"/>
          </ac:spMkLst>
        </pc:spChg>
      </pc:sldChg>
    </pc:docChg>
  </pc:docChgLst>
  <pc:docChgLst>
    <pc:chgData name="Kin Tung" userId="S::kin.tung@tuni.fi::e2c427a8-ebcb-478c-b51b-e4f5e16d720d" providerId="AD" clId="Web-{2B80B957-1448-C32D-3130-EC1038E8A15D}"/>
    <pc:docChg chg="addSld modSld sldOrd">
      <pc:chgData name="Kin Tung" userId="S::kin.tung@tuni.fi::e2c427a8-ebcb-478c-b51b-e4f5e16d720d" providerId="AD" clId="Web-{2B80B957-1448-C32D-3130-EC1038E8A15D}" dt="2024-09-25T15:45:42.013" v="13"/>
      <pc:docMkLst>
        <pc:docMk/>
      </pc:docMkLst>
      <pc:sldChg chg="addSp delSp modSp mod setBg setClrOvrMap">
        <pc:chgData name="Kin Tung" userId="S::kin.tung@tuni.fi::e2c427a8-ebcb-478c-b51b-e4f5e16d720d" providerId="AD" clId="Web-{2B80B957-1448-C32D-3130-EC1038E8A15D}" dt="2024-09-25T15:38:43.913" v="11"/>
        <pc:sldMkLst>
          <pc:docMk/>
          <pc:sldMk cId="109857222" sldId="256"/>
        </pc:sldMkLst>
        <pc:spChg chg="mod">
          <ac:chgData name="Kin Tung" userId="S::kin.tung@tuni.fi::e2c427a8-ebcb-478c-b51b-e4f5e16d720d" providerId="AD" clId="Web-{2B80B957-1448-C32D-3130-EC1038E8A15D}" dt="2024-09-25T15:38:43.913" v="1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in Tung" userId="S::kin.tung@tuni.fi::e2c427a8-ebcb-478c-b51b-e4f5e16d720d" providerId="AD" clId="Web-{2B80B957-1448-C32D-3130-EC1038E8A15D}" dt="2024-09-25T15:38:43.913" v="11"/>
          <ac:spMkLst>
            <pc:docMk/>
            <pc:sldMk cId="109857222" sldId="256"/>
            <ac:spMk id="3" creationId="{00000000-0000-0000-0000-000000000000}"/>
          </ac:spMkLst>
        </pc:spChg>
      </pc:sldChg>
      <pc:sldChg chg="ord">
        <pc:chgData name="Kin Tung" userId="S::kin.tung@tuni.fi::e2c427a8-ebcb-478c-b51b-e4f5e16d720d" providerId="AD" clId="Web-{2B80B957-1448-C32D-3130-EC1038E8A15D}" dt="2024-09-25T15:45:42.013" v="13"/>
        <pc:sldMkLst>
          <pc:docMk/>
          <pc:sldMk cId="318246519" sldId="257"/>
        </pc:sldMkLst>
      </pc:sldChg>
      <pc:sldChg chg="modSp">
        <pc:chgData name="Kin Tung" userId="S::kin.tung@tuni.fi::e2c427a8-ebcb-478c-b51b-e4f5e16d720d" providerId="AD" clId="Web-{2B80B957-1448-C32D-3130-EC1038E8A15D}" dt="2024-09-25T15:25:15.527" v="2" actId="20577"/>
        <pc:sldMkLst>
          <pc:docMk/>
          <pc:sldMk cId="1731045670" sldId="259"/>
        </pc:sldMkLst>
      </pc:sldChg>
      <pc:sldChg chg="addSp delSp modSp new">
        <pc:chgData name="Kin Tung" userId="S::kin.tung@tuni.fi::e2c427a8-ebcb-478c-b51b-e4f5e16d720d" providerId="AD" clId="Web-{2B80B957-1448-C32D-3130-EC1038E8A15D}" dt="2024-09-25T15:26:36.465" v="9" actId="1076"/>
        <pc:sldMkLst>
          <pc:docMk/>
          <pc:sldMk cId="1226546036" sldId="264"/>
        </pc:sldMkLst>
      </pc:sldChg>
    </pc:docChg>
  </pc:docChgLst>
  <pc:docChgLst>
    <pc:chgData name="Eren Pekgöz (TAU)" userId="S::eren.pekgoz@tuni.fi::8523475f-3a6a-4547-8ef3-83cabe0763f0" providerId="AD" clId="Web-{47E61E72-A7F1-D71A-000F-98619B867859}"/>
    <pc:docChg chg="modSld">
      <pc:chgData name="Eren Pekgöz (TAU)" userId="S::eren.pekgoz@tuni.fi::8523475f-3a6a-4547-8ef3-83cabe0763f0" providerId="AD" clId="Web-{47E61E72-A7F1-D71A-000F-98619B867859}" dt="2024-10-20T07:12:12.771" v="124" actId="20577"/>
      <pc:docMkLst>
        <pc:docMk/>
      </pc:docMkLst>
      <pc:sldChg chg="modSp">
        <pc:chgData name="Eren Pekgöz (TAU)" userId="S::eren.pekgoz@tuni.fi::8523475f-3a6a-4547-8ef3-83cabe0763f0" providerId="AD" clId="Web-{47E61E72-A7F1-D71A-000F-98619B867859}" dt="2024-10-20T07:12:12.771" v="124" actId="20577"/>
        <pc:sldMkLst>
          <pc:docMk/>
          <pc:sldMk cId="2058751457" sldId="264"/>
        </pc:sldMkLst>
        <pc:spChg chg="mod">
          <ac:chgData name="Eren Pekgöz (TAU)" userId="S::eren.pekgoz@tuni.fi::8523475f-3a6a-4547-8ef3-83cabe0763f0" providerId="AD" clId="Web-{47E61E72-A7F1-D71A-000F-98619B867859}" dt="2024-10-20T07:12:12.771" v="124" actId="20577"/>
          <ac:spMkLst>
            <pc:docMk/>
            <pc:sldMk cId="2058751457" sldId="264"/>
            <ac:spMk id="3" creationId="{87CF959B-6145-6412-BF1F-352D6C4829E0}"/>
          </ac:spMkLst>
        </pc:spChg>
      </pc:sldChg>
    </pc:docChg>
  </pc:docChgLst>
  <pc:docChgLst>
    <pc:chgData name="Daniel Pedraglio O'Hara" userId="S::daniel.pedraglioohara@tuni.fi::f7790cb8-761e-46a4-b976-8ff39301e303" providerId="AD" clId="Web-{119F3038-04C1-2C5D-9B5B-F87FDE0F2E4B}"/>
    <pc:docChg chg="addSld delSld modSld">
      <pc:chgData name="Daniel Pedraglio O'Hara" userId="S::daniel.pedraglioohara@tuni.fi::f7790cb8-761e-46a4-b976-8ff39301e303" providerId="AD" clId="Web-{119F3038-04C1-2C5D-9B5B-F87FDE0F2E4B}" dt="2024-10-24T08:07:51.822" v="167" actId="20577"/>
      <pc:docMkLst>
        <pc:docMk/>
      </pc:docMkLst>
      <pc:sldChg chg="addSp delSp modSp">
        <pc:chgData name="Daniel Pedraglio O'Hara" userId="S::daniel.pedraglioohara@tuni.fi::f7790cb8-761e-46a4-b976-8ff39301e303" providerId="AD" clId="Web-{119F3038-04C1-2C5D-9B5B-F87FDE0F2E4B}" dt="2024-10-24T07:57:49.578" v="155"/>
        <pc:sldMkLst>
          <pc:docMk/>
          <pc:sldMk cId="3191459741" sldId="266"/>
        </pc:sldMkLst>
        <pc:spChg chg="mod">
          <ac:chgData name="Daniel Pedraglio O'Hara" userId="S::daniel.pedraglioohara@tuni.fi::f7790cb8-761e-46a4-b976-8ff39301e303" providerId="AD" clId="Web-{119F3038-04C1-2C5D-9B5B-F87FDE0F2E4B}" dt="2024-10-24T07:50:13.133" v="27" actId="20577"/>
          <ac:spMkLst>
            <pc:docMk/>
            <pc:sldMk cId="3191459741" sldId="266"/>
            <ac:spMk id="2" creationId="{B2B81BA0-FDD4-0BB9-E0AB-AA94B9A45B59}"/>
          </ac:spMkLst>
        </pc:spChg>
        <pc:spChg chg="mod">
          <ac:chgData name="Daniel Pedraglio O'Hara" userId="S::daniel.pedraglioohara@tuni.fi::f7790cb8-761e-46a4-b976-8ff39301e303" providerId="AD" clId="Web-{119F3038-04C1-2C5D-9B5B-F87FDE0F2E4B}" dt="2024-10-24T07:49:27.054" v="18" actId="20577"/>
          <ac:spMkLst>
            <pc:docMk/>
            <pc:sldMk cId="3191459741" sldId="266"/>
            <ac:spMk id="3" creationId="{09DC8CF8-270A-3025-8619-A38597C594E1}"/>
          </ac:spMkLst>
        </pc:spChg>
        <pc:picChg chg="del">
          <ac:chgData name="Daniel Pedraglio O'Hara" userId="S::daniel.pedraglioohara@tuni.fi::f7790cb8-761e-46a4-b976-8ff39301e303" providerId="AD" clId="Web-{119F3038-04C1-2C5D-9B5B-F87FDE0F2E4B}" dt="2024-10-24T07:57:49.578" v="155"/>
          <ac:picMkLst>
            <pc:docMk/>
            <pc:sldMk cId="3191459741" sldId="266"/>
            <ac:picMk id="4" creationId="{65506515-CE97-1EFB-0353-0C88A893BE99}"/>
          </ac:picMkLst>
        </pc:picChg>
        <pc:picChg chg="add del">
          <ac:chgData name="Daniel Pedraglio O'Hara" userId="S::daniel.pedraglioohara@tuni.fi::f7790cb8-761e-46a4-b976-8ff39301e303" providerId="AD" clId="Web-{119F3038-04C1-2C5D-9B5B-F87FDE0F2E4B}" dt="2024-10-24T07:49:32.070" v="20"/>
          <ac:picMkLst>
            <pc:docMk/>
            <pc:sldMk cId="3191459741" sldId="266"/>
            <ac:picMk id="5" creationId="{99B07F54-32A2-17E3-E72F-9E2FFE3C9BA2}"/>
          </ac:picMkLst>
        </pc:picChg>
        <pc:picChg chg="add">
          <ac:chgData name="Daniel Pedraglio O'Hara" userId="S::daniel.pedraglioohara@tuni.fi::f7790cb8-761e-46a4-b976-8ff39301e303" providerId="AD" clId="Web-{119F3038-04C1-2C5D-9B5B-F87FDE0F2E4B}" dt="2024-10-24T07:57:46.953" v="154"/>
          <ac:picMkLst>
            <pc:docMk/>
            <pc:sldMk cId="3191459741" sldId="266"/>
            <ac:picMk id="7" creationId="{5425FABA-4584-5809-5069-ADB23F300A1D}"/>
          </ac:picMkLst>
        </pc:picChg>
      </pc:sldChg>
      <pc:sldChg chg="modSp">
        <pc:chgData name="Daniel Pedraglio O'Hara" userId="S::daniel.pedraglioohara@tuni.fi::f7790cb8-761e-46a4-b976-8ff39301e303" providerId="AD" clId="Web-{119F3038-04C1-2C5D-9B5B-F87FDE0F2E4B}" dt="2024-10-24T07:34:22.524" v="13"/>
        <pc:sldMkLst>
          <pc:docMk/>
          <pc:sldMk cId="162493051" sldId="276"/>
        </pc:sldMkLst>
        <pc:graphicFrameChg chg="mod modGraphic">
          <ac:chgData name="Daniel Pedraglio O'Hara" userId="S::daniel.pedraglioohara@tuni.fi::f7790cb8-761e-46a4-b976-8ff39301e303" providerId="AD" clId="Web-{119F3038-04C1-2C5D-9B5B-F87FDE0F2E4B}" dt="2024-10-24T07:34:22.524" v="13"/>
          <ac:graphicFrameMkLst>
            <pc:docMk/>
            <pc:sldMk cId="162493051" sldId="276"/>
            <ac:graphicFrameMk id="4" creationId="{D5ADEA5F-026C-0DCE-1A3C-26CECDAF659D}"/>
          </ac:graphicFrameMkLst>
        </pc:graphicFrameChg>
      </pc:sldChg>
      <pc:sldChg chg="addSp delSp modSp new del">
        <pc:chgData name="Daniel Pedraglio O'Hara" userId="S::daniel.pedraglioohara@tuni.fi::f7790cb8-761e-46a4-b976-8ff39301e303" providerId="AD" clId="Web-{119F3038-04C1-2C5D-9B5B-F87FDE0F2E4B}" dt="2024-10-24T07:50:27.508" v="29"/>
        <pc:sldMkLst>
          <pc:docMk/>
          <pc:sldMk cId="57093620" sldId="277"/>
        </pc:sldMkLst>
        <pc:spChg chg="add del">
          <ac:chgData name="Daniel Pedraglio O'Hara" userId="S::daniel.pedraglioohara@tuni.fi::f7790cb8-761e-46a4-b976-8ff39301e303" providerId="AD" clId="Web-{119F3038-04C1-2C5D-9B5B-F87FDE0F2E4B}" dt="2024-10-24T07:49:28.023" v="19"/>
          <ac:spMkLst>
            <pc:docMk/>
            <pc:sldMk cId="57093620" sldId="277"/>
            <ac:spMk id="3" creationId="{420D5B5B-8817-4601-72D5-288EB39E382A}"/>
          </ac:spMkLst>
        </pc:spChg>
        <pc:picChg chg="add del mod ord">
          <ac:chgData name="Daniel Pedraglio O'Hara" userId="S::daniel.pedraglioohara@tuni.fi::f7790cb8-761e-46a4-b976-8ff39301e303" providerId="AD" clId="Web-{119F3038-04C1-2C5D-9B5B-F87FDE0F2E4B}" dt="2024-10-24T07:49:28.023" v="19"/>
          <ac:picMkLst>
            <pc:docMk/>
            <pc:sldMk cId="57093620" sldId="277"/>
            <ac:picMk id="4" creationId="{C326F208-8CB5-9876-BAE0-47C9899C96B8}"/>
          </ac:picMkLst>
        </pc:picChg>
      </pc:sldChg>
      <pc:sldChg chg="delSp modSp add replId">
        <pc:chgData name="Daniel Pedraglio O'Hara" userId="S::daniel.pedraglioohara@tuni.fi::f7790cb8-761e-46a4-b976-8ff39301e303" providerId="AD" clId="Web-{119F3038-04C1-2C5D-9B5B-F87FDE0F2E4B}" dt="2024-10-24T08:07:51.822" v="167" actId="20577"/>
        <pc:sldMkLst>
          <pc:docMk/>
          <pc:sldMk cId="276340739" sldId="278"/>
        </pc:sldMkLst>
        <pc:spChg chg="mod">
          <ac:chgData name="Daniel Pedraglio O'Hara" userId="S::daniel.pedraglioohara@tuni.fi::f7790cb8-761e-46a4-b976-8ff39301e303" providerId="AD" clId="Web-{119F3038-04C1-2C5D-9B5B-F87FDE0F2E4B}" dt="2024-10-24T07:50:31.930" v="31" actId="20577"/>
          <ac:spMkLst>
            <pc:docMk/>
            <pc:sldMk cId="276340739" sldId="278"/>
            <ac:spMk id="2" creationId="{B2B81BA0-FDD4-0BB9-E0AB-AA94B9A45B59}"/>
          </ac:spMkLst>
        </pc:spChg>
        <pc:spChg chg="mod">
          <ac:chgData name="Daniel Pedraglio O'Hara" userId="S::daniel.pedraglioohara@tuni.fi::f7790cb8-761e-46a4-b976-8ff39301e303" providerId="AD" clId="Web-{119F3038-04C1-2C5D-9B5B-F87FDE0F2E4B}" dt="2024-10-24T08:07:51.822" v="167" actId="20577"/>
          <ac:spMkLst>
            <pc:docMk/>
            <pc:sldMk cId="276340739" sldId="278"/>
            <ac:spMk id="3" creationId="{09DC8CF8-270A-3025-8619-A38597C594E1}"/>
          </ac:spMkLst>
        </pc:spChg>
        <pc:picChg chg="mod">
          <ac:chgData name="Daniel Pedraglio O'Hara" userId="S::daniel.pedraglioohara@tuni.fi::f7790cb8-761e-46a4-b976-8ff39301e303" providerId="AD" clId="Web-{119F3038-04C1-2C5D-9B5B-F87FDE0F2E4B}" dt="2024-10-24T07:57:37.437" v="153" actId="1076"/>
          <ac:picMkLst>
            <pc:docMk/>
            <pc:sldMk cId="276340739" sldId="278"/>
            <ac:picMk id="4" creationId="{65506515-CE97-1EFB-0353-0C88A893BE99}"/>
          </ac:picMkLst>
        </pc:picChg>
        <pc:picChg chg="del">
          <ac:chgData name="Daniel Pedraglio O'Hara" userId="S::daniel.pedraglioohara@tuni.fi::f7790cb8-761e-46a4-b976-8ff39301e303" providerId="AD" clId="Web-{119F3038-04C1-2C5D-9B5B-F87FDE0F2E4B}" dt="2024-10-24T07:50:29.446" v="30"/>
          <ac:picMkLst>
            <pc:docMk/>
            <pc:sldMk cId="276340739" sldId="278"/>
            <ac:picMk id="5" creationId="{99B07F54-32A2-17E3-E72F-9E2FFE3C9BA2}"/>
          </ac:picMkLst>
        </pc:picChg>
      </pc:sldChg>
    </pc:docChg>
  </pc:docChgLst>
  <pc:docChgLst>
    <pc:chgData name="Kin Tung" userId="S::kin.tung@tuni.fi::e2c427a8-ebcb-478c-b51b-e4f5e16d720d" providerId="AD" clId="Web-{C3F8F9DE-6877-1021-C418-D8290E45A12A}"/>
    <pc:docChg chg="addSld modSld">
      <pc:chgData name="Kin Tung" userId="S::kin.tung@tuni.fi::e2c427a8-ebcb-478c-b51b-e4f5e16d720d" providerId="AD" clId="Web-{C3F8F9DE-6877-1021-C418-D8290E45A12A}" dt="2024-10-20T18:09:54.657" v="347" actId="20577"/>
      <pc:docMkLst>
        <pc:docMk/>
      </pc:docMkLst>
      <pc:sldChg chg="addSp delSp modSp">
        <pc:chgData name="Kin Tung" userId="S::kin.tung@tuni.fi::e2c427a8-ebcb-478c-b51b-e4f5e16d720d" providerId="AD" clId="Web-{C3F8F9DE-6877-1021-C418-D8290E45A12A}" dt="2024-10-20T18:05:54.515" v="344" actId="1076"/>
        <pc:sldMkLst>
          <pc:docMk/>
          <pc:sldMk cId="3079892413" sldId="263"/>
        </pc:sldMkLst>
        <pc:picChg chg="add mod ord">
          <ac:chgData name="Kin Tung" userId="S::kin.tung@tuni.fi::e2c427a8-ebcb-478c-b51b-e4f5e16d720d" providerId="AD" clId="Web-{C3F8F9DE-6877-1021-C418-D8290E45A12A}" dt="2024-10-20T18:05:54.515" v="344" actId="1076"/>
          <ac:picMkLst>
            <pc:docMk/>
            <pc:sldMk cId="3079892413" sldId="263"/>
            <ac:picMk id="5" creationId="{BE1DB599-345B-C4B3-17C2-6F393DE04C5A}"/>
          </ac:picMkLst>
        </pc:picChg>
      </pc:sldChg>
      <pc:sldChg chg="addSp delSp modSp">
        <pc:chgData name="Kin Tung" userId="S::kin.tung@tuni.fi::e2c427a8-ebcb-478c-b51b-e4f5e16d720d" providerId="AD" clId="Web-{C3F8F9DE-6877-1021-C418-D8290E45A12A}" dt="2024-10-20T18:09:54.657" v="347" actId="20577"/>
        <pc:sldMkLst>
          <pc:docMk/>
          <pc:sldMk cId="568545685" sldId="265"/>
        </pc:sldMkLst>
        <pc:spChg chg="mod">
          <ac:chgData name="Kin Tung" userId="S::kin.tung@tuni.fi::e2c427a8-ebcb-478c-b51b-e4f5e16d720d" providerId="AD" clId="Web-{C3F8F9DE-6877-1021-C418-D8290E45A12A}" dt="2024-10-20T17:21:15.721" v="42" actId="20577"/>
          <ac:spMkLst>
            <pc:docMk/>
            <pc:sldMk cId="568545685" sldId="265"/>
            <ac:spMk id="2" creationId="{F32FEE7F-CF4A-FD0D-AC15-1343CD2F499C}"/>
          </ac:spMkLst>
        </pc:spChg>
        <pc:spChg chg="mod">
          <ac:chgData name="Kin Tung" userId="S::kin.tung@tuni.fi::e2c427a8-ebcb-478c-b51b-e4f5e16d720d" providerId="AD" clId="Web-{C3F8F9DE-6877-1021-C418-D8290E45A12A}" dt="2024-10-20T18:09:54.657" v="347" actId="20577"/>
          <ac:spMkLst>
            <pc:docMk/>
            <pc:sldMk cId="568545685" sldId="265"/>
            <ac:spMk id="3" creationId="{00031F00-8613-E30E-1C0A-248E02D661E8}"/>
          </ac:spMkLst>
        </pc:spChg>
        <pc:spChg chg="add del mod">
          <ac:chgData name="Kin Tung" userId="S::kin.tung@tuni.fi::e2c427a8-ebcb-478c-b51b-e4f5e16d720d" providerId="AD" clId="Web-{C3F8F9DE-6877-1021-C418-D8290E45A12A}" dt="2024-10-20T18:00:13.008" v="333" actId="1076"/>
          <ac:spMkLst>
            <pc:docMk/>
            <pc:sldMk cId="568545685" sldId="265"/>
            <ac:spMk id="5" creationId="{61665433-3200-6DF1-A147-0EA61164E79D}"/>
          </ac:spMkLst>
        </pc:spChg>
        <pc:spChg chg="add mod">
          <ac:chgData name="Kin Tung" userId="S::kin.tung@tuni.fi::e2c427a8-ebcb-478c-b51b-e4f5e16d720d" providerId="AD" clId="Web-{C3F8F9DE-6877-1021-C418-D8290E45A12A}" dt="2024-10-20T17:34:03.586" v="267" actId="1076"/>
          <ac:spMkLst>
            <pc:docMk/>
            <pc:sldMk cId="568545685" sldId="265"/>
            <ac:spMk id="7" creationId="{6ADB5CE1-ACB5-E534-2948-1B907F4D9A64}"/>
          </ac:spMkLst>
        </pc:spChg>
        <pc:picChg chg="add mod">
          <ac:chgData name="Kin Tung" userId="S::kin.tung@tuni.fi::e2c427a8-ebcb-478c-b51b-e4f5e16d720d" providerId="AD" clId="Web-{C3F8F9DE-6877-1021-C418-D8290E45A12A}" dt="2024-10-20T18:00:08.101" v="332" actId="1076"/>
          <ac:picMkLst>
            <pc:docMk/>
            <pc:sldMk cId="568545685" sldId="265"/>
            <ac:picMk id="4" creationId="{1557EC2F-159F-7A7E-339A-382D6D97F828}"/>
          </ac:picMkLst>
        </pc:picChg>
        <pc:picChg chg="add mod">
          <ac:chgData name="Kin Tung" userId="S::kin.tung@tuni.fi::e2c427a8-ebcb-478c-b51b-e4f5e16d720d" providerId="AD" clId="Web-{C3F8F9DE-6877-1021-C418-D8290E45A12A}" dt="2024-10-20T18:00:20.915" v="334" actId="1076"/>
          <ac:picMkLst>
            <pc:docMk/>
            <pc:sldMk cId="568545685" sldId="265"/>
            <ac:picMk id="6" creationId="{0D747C5C-CEE0-D4A6-9E35-42AFEB656A30}"/>
          </ac:picMkLst>
        </pc:picChg>
      </pc:sldChg>
      <pc:sldChg chg="addSp delSp modSp new">
        <pc:chgData name="Kin Tung" userId="S::kin.tung@tuni.fi::e2c427a8-ebcb-478c-b51b-e4f5e16d720d" providerId="AD" clId="Web-{C3F8F9DE-6877-1021-C418-D8290E45A12A}" dt="2024-10-20T17:41:43.977" v="297" actId="1076"/>
        <pc:sldMkLst>
          <pc:docMk/>
          <pc:sldMk cId="1714263035" sldId="272"/>
        </pc:sldMkLst>
        <pc:spChg chg="mod">
          <ac:chgData name="Kin Tung" userId="S::kin.tung@tuni.fi::e2c427a8-ebcb-478c-b51b-e4f5e16d720d" providerId="AD" clId="Web-{C3F8F9DE-6877-1021-C418-D8290E45A12A}" dt="2024-10-20T17:21:04.627" v="35" actId="20577"/>
          <ac:spMkLst>
            <pc:docMk/>
            <pc:sldMk cId="1714263035" sldId="272"/>
            <ac:spMk id="2" creationId="{63C5A2AD-4A5A-9AC4-362C-15090FA8B752}"/>
          </ac:spMkLst>
        </pc:spChg>
        <pc:spChg chg="mod">
          <ac:chgData name="Kin Tung" userId="S::kin.tung@tuni.fi::e2c427a8-ebcb-478c-b51b-e4f5e16d720d" providerId="AD" clId="Web-{C3F8F9DE-6877-1021-C418-D8290E45A12A}" dt="2024-10-20T17:29:26.724" v="227" actId="20577"/>
          <ac:spMkLst>
            <pc:docMk/>
            <pc:sldMk cId="1714263035" sldId="272"/>
            <ac:spMk id="3" creationId="{8E6AF353-AE99-74D3-29E4-E0721206E5DF}"/>
          </ac:spMkLst>
        </pc:spChg>
        <pc:picChg chg="add mod">
          <ac:chgData name="Kin Tung" userId="S::kin.tung@tuni.fi::e2c427a8-ebcb-478c-b51b-e4f5e16d720d" providerId="AD" clId="Web-{C3F8F9DE-6877-1021-C418-D8290E45A12A}" dt="2024-10-20T17:38:56.794" v="291" actId="14100"/>
          <ac:picMkLst>
            <pc:docMk/>
            <pc:sldMk cId="1714263035" sldId="272"/>
            <ac:picMk id="7" creationId="{4F047648-39F1-27F6-129E-D563D0A82089}"/>
          </ac:picMkLst>
        </pc:picChg>
        <pc:picChg chg="add mod">
          <ac:chgData name="Kin Tung" userId="S::kin.tung@tuni.fi::e2c427a8-ebcb-478c-b51b-e4f5e16d720d" providerId="AD" clId="Web-{C3F8F9DE-6877-1021-C418-D8290E45A12A}" dt="2024-10-20T17:41:00.380" v="295" actId="1076"/>
          <ac:picMkLst>
            <pc:docMk/>
            <pc:sldMk cId="1714263035" sldId="272"/>
            <ac:picMk id="9" creationId="{7137888B-3816-5796-17EF-0105811EF78A}"/>
          </ac:picMkLst>
        </pc:picChg>
      </pc:sldChg>
    </pc:docChg>
  </pc:docChgLst>
  <pc:docChgLst>
    <pc:chgData name="Kin Tung" userId="S::kin.tung@tuni.fi::e2c427a8-ebcb-478c-b51b-e4f5e16d720d" providerId="AD" clId="Web-{EBB12BD5-41B8-E2A1-1A95-A7835837C74B}"/>
    <pc:docChg chg="modSld">
      <pc:chgData name="Kin Tung" userId="S::kin.tung@tuni.fi::e2c427a8-ebcb-478c-b51b-e4f5e16d720d" providerId="AD" clId="Web-{EBB12BD5-41B8-E2A1-1A95-A7835837C74B}" dt="2024-10-24T07:54:29.514" v="7" actId="1076"/>
      <pc:docMkLst>
        <pc:docMk/>
      </pc:docMkLst>
      <pc:sldChg chg="addSp delSp modSp addAnim">
        <pc:chgData name="Kin Tung" userId="S::kin.tung@tuni.fi::e2c427a8-ebcb-478c-b51b-e4f5e16d720d" providerId="AD" clId="Web-{EBB12BD5-41B8-E2A1-1A95-A7835837C74B}" dt="2024-10-24T07:54:29.514" v="7" actId="1076"/>
        <pc:sldMkLst>
          <pc:docMk/>
          <pc:sldMk cId="3728914402" sldId="268"/>
        </pc:sldMkLst>
        <pc:spChg chg="del">
          <ac:chgData name="Kin Tung" userId="S::kin.tung@tuni.fi::e2c427a8-ebcb-478c-b51b-e4f5e16d720d" providerId="AD" clId="Web-{EBB12BD5-41B8-E2A1-1A95-A7835837C74B}" dt="2024-10-24T07:54:17.889" v="4"/>
          <ac:spMkLst>
            <pc:docMk/>
            <pc:sldMk cId="3728914402" sldId="268"/>
            <ac:spMk id="3" creationId="{EDFD8FA2-8B56-361B-343D-418905996FCB}"/>
          </ac:spMkLst>
        </pc:spChg>
        <pc:picChg chg="add mod">
          <ac:chgData name="Kin Tung" userId="S::kin.tung@tuni.fi::e2c427a8-ebcb-478c-b51b-e4f5e16d720d" providerId="AD" clId="Web-{EBB12BD5-41B8-E2A1-1A95-A7835837C74B}" dt="2024-10-24T07:54:29.514" v="7" actId="1076"/>
          <ac:picMkLst>
            <pc:docMk/>
            <pc:sldMk cId="3728914402" sldId="268"/>
            <ac:picMk id="4" creationId="{C79C60C9-4B8D-D0C3-C8E2-CAB4C0955F6C}"/>
          </ac:picMkLst>
        </pc:picChg>
      </pc:sldChg>
    </pc:docChg>
  </pc:docChgLst>
  <pc:docChgLst>
    <pc:chgData name="Eren Pekgöz (TAU)" userId="S::eren.pekgoz@tuni.fi::8523475f-3a6a-4547-8ef3-83cabe0763f0" providerId="AD" clId="Web-{8207923F-6B88-29F7-20D0-5D4A5EEF8F1F}"/>
    <pc:docChg chg="addSld delSld modSld sldOrd">
      <pc:chgData name="Eren Pekgöz (TAU)" userId="S::eren.pekgoz@tuni.fi::8523475f-3a6a-4547-8ef3-83cabe0763f0" providerId="AD" clId="Web-{8207923F-6B88-29F7-20D0-5D4A5EEF8F1F}" dt="2024-10-23T11:57:04.862" v="697"/>
      <pc:docMkLst>
        <pc:docMk/>
      </pc:docMkLst>
      <pc:sldChg chg="addSp delSp modSp">
        <pc:chgData name="Eren Pekgöz (TAU)" userId="S::eren.pekgoz@tuni.fi::8523475f-3a6a-4547-8ef3-83cabe0763f0" providerId="AD" clId="Web-{8207923F-6B88-29F7-20D0-5D4A5EEF8F1F}" dt="2024-10-23T11:57:04.862" v="697"/>
        <pc:sldMkLst>
          <pc:docMk/>
          <pc:sldMk cId="162493051" sldId="276"/>
        </pc:sldMkLst>
        <pc:spChg chg="del mod">
          <ac:chgData name="Eren Pekgöz (TAU)" userId="S::eren.pekgoz@tuni.fi::8523475f-3a6a-4547-8ef3-83cabe0763f0" providerId="AD" clId="Web-{8207923F-6B88-29F7-20D0-5D4A5EEF8F1F}" dt="2024-10-23T11:46:40.902" v="177"/>
          <ac:spMkLst>
            <pc:docMk/>
            <pc:sldMk cId="162493051" sldId="276"/>
            <ac:spMk id="3" creationId="{4EA360F7-8E7D-0ED7-5879-D8F5CD9BE133}"/>
          </ac:spMkLst>
        </pc:spChg>
        <pc:spChg chg="add del mod">
          <ac:chgData name="Eren Pekgöz (TAU)" userId="S::eren.pekgoz@tuni.fi::8523475f-3a6a-4547-8ef3-83cabe0763f0" providerId="AD" clId="Web-{8207923F-6B88-29F7-20D0-5D4A5EEF8F1F}" dt="2024-10-23T11:46:46.355" v="178"/>
          <ac:spMkLst>
            <pc:docMk/>
            <pc:sldMk cId="162493051" sldId="276"/>
            <ac:spMk id="6" creationId="{E089DC13-2CAD-48DC-41CE-56E3AECC4C39}"/>
          </ac:spMkLst>
        </pc:spChg>
        <pc:graphicFrameChg chg="add mod modGraphic">
          <ac:chgData name="Eren Pekgöz (TAU)" userId="S::eren.pekgoz@tuni.fi::8523475f-3a6a-4547-8ef3-83cabe0763f0" providerId="AD" clId="Web-{8207923F-6B88-29F7-20D0-5D4A5EEF8F1F}" dt="2024-10-23T11:57:04.862" v="697"/>
          <ac:graphicFrameMkLst>
            <pc:docMk/>
            <pc:sldMk cId="162493051" sldId="276"/>
            <ac:graphicFrameMk id="4" creationId="{D5ADEA5F-026C-0DCE-1A3C-26CECDAF659D}"/>
          </ac:graphicFrameMkLst>
        </pc:graphicFrameChg>
      </pc:sldChg>
      <pc:sldChg chg="modSp new del">
        <pc:chgData name="Eren Pekgöz (TAU)" userId="S::eren.pekgoz@tuni.fi::8523475f-3a6a-4547-8ef3-83cabe0763f0" providerId="AD" clId="Web-{8207923F-6B88-29F7-20D0-5D4A5EEF8F1F}" dt="2024-10-23T11:53:40.292" v="658"/>
        <pc:sldMkLst>
          <pc:docMk/>
          <pc:sldMk cId="1613105048" sldId="277"/>
        </pc:sldMkLst>
        <pc:spChg chg="mod">
          <ac:chgData name="Eren Pekgöz (TAU)" userId="S::eren.pekgoz@tuni.fi::8523475f-3a6a-4547-8ef3-83cabe0763f0" providerId="AD" clId="Web-{8207923F-6B88-29F7-20D0-5D4A5EEF8F1F}" dt="2024-10-23T11:53:31.104" v="656" actId="20577"/>
          <ac:spMkLst>
            <pc:docMk/>
            <pc:sldMk cId="1613105048" sldId="277"/>
            <ac:spMk id="2" creationId="{D82F52C9-B29C-5AB6-2BC1-F3B8164A39CF}"/>
          </ac:spMkLst>
        </pc:spChg>
      </pc:sldChg>
      <pc:sldChg chg="modSp add del ord replId">
        <pc:chgData name="Eren Pekgöz (TAU)" userId="S::eren.pekgoz@tuni.fi::8523475f-3a6a-4547-8ef3-83cabe0763f0" providerId="AD" clId="Web-{8207923F-6B88-29F7-20D0-5D4A5EEF8F1F}" dt="2024-10-23T11:54:04.684" v="677"/>
        <pc:sldMkLst>
          <pc:docMk/>
          <pc:sldMk cId="1227704837" sldId="278"/>
        </pc:sldMkLst>
        <pc:spChg chg="mod">
          <ac:chgData name="Eren Pekgöz (TAU)" userId="S::eren.pekgoz@tuni.fi::8523475f-3a6a-4547-8ef3-83cabe0763f0" providerId="AD" clId="Web-{8207923F-6B88-29F7-20D0-5D4A5EEF8F1F}" dt="2024-10-23T11:54:02.465" v="676" actId="20577"/>
          <ac:spMkLst>
            <pc:docMk/>
            <pc:sldMk cId="1227704837" sldId="278"/>
            <ac:spMk id="2" creationId="{F9D2FA95-DA76-8D9B-F4FF-C1643A050F49}"/>
          </ac:spMkLst>
        </pc:spChg>
      </pc:sldChg>
    </pc:docChg>
  </pc:docChgLst>
  <pc:docChgLst>
    <pc:chgData name="Daniel Pedraglio O'Hara" userId="S::daniel.pedraglioohara@tuni.fi::f7790cb8-761e-46a4-b976-8ff39301e303" providerId="AD" clId="Web-{A20BC7B3-AC24-63C5-073A-C99A52690D36}"/>
    <pc:docChg chg="addSld delSld modSld">
      <pc:chgData name="Daniel Pedraglio O'Hara" userId="S::daniel.pedraglioohara@tuni.fi::f7790cb8-761e-46a4-b976-8ff39301e303" providerId="AD" clId="Web-{A20BC7B3-AC24-63C5-073A-C99A52690D36}" dt="2024-10-24T09:22:32.631" v="350" actId="1076"/>
      <pc:docMkLst>
        <pc:docMk/>
      </pc:docMkLst>
      <pc:sldChg chg="addSp modSp">
        <pc:chgData name="Daniel Pedraglio O'Hara" userId="S::daniel.pedraglioohara@tuni.fi::f7790cb8-761e-46a4-b976-8ff39301e303" providerId="AD" clId="Web-{A20BC7B3-AC24-63C5-073A-C99A52690D36}" dt="2024-10-24T08:35:34.897" v="11" actId="1076"/>
        <pc:sldMkLst>
          <pc:docMk/>
          <pc:sldMk cId="3728914402" sldId="268"/>
        </pc:sldMkLst>
        <pc:picChg chg="add mod">
          <ac:chgData name="Daniel Pedraglio O'Hara" userId="S::daniel.pedraglioohara@tuni.fi::f7790cb8-761e-46a4-b976-8ff39301e303" providerId="AD" clId="Web-{A20BC7B3-AC24-63C5-073A-C99A52690D36}" dt="2024-10-24T08:35:34.897" v="11" actId="1076"/>
          <ac:picMkLst>
            <pc:docMk/>
            <pc:sldMk cId="3728914402" sldId="268"/>
            <ac:picMk id="3" creationId="{E1F77CAE-D773-03C5-4D38-CEE048E3CCA4}"/>
          </ac:picMkLst>
        </pc:picChg>
      </pc:sldChg>
      <pc:sldChg chg="addSp delSp modSp new del">
        <pc:chgData name="Daniel Pedraglio O'Hara" userId="S::daniel.pedraglioohara@tuni.fi::f7790cb8-761e-46a4-b976-8ff39301e303" providerId="AD" clId="Web-{A20BC7B3-AC24-63C5-073A-C99A52690D36}" dt="2024-10-24T08:33:34.627" v="4"/>
        <pc:sldMkLst>
          <pc:docMk/>
          <pc:sldMk cId="325358396" sldId="280"/>
        </pc:sldMkLst>
        <pc:spChg chg="del">
          <ac:chgData name="Daniel Pedraglio O'Hara" userId="S::daniel.pedraglioohara@tuni.fi::f7790cb8-761e-46a4-b976-8ff39301e303" providerId="AD" clId="Web-{A20BC7B3-AC24-63C5-073A-C99A52690D36}" dt="2024-10-24T08:31:02.933" v="1"/>
          <ac:spMkLst>
            <pc:docMk/>
            <pc:sldMk cId="325358396" sldId="280"/>
            <ac:spMk id="3" creationId="{1408C1B2-214A-1D97-5B34-D13FCCB8727B}"/>
          </ac:spMkLst>
        </pc:spChg>
        <pc:picChg chg="add mod">
          <ac:chgData name="Daniel Pedraglio O'Hara" userId="S::daniel.pedraglioohara@tuni.fi::f7790cb8-761e-46a4-b976-8ff39301e303" providerId="AD" clId="Web-{A20BC7B3-AC24-63C5-073A-C99A52690D36}" dt="2024-10-24T08:32:46.344" v="3"/>
          <ac:picMkLst>
            <pc:docMk/>
            <pc:sldMk cId="325358396" sldId="280"/>
            <ac:picMk id="4" creationId="{D0444ECD-80DC-E6C2-867F-729D90F7CB5C}"/>
          </ac:picMkLst>
        </pc:picChg>
      </pc:sldChg>
      <pc:sldChg chg="addSp delSp modSp new">
        <pc:chgData name="Daniel Pedraglio O'Hara" userId="S::daniel.pedraglioohara@tuni.fi::f7790cb8-761e-46a4-b976-8ff39301e303" providerId="AD" clId="Web-{A20BC7B3-AC24-63C5-073A-C99A52690D36}" dt="2024-10-24T09:22:32.631" v="350" actId="1076"/>
        <pc:sldMkLst>
          <pc:docMk/>
          <pc:sldMk cId="1156188850" sldId="280"/>
        </pc:sldMkLst>
        <pc:spChg chg="mod">
          <ac:chgData name="Daniel Pedraglio O'Hara" userId="S::daniel.pedraglioohara@tuni.fi::f7790cb8-761e-46a4-b976-8ff39301e303" providerId="AD" clId="Web-{A20BC7B3-AC24-63C5-073A-C99A52690D36}" dt="2024-10-24T08:54:48.223" v="33" actId="20577"/>
          <ac:spMkLst>
            <pc:docMk/>
            <pc:sldMk cId="1156188850" sldId="280"/>
            <ac:spMk id="2" creationId="{70501575-12DE-66D9-94E9-197D9C1CDEE2}"/>
          </ac:spMkLst>
        </pc:spChg>
        <pc:spChg chg="mod">
          <ac:chgData name="Daniel Pedraglio O'Hara" userId="S::daniel.pedraglioohara@tuni.fi::f7790cb8-761e-46a4-b976-8ff39301e303" providerId="AD" clId="Web-{A20BC7B3-AC24-63C5-073A-C99A52690D36}" dt="2024-10-24T09:22:26.162" v="349" actId="1076"/>
          <ac:spMkLst>
            <pc:docMk/>
            <pc:sldMk cId="1156188850" sldId="280"/>
            <ac:spMk id="3" creationId="{2DC6327E-5AD6-763F-5595-DB84879FC0CC}"/>
          </ac:spMkLst>
        </pc:spChg>
        <pc:spChg chg="add del">
          <ac:chgData name="Daniel Pedraglio O'Hara" userId="S::daniel.pedraglioohara@tuni.fi::f7790cb8-761e-46a4-b976-8ff39301e303" providerId="AD" clId="Web-{A20BC7B3-AC24-63C5-073A-C99A52690D36}" dt="2024-10-24T09:17:50.823" v="319"/>
          <ac:spMkLst>
            <pc:docMk/>
            <pc:sldMk cId="1156188850" sldId="280"/>
            <ac:spMk id="6" creationId="{27C49472-62FC-85E4-4326-56BF84030420}"/>
          </ac:spMkLst>
        </pc:spChg>
        <pc:spChg chg="add mod">
          <ac:chgData name="Daniel Pedraglio O'Hara" userId="S::daniel.pedraglioohara@tuni.fi::f7790cb8-761e-46a4-b976-8ff39301e303" providerId="AD" clId="Web-{A20BC7B3-AC24-63C5-073A-C99A52690D36}" dt="2024-10-24T09:18:13.605" v="328" actId="14100"/>
          <ac:spMkLst>
            <pc:docMk/>
            <pc:sldMk cId="1156188850" sldId="280"/>
            <ac:spMk id="7" creationId="{9FF98D50-F837-B93E-D9BA-A9ECDD7E577C}"/>
          </ac:spMkLst>
        </pc:spChg>
        <pc:picChg chg="add mod">
          <ac:chgData name="Daniel Pedraglio O'Hara" userId="S::daniel.pedraglioohara@tuni.fi::f7790cb8-761e-46a4-b976-8ff39301e303" providerId="AD" clId="Web-{A20BC7B3-AC24-63C5-073A-C99A52690D36}" dt="2024-10-24T09:22:32.631" v="350" actId="1076"/>
          <ac:picMkLst>
            <pc:docMk/>
            <pc:sldMk cId="1156188850" sldId="280"/>
            <ac:picMk id="4" creationId="{8A7DB4A0-4BD0-865A-9BEA-8524F34FA43B}"/>
          </ac:picMkLst>
        </pc:picChg>
        <pc:picChg chg="add mod">
          <ac:chgData name="Daniel Pedraglio O'Hara" userId="S::daniel.pedraglioohara@tuni.fi::f7790cb8-761e-46a4-b976-8ff39301e303" providerId="AD" clId="Web-{A20BC7B3-AC24-63C5-073A-C99A52690D36}" dt="2024-10-24T09:18:31.278" v="332" actId="1076"/>
          <ac:picMkLst>
            <pc:docMk/>
            <pc:sldMk cId="1156188850" sldId="280"/>
            <ac:picMk id="5" creationId="{E7D49ECC-E494-6CF1-E190-B17DAF99FD34}"/>
          </ac:picMkLst>
        </pc:picChg>
      </pc:sldChg>
    </pc:docChg>
  </pc:docChgLst>
  <pc:docChgLst>
    <pc:chgData name="Daniel Pedraglio O'Hara" userId="S::daniel.pedraglioohara@tuni.fi::f7790cb8-761e-46a4-b976-8ff39301e303" providerId="AD" clId="Web-{3F2B7430-3623-B1CC-F6B9-AD7072C6F85A}"/>
    <pc:docChg chg="addSld modSld">
      <pc:chgData name="Daniel Pedraglio O'Hara" userId="S::daniel.pedraglioohara@tuni.fi::f7790cb8-761e-46a4-b976-8ff39301e303" providerId="AD" clId="Web-{3F2B7430-3623-B1CC-F6B9-AD7072C6F85A}" dt="2024-09-22T14:13:10.252" v="1183"/>
      <pc:docMkLst>
        <pc:docMk/>
      </pc:docMkLst>
      <pc:sldChg chg="modSp">
        <pc:chgData name="Daniel Pedraglio O'Hara" userId="S::daniel.pedraglioohara@tuni.fi::f7790cb8-761e-46a4-b976-8ff39301e303" providerId="AD" clId="Web-{3F2B7430-3623-B1CC-F6B9-AD7072C6F85A}" dt="2024-09-22T13:48:38.183" v="1164" actId="20577"/>
        <pc:sldMkLst>
          <pc:docMk/>
          <pc:sldMk cId="109857222" sldId="256"/>
        </pc:sldMkLst>
        <pc:spChg chg="mod">
          <ac:chgData name="Daniel Pedraglio O'Hara" userId="S::daniel.pedraglioohara@tuni.fi::f7790cb8-761e-46a4-b976-8ff39301e303" providerId="AD" clId="Web-{3F2B7430-3623-B1CC-F6B9-AD7072C6F85A}" dt="2024-09-22T13:13:32.832" v="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3F2B7430-3623-B1CC-F6B9-AD7072C6F85A}" dt="2024-09-22T13:48:38.183" v="116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Daniel Pedraglio O'Hara" userId="S::daniel.pedraglioohara@tuni.fi::f7790cb8-761e-46a4-b976-8ff39301e303" providerId="AD" clId="Web-{3F2B7430-3623-B1CC-F6B9-AD7072C6F85A}" dt="2024-09-22T14:08:45.763" v="1181" actId="1076"/>
        <pc:sldMkLst>
          <pc:docMk/>
          <pc:sldMk cId="318246519" sldId="257"/>
        </pc:sldMkLst>
      </pc:sldChg>
      <pc:sldChg chg="modSp">
        <pc:chgData name="Daniel Pedraglio O'Hara" userId="S::daniel.pedraglioohara@tuni.fi::f7790cb8-761e-46a4-b976-8ff39301e303" providerId="AD" clId="Web-{3F2B7430-3623-B1CC-F6B9-AD7072C6F85A}" dt="2024-09-22T13:33:32.912" v="291" actId="20577"/>
        <pc:sldMkLst>
          <pc:docMk/>
          <pc:sldMk cId="2674996044" sldId="258"/>
        </pc:sldMkLst>
      </pc:sldChg>
      <pc:sldChg chg="modSp">
        <pc:chgData name="Daniel Pedraglio O'Hara" userId="S::daniel.pedraglioohara@tuni.fi::f7790cb8-761e-46a4-b976-8ff39301e303" providerId="AD" clId="Web-{3F2B7430-3623-B1CC-F6B9-AD7072C6F85A}" dt="2024-09-22T13:22:07.489" v="144" actId="20577"/>
        <pc:sldMkLst>
          <pc:docMk/>
          <pc:sldMk cId="1731045670" sldId="259"/>
        </pc:sldMkLst>
      </pc:sldChg>
      <pc:sldChg chg="addSp delSp modSp">
        <pc:chgData name="Daniel Pedraglio O'Hara" userId="S::daniel.pedraglioohara@tuni.fi::f7790cb8-761e-46a4-b976-8ff39301e303" providerId="AD" clId="Web-{3F2B7430-3623-B1CC-F6B9-AD7072C6F85A}" dt="2024-09-22T13:46:06.280" v="1153"/>
        <pc:sldMkLst>
          <pc:docMk/>
          <pc:sldMk cId="3420472221" sldId="260"/>
        </pc:sldMkLst>
      </pc:sldChg>
      <pc:sldChg chg="addSp delSp modSp">
        <pc:chgData name="Daniel Pedraglio O'Hara" userId="S::daniel.pedraglioohara@tuni.fi::f7790cb8-761e-46a4-b976-8ff39301e303" providerId="AD" clId="Web-{3F2B7430-3623-B1CC-F6B9-AD7072C6F85A}" dt="2024-09-22T14:13:10.252" v="1183"/>
        <pc:sldMkLst>
          <pc:docMk/>
          <pc:sldMk cId="2126755220" sldId="261"/>
        </pc:sldMkLst>
      </pc:sldChg>
      <pc:sldChg chg="delSp modSp mod modClrScheme chgLayout">
        <pc:chgData name="Daniel Pedraglio O'Hara" userId="S::daniel.pedraglioohara@tuni.fi::f7790cb8-761e-46a4-b976-8ff39301e303" providerId="AD" clId="Web-{3F2B7430-3623-B1CC-F6B9-AD7072C6F85A}" dt="2024-09-22T13:28:05.293" v="246" actId="20577"/>
        <pc:sldMkLst>
          <pc:docMk/>
          <pc:sldMk cId="2371091842" sldId="262"/>
        </pc:sldMkLst>
        <pc:spChg chg="mod ord">
          <ac:chgData name="Daniel Pedraglio O'Hara" userId="S::daniel.pedraglioohara@tuni.fi::f7790cb8-761e-46a4-b976-8ff39301e303" providerId="AD" clId="Web-{3F2B7430-3623-B1CC-F6B9-AD7072C6F85A}" dt="2024-09-22T13:28:05.293" v="246" actId="20577"/>
          <ac:spMkLst>
            <pc:docMk/>
            <pc:sldMk cId="2371091842" sldId="262"/>
            <ac:spMk id="2" creationId="{8C76E59C-12CB-0F92-5361-140B641F177F}"/>
          </ac:spMkLst>
        </pc:spChg>
      </pc:sldChg>
      <pc:sldChg chg="modSp new">
        <pc:chgData name="Daniel Pedraglio O'Hara" userId="S::daniel.pedraglioohara@tuni.fi::f7790cb8-761e-46a4-b976-8ff39301e303" providerId="AD" clId="Web-{3F2B7430-3623-B1CC-F6B9-AD7072C6F85A}" dt="2024-09-22T13:47:42.596" v="1161" actId="20577"/>
        <pc:sldMkLst>
          <pc:docMk/>
          <pc:sldMk cId="3927142184" sldId="263"/>
        </pc:sldMkLst>
      </pc:sldChg>
    </pc:docChg>
  </pc:docChgLst>
  <pc:docChgLst>
    <pc:chgData name="Kin Tung" userId="S::kin.tung@tuni.fi::e2c427a8-ebcb-478c-b51b-e4f5e16d720d" providerId="AD" clId="Web-{BD08403E-5C0A-ED6C-50E6-E53FD6606088}"/>
    <pc:docChg chg="modSld">
      <pc:chgData name="Kin Tung" userId="S::kin.tung@tuni.fi::e2c427a8-ebcb-478c-b51b-e4f5e16d720d" providerId="AD" clId="Web-{BD08403E-5C0A-ED6C-50E6-E53FD6606088}" dt="2024-10-24T14:00:15.568" v="66" actId="20577"/>
      <pc:docMkLst>
        <pc:docMk/>
      </pc:docMkLst>
      <pc:sldChg chg="modSp">
        <pc:chgData name="Kin Tung" userId="S::kin.tung@tuni.fi::e2c427a8-ebcb-478c-b51b-e4f5e16d720d" providerId="AD" clId="Web-{BD08403E-5C0A-ED6C-50E6-E53FD6606088}" dt="2024-10-24T14:00:15.568" v="66" actId="20577"/>
        <pc:sldMkLst>
          <pc:docMk/>
          <pc:sldMk cId="4050065898" sldId="267"/>
        </pc:sldMkLst>
        <pc:spChg chg="mod">
          <ac:chgData name="Kin Tung" userId="S::kin.tung@tuni.fi::e2c427a8-ebcb-478c-b51b-e4f5e16d720d" providerId="AD" clId="Web-{BD08403E-5C0A-ED6C-50E6-E53FD6606088}" dt="2024-10-24T14:00:15.568" v="66" actId="20577"/>
          <ac:spMkLst>
            <pc:docMk/>
            <pc:sldMk cId="4050065898" sldId="267"/>
            <ac:spMk id="3" creationId="{99E07EC2-C690-1DA6-224D-EBBF93639006}"/>
          </ac:spMkLst>
        </pc:spChg>
      </pc:sldChg>
    </pc:docChg>
  </pc:docChgLst>
  <pc:docChgLst>
    <pc:chgData name="Daniel Pedraglio O'Hara" userId="S::daniel.pedraglioohara@tuni.fi::f7790cb8-761e-46a4-b976-8ff39301e303" providerId="AD" clId="Web-{3FCE9FDE-D375-85EC-C735-E45D65FE7E1F}"/>
    <pc:docChg chg="addSld modSld">
      <pc:chgData name="Daniel Pedraglio O'Hara" userId="S::daniel.pedraglioohara@tuni.fi::f7790cb8-761e-46a4-b976-8ff39301e303" providerId="AD" clId="Web-{3FCE9FDE-D375-85EC-C735-E45D65FE7E1F}" dt="2024-09-20T13:03:56.212" v="37" actId="20577"/>
      <pc:docMkLst>
        <pc:docMk/>
      </pc:docMkLst>
      <pc:sldChg chg="modSp">
        <pc:chgData name="Daniel Pedraglio O'Hara" userId="S::daniel.pedraglioohara@tuni.fi::f7790cb8-761e-46a4-b976-8ff39301e303" providerId="AD" clId="Web-{3FCE9FDE-D375-85EC-C735-E45D65FE7E1F}" dt="2024-09-20T13:03:17.071" v="16" actId="20577"/>
        <pc:sldMkLst>
          <pc:docMk/>
          <pc:sldMk cId="109857222" sldId="256"/>
        </pc:sldMkLst>
        <pc:spChg chg="mod">
          <ac:chgData name="Daniel Pedraglio O'Hara" userId="S::daniel.pedraglioohara@tuni.fi::f7790cb8-761e-46a4-b976-8ff39301e303" providerId="AD" clId="Web-{3FCE9FDE-D375-85EC-C735-E45D65FE7E1F}" dt="2024-09-20T13:02:58.227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iel Pedraglio O'Hara" userId="S::daniel.pedraglioohara@tuni.fi::f7790cb8-761e-46a4-b976-8ff39301e303" providerId="AD" clId="Web-{3FCE9FDE-D375-85EC-C735-E45D65FE7E1F}" dt="2024-09-20T13:03:17.071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Daniel Pedraglio O'Hara" userId="S::daniel.pedraglioohara@tuni.fi::f7790cb8-761e-46a4-b976-8ff39301e303" providerId="AD" clId="Web-{3FCE9FDE-D375-85EC-C735-E45D65FE7E1F}" dt="2024-09-20T13:03:24.899" v="21" actId="20577"/>
        <pc:sldMkLst>
          <pc:docMk/>
          <pc:sldMk cId="318246519" sldId="257"/>
        </pc:sldMkLst>
      </pc:sldChg>
      <pc:sldChg chg="modSp new">
        <pc:chgData name="Daniel Pedraglio O'Hara" userId="S::daniel.pedraglioohara@tuni.fi::f7790cb8-761e-46a4-b976-8ff39301e303" providerId="AD" clId="Web-{3FCE9FDE-D375-85EC-C735-E45D65FE7E1F}" dt="2024-09-20T13:03:36.134" v="29" actId="20577"/>
        <pc:sldMkLst>
          <pc:docMk/>
          <pc:sldMk cId="2674996044" sldId="258"/>
        </pc:sldMkLst>
      </pc:sldChg>
      <pc:sldChg chg="modSp new">
        <pc:chgData name="Daniel Pedraglio O'Hara" userId="S::daniel.pedraglioohara@tuni.fi::f7790cb8-761e-46a4-b976-8ff39301e303" providerId="AD" clId="Web-{3FCE9FDE-D375-85EC-C735-E45D65FE7E1F}" dt="2024-09-20T13:03:39.728" v="30" actId="20577"/>
        <pc:sldMkLst>
          <pc:docMk/>
          <pc:sldMk cId="1731045670" sldId="259"/>
        </pc:sldMkLst>
      </pc:sldChg>
      <pc:sldChg chg="modSp new">
        <pc:chgData name="Daniel Pedraglio O'Hara" userId="S::daniel.pedraglioohara@tuni.fi::f7790cb8-761e-46a4-b976-8ff39301e303" providerId="AD" clId="Web-{3FCE9FDE-D375-85EC-C735-E45D65FE7E1F}" dt="2024-09-20T13:03:42.743" v="31" actId="20577"/>
        <pc:sldMkLst>
          <pc:docMk/>
          <pc:sldMk cId="3420472221" sldId="260"/>
        </pc:sldMkLst>
      </pc:sldChg>
      <pc:sldChg chg="modSp new">
        <pc:chgData name="Daniel Pedraglio O'Hara" userId="S::daniel.pedraglioohara@tuni.fi::f7790cb8-761e-46a4-b976-8ff39301e303" providerId="AD" clId="Web-{3FCE9FDE-D375-85EC-C735-E45D65FE7E1F}" dt="2024-09-20T13:03:48.853" v="34" actId="20577"/>
        <pc:sldMkLst>
          <pc:docMk/>
          <pc:sldMk cId="2126755220" sldId="261"/>
        </pc:sldMkLst>
      </pc:sldChg>
      <pc:sldChg chg="modSp new">
        <pc:chgData name="Daniel Pedraglio O'Hara" userId="S::daniel.pedraglioohara@tuni.fi::f7790cb8-761e-46a4-b976-8ff39301e303" providerId="AD" clId="Web-{3FCE9FDE-D375-85EC-C735-E45D65FE7E1F}" dt="2024-09-20T13:03:56.212" v="37" actId="20577"/>
        <pc:sldMkLst>
          <pc:docMk/>
          <pc:sldMk cId="2371091842" sldId="262"/>
        </pc:sldMkLst>
        <pc:spChg chg="mod">
          <ac:chgData name="Daniel Pedraglio O'Hara" userId="S::daniel.pedraglioohara@tuni.fi::f7790cb8-761e-46a4-b976-8ff39301e303" providerId="AD" clId="Web-{3FCE9FDE-D375-85EC-C735-E45D65FE7E1F}" dt="2024-09-20T13:03:56.212" v="37" actId="20577"/>
          <ac:spMkLst>
            <pc:docMk/>
            <pc:sldMk cId="2371091842" sldId="262"/>
            <ac:spMk id="2" creationId="{8C76E59C-12CB-0F92-5361-140B641F177F}"/>
          </ac:spMkLst>
        </pc:spChg>
      </pc:sldChg>
    </pc:docChg>
  </pc:docChgLst>
  <pc:docChgLst>
    <pc:chgData name="Eren Pekgöz (TAU)" userId="S::eren.pekgoz@tuni.fi::8523475f-3a6a-4547-8ef3-83cabe0763f0" providerId="AD" clId="Web-{313723B4-283A-5AEA-B542-D3D6E71CB605}"/>
    <pc:docChg chg="modSld">
      <pc:chgData name="Eren Pekgöz (TAU)" userId="S::eren.pekgoz@tuni.fi::8523475f-3a6a-4547-8ef3-83cabe0763f0" providerId="AD" clId="Web-{313723B4-283A-5AEA-B542-D3D6E71CB605}" dt="2024-09-25T15:37:13.502" v="17"/>
      <pc:docMkLst>
        <pc:docMk/>
      </pc:docMkLst>
      <pc:sldChg chg="modSp">
        <pc:chgData name="Eren Pekgöz (TAU)" userId="S::eren.pekgoz@tuni.fi::8523475f-3a6a-4547-8ef3-83cabe0763f0" providerId="AD" clId="Web-{313723B4-283A-5AEA-B542-D3D6E71CB605}" dt="2024-09-25T15:37:13.502" v="17"/>
        <pc:sldMkLst>
          <pc:docMk/>
          <pc:sldMk cId="2126755220" sldId="261"/>
        </pc:sldMkLst>
      </pc:sldChg>
    </pc:docChg>
  </pc:docChgLst>
  <pc:docChgLst>
    <pc:chgData name="Kin Tung" userId="S::kin.tung@tuni.fi::e2c427a8-ebcb-478c-b51b-e4f5e16d720d" providerId="AD" clId="Web-{86519528-EDC6-AA20-ED25-3088E69EA4EA}"/>
    <pc:docChg chg="modSld">
      <pc:chgData name="Kin Tung" userId="S::kin.tung@tuni.fi::e2c427a8-ebcb-478c-b51b-e4f5e16d720d" providerId="AD" clId="Web-{86519528-EDC6-AA20-ED25-3088E69EA4EA}" dt="2024-10-24T16:43:29.351" v="365" actId="1076"/>
      <pc:docMkLst>
        <pc:docMk/>
      </pc:docMkLst>
      <pc:sldChg chg="modSp">
        <pc:chgData name="Kin Tung" userId="S::kin.tung@tuni.fi::e2c427a8-ebcb-478c-b51b-e4f5e16d720d" providerId="AD" clId="Web-{86519528-EDC6-AA20-ED25-3088E69EA4EA}" dt="2024-10-24T16:24:57.472" v="13" actId="20577"/>
        <pc:sldMkLst>
          <pc:docMk/>
          <pc:sldMk cId="4050065898" sldId="267"/>
        </pc:sldMkLst>
        <pc:spChg chg="mod">
          <ac:chgData name="Kin Tung" userId="S::kin.tung@tuni.fi::e2c427a8-ebcb-478c-b51b-e4f5e16d720d" providerId="AD" clId="Web-{86519528-EDC6-AA20-ED25-3088E69EA4EA}" dt="2024-10-24T16:24:57.472" v="13" actId="20577"/>
          <ac:spMkLst>
            <pc:docMk/>
            <pc:sldMk cId="4050065898" sldId="267"/>
            <ac:spMk id="3" creationId="{99E07EC2-C690-1DA6-224D-EBBF93639006}"/>
          </ac:spMkLst>
        </pc:spChg>
      </pc:sldChg>
      <pc:sldChg chg="addSp modSp">
        <pc:chgData name="Kin Tung" userId="S::kin.tung@tuni.fi::e2c427a8-ebcb-478c-b51b-e4f5e16d720d" providerId="AD" clId="Web-{86519528-EDC6-AA20-ED25-3088E69EA4EA}" dt="2024-10-24T16:43:29.351" v="365" actId="1076"/>
        <pc:sldMkLst>
          <pc:docMk/>
          <pc:sldMk cId="1714263035" sldId="272"/>
        </pc:sldMkLst>
        <pc:spChg chg="add mod">
          <ac:chgData name="Kin Tung" userId="S::kin.tung@tuni.fi::e2c427a8-ebcb-478c-b51b-e4f5e16d720d" providerId="AD" clId="Web-{86519528-EDC6-AA20-ED25-3088E69EA4EA}" dt="2024-10-24T16:43:29.351" v="365" actId="1076"/>
          <ac:spMkLst>
            <pc:docMk/>
            <pc:sldMk cId="1714263035" sldId="272"/>
            <ac:spMk id="5" creationId="{EE44AA40-EBD4-42B3-61A9-278CB15D3949}"/>
          </ac:spMkLst>
        </pc:spChg>
        <pc:spChg chg="add mod">
          <ac:chgData name="Kin Tung" userId="S::kin.tung@tuni.fi::e2c427a8-ebcb-478c-b51b-e4f5e16d720d" providerId="AD" clId="Web-{86519528-EDC6-AA20-ED25-3088E69EA4EA}" dt="2024-10-24T16:43:26.007" v="364" actId="1076"/>
          <ac:spMkLst>
            <pc:docMk/>
            <pc:sldMk cId="1714263035" sldId="272"/>
            <ac:spMk id="6" creationId="{5605200B-A2C2-E45B-BFA7-2E3D75DD5ADD}"/>
          </ac:spMkLst>
        </pc:spChg>
        <pc:spChg chg="add mod">
          <ac:chgData name="Kin Tung" userId="S::kin.tung@tuni.fi::e2c427a8-ebcb-478c-b51b-e4f5e16d720d" providerId="AD" clId="Web-{86519528-EDC6-AA20-ED25-3088E69EA4EA}" dt="2024-10-24T16:43:23.617" v="363" actId="1076"/>
          <ac:spMkLst>
            <pc:docMk/>
            <pc:sldMk cId="1714263035" sldId="272"/>
            <ac:spMk id="8" creationId="{16F8C0A8-5030-2BA6-2653-C48DF0EC26D2}"/>
          </ac:spMkLst>
        </pc:spChg>
        <pc:picChg chg="mod">
          <ac:chgData name="Kin Tung" userId="S::kin.tung@tuni.fi::e2c427a8-ebcb-478c-b51b-e4f5e16d720d" providerId="AD" clId="Web-{86519528-EDC6-AA20-ED25-3088E69EA4EA}" dt="2024-10-24T16:39:42.735" v="318" actId="1076"/>
          <ac:picMkLst>
            <pc:docMk/>
            <pc:sldMk cId="1714263035" sldId="272"/>
            <ac:picMk id="4" creationId="{439865F7-E27C-F474-E34D-51445151A073}"/>
          </ac:picMkLst>
        </pc:picChg>
        <pc:picChg chg="mod">
          <ac:chgData name="Kin Tung" userId="S::kin.tung@tuni.fi::e2c427a8-ebcb-478c-b51b-e4f5e16d720d" providerId="AD" clId="Web-{86519528-EDC6-AA20-ED25-3088E69EA4EA}" dt="2024-10-24T16:39:41.891" v="317" actId="1076"/>
          <ac:picMkLst>
            <pc:docMk/>
            <pc:sldMk cId="1714263035" sldId="272"/>
            <ac:picMk id="7" creationId="{4F047648-39F1-27F6-129E-D563D0A82089}"/>
          </ac:picMkLst>
        </pc:picChg>
      </pc:sldChg>
      <pc:sldChg chg="modSp">
        <pc:chgData name="Kin Tung" userId="S::kin.tung@tuni.fi::e2c427a8-ebcb-478c-b51b-e4f5e16d720d" providerId="AD" clId="Web-{86519528-EDC6-AA20-ED25-3088E69EA4EA}" dt="2024-10-24T16:34:11.224" v="313"/>
        <pc:sldMkLst>
          <pc:docMk/>
          <pc:sldMk cId="162493051" sldId="276"/>
        </pc:sldMkLst>
        <pc:graphicFrameChg chg="mod modGraphic">
          <ac:chgData name="Kin Tung" userId="S::kin.tung@tuni.fi::e2c427a8-ebcb-478c-b51b-e4f5e16d720d" providerId="AD" clId="Web-{86519528-EDC6-AA20-ED25-3088E69EA4EA}" dt="2024-10-24T16:34:11.224" v="313"/>
          <ac:graphicFrameMkLst>
            <pc:docMk/>
            <pc:sldMk cId="162493051" sldId="276"/>
            <ac:graphicFrameMk id="4" creationId="{D5ADEA5F-026C-0DCE-1A3C-26CECDAF659D}"/>
          </ac:graphicFrameMkLst>
        </pc:graphicFrameChg>
      </pc:sldChg>
    </pc:docChg>
  </pc:docChgLst>
  <pc:docChgLst>
    <pc:chgData name="Kin Tung" userId="S::kin.tung@tuni.fi::e2c427a8-ebcb-478c-b51b-e4f5e16d720d" providerId="AD" clId="Web-{8BF52DE1-5606-994D-EB1B-BB148AC4B362}"/>
    <pc:docChg chg="modSld">
      <pc:chgData name="Kin Tung" userId="S::kin.tung@tuni.fi::e2c427a8-ebcb-478c-b51b-e4f5e16d720d" providerId="AD" clId="Web-{8BF52DE1-5606-994D-EB1B-BB148AC4B362}" dt="2024-10-24T08:26:33.685" v="215"/>
      <pc:docMkLst>
        <pc:docMk/>
      </pc:docMkLst>
      <pc:sldChg chg="addSp delSp modSp addAnim delAnim">
        <pc:chgData name="Kin Tung" userId="S::kin.tung@tuni.fi::e2c427a8-ebcb-478c-b51b-e4f5e16d720d" providerId="AD" clId="Web-{8BF52DE1-5606-994D-EB1B-BB148AC4B362}" dt="2024-10-24T08:26:33.685" v="215"/>
        <pc:sldMkLst>
          <pc:docMk/>
          <pc:sldMk cId="3728914402" sldId="268"/>
        </pc:sldMkLst>
        <pc:picChg chg="add del mod">
          <ac:chgData name="Kin Tung" userId="S::kin.tung@tuni.fi::e2c427a8-ebcb-478c-b51b-e4f5e16d720d" providerId="AD" clId="Web-{8BF52DE1-5606-994D-EB1B-BB148AC4B362}" dt="2024-10-24T08:26:33.685" v="215"/>
          <ac:picMkLst>
            <pc:docMk/>
            <pc:sldMk cId="3728914402" sldId="268"/>
            <ac:picMk id="3" creationId="{046A2089-FE20-4F1C-36EA-590BC78F8A7C}"/>
          </ac:picMkLst>
        </pc:picChg>
        <pc:picChg chg="del">
          <ac:chgData name="Kin Tung" userId="S::kin.tung@tuni.fi::e2c427a8-ebcb-478c-b51b-e4f5e16d720d" providerId="AD" clId="Web-{8BF52DE1-5606-994D-EB1B-BB148AC4B362}" dt="2024-10-24T08:16:45.195" v="108"/>
          <ac:picMkLst>
            <pc:docMk/>
            <pc:sldMk cId="3728914402" sldId="268"/>
            <ac:picMk id="4" creationId="{C79C60C9-4B8D-D0C3-C8E2-CAB4C0955F6C}"/>
          </ac:picMkLst>
        </pc:picChg>
      </pc:sldChg>
      <pc:sldChg chg="modSp">
        <pc:chgData name="Kin Tung" userId="S::kin.tung@tuni.fi::e2c427a8-ebcb-478c-b51b-e4f5e16d720d" providerId="AD" clId="Web-{8BF52DE1-5606-994D-EB1B-BB148AC4B362}" dt="2024-10-24T08:22:26.941" v="214" actId="20577"/>
        <pc:sldMkLst>
          <pc:docMk/>
          <pc:sldMk cId="162493051" sldId="276"/>
        </pc:sldMkLst>
        <pc:spChg chg="mod">
          <ac:chgData name="Kin Tung" userId="S::kin.tung@tuni.fi::e2c427a8-ebcb-478c-b51b-e4f5e16d720d" providerId="AD" clId="Web-{8BF52DE1-5606-994D-EB1B-BB148AC4B362}" dt="2024-10-24T08:22:26.941" v="214" actId="20577"/>
          <ac:spMkLst>
            <pc:docMk/>
            <pc:sldMk cId="162493051" sldId="276"/>
            <ac:spMk id="2" creationId="{A95BDDF0-4509-DFDD-4A79-B3D3A7CEF811}"/>
          </ac:spMkLst>
        </pc:spChg>
        <pc:graphicFrameChg chg="mod modGraphic">
          <ac:chgData name="Kin Tung" userId="S::kin.tung@tuni.fi::e2c427a8-ebcb-478c-b51b-e4f5e16d720d" providerId="AD" clId="Web-{8BF52DE1-5606-994D-EB1B-BB148AC4B362}" dt="2024-10-24T08:20:54.641" v="193"/>
          <ac:graphicFrameMkLst>
            <pc:docMk/>
            <pc:sldMk cId="162493051" sldId="276"/>
            <ac:graphicFrameMk id="4" creationId="{D5ADEA5F-026C-0DCE-1A3C-26CECDAF659D}"/>
          </ac:graphicFrameMkLst>
        </pc:graphicFrameChg>
      </pc:sldChg>
    </pc:docChg>
  </pc:docChgLst>
  <pc:docChgLst>
    <pc:chgData name="Kin Tung" userId="S::kin.tung@tuni.fi::e2c427a8-ebcb-478c-b51b-e4f5e16d720d" providerId="AD" clId="Web-{8037BA77-21D2-2C51-5450-7B3E1E519F03}"/>
    <pc:docChg chg="modSld">
      <pc:chgData name="Kin Tung" userId="S::kin.tung@tuni.fi::e2c427a8-ebcb-478c-b51b-e4f5e16d720d" providerId="AD" clId="Web-{8037BA77-21D2-2C51-5450-7B3E1E519F03}" dt="2024-10-19T19:06:02.443" v="418" actId="20577"/>
      <pc:docMkLst>
        <pc:docMk/>
      </pc:docMkLst>
      <pc:sldChg chg="modSp">
        <pc:chgData name="Kin Tung" userId="S::kin.tung@tuni.fi::e2c427a8-ebcb-478c-b51b-e4f5e16d720d" providerId="AD" clId="Web-{8037BA77-21D2-2C51-5450-7B3E1E519F03}" dt="2024-10-19T19:06:02.443" v="418" actId="20577"/>
        <pc:sldMkLst>
          <pc:docMk/>
          <pc:sldMk cId="568545685" sldId="265"/>
        </pc:sldMkLst>
        <pc:spChg chg="mod">
          <ac:chgData name="Kin Tung" userId="S::kin.tung@tuni.fi::e2c427a8-ebcb-478c-b51b-e4f5e16d720d" providerId="AD" clId="Web-{8037BA77-21D2-2C51-5450-7B3E1E519F03}" dt="2024-10-19T19:06:02.443" v="418" actId="20577"/>
          <ac:spMkLst>
            <pc:docMk/>
            <pc:sldMk cId="568545685" sldId="265"/>
            <ac:spMk id="3" creationId="{00031F00-8613-E30E-1C0A-248E02D661E8}"/>
          </ac:spMkLst>
        </pc:spChg>
      </pc:sldChg>
    </pc:docChg>
  </pc:docChgLst>
  <pc:docChgLst>
    <pc:chgData name="Eren Pekgöz (TAU)" userId="S::eren.pekgoz@tuni.fi::8523475f-3a6a-4547-8ef3-83cabe0763f0" providerId="AD" clId="Web-{B00A9468-891C-FE78-B791-1F002E820B63}"/>
    <pc:docChg chg="addSld delSld modSld">
      <pc:chgData name="Eren Pekgöz (TAU)" userId="S::eren.pekgoz@tuni.fi::8523475f-3a6a-4547-8ef3-83cabe0763f0" providerId="AD" clId="Web-{B00A9468-891C-FE78-B791-1F002E820B63}" dt="2024-10-24T08:29:34.449" v="265" actId="20577"/>
      <pc:docMkLst>
        <pc:docMk/>
      </pc:docMkLst>
      <pc:sldChg chg="addSp delSp modSp">
        <pc:chgData name="Eren Pekgöz (TAU)" userId="S::eren.pekgoz@tuni.fi::8523475f-3a6a-4547-8ef3-83cabe0763f0" providerId="AD" clId="Web-{B00A9468-891C-FE78-B791-1F002E820B63}" dt="2024-10-24T08:19:13.851" v="7"/>
        <pc:sldMkLst>
          <pc:docMk/>
          <pc:sldMk cId="162493051" sldId="276"/>
        </pc:sldMkLst>
        <pc:spChg chg="add del mod">
          <ac:chgData name="Eren Pekgöz (TAU)" userId="S::eren.pekgoz@tuni.fi::8523475f-3a6a-4547-8ef3-83cabe0763f0" providerId="AD" clId="Web-{B00A9468-891C-FE78-B791-1F002E820B63}" dt="2024-10-24T08:19:13.851" v="7"/>
          <ac:spMkLst>
            <pc:docMk/>
            <pc:sldMk cId="162493051" sldId="276"/>
            <ac:spMk id="3" creationId="{26A98DC8-066E-6047-1A9D-BC44DBA758A2}"/>
          </ac:spMkLst>
        </pc:spChg>
      </pc:sldChg>
      <pc:sldChg chg="addSp delSp modSp add replId">
        <pc:chgData name="Eren Pekgöz (TAU)" userId="S::eren.pekgoz@tuni.fi::8523475f-3a6a-4547-8ef3-83cabe0763f0" providerId="AD" clId="Web-{B00A9468-891C-FE78-B791-1F002E820B63}" dt="2024-10-24T08:29:34.449" v="265" actId="20577"/>
        <pc:sldMkLst>
          <pc:docMk/>
          <pc:sldMk cId="2441210245" sldId="279"/>
        </pc:sldMkLst>
        <pc:spChg chg="mod">
          <ac:chgData name="Eren Pekgöz (TAU)" userId="S::eren.pekgoz@tuni.fi::8523475f-3a6a-4547-8ef3-83cabe0763f0" providerId="AD" clId="Web-{B00A9468-891C-FE78-B791-1F002E820B63}" dt="2024-10-24T08:27:16.679" v="203" actId="1076"/>
          <ac:spMkLst>
            <pc:docMk/>
            <pc:sldMk cId="2441210245" sldId="279"/>
            <ac:spMk id="2" creationId="{A95BDDF0-4509-DFDD-4A79-B3D3A7CEF811}"/>
          </ac:spMkLst>
        </pc:spChg>
        <pc:spChg chg="add mod">
          <ac:chgData name="Eren Pekgöz (TAU)" userId="S::eren.pekgoz@tuni.fi::8523475f-3a6a-4547-8ef3-83cabe0763f0" providerId="AD" clId="Web-{B00A9468-891C-FE78-B791-1F002E820B63}" dt="2024-10-24T08:29:34.449" v="265" actId="20577"/>
          <ac:spMkLst>
            <pc:docMk/>
            <pc:sldMk cId="2441210245" sldId="279"/>
            <ac:spMk id="5" creationId="{EEE7D40F-FFDC-5664-7731-275C353E914F}"/>
          </ac:spMkLst>
        </pc:spChg>
        <pc:spChg chg="add del mod">
          <ac:chgData name="Eren Pekgöz (TAU)" userId="S::eren.pekgoz@tuni.fi::8523475f-3a6a-4547-8ef3-83cabe0763f0" providerId="AD" clId="Web-{B00A9468-891C-FE78-B791-1F002E820B63}" dt="2024-10-24T08:27:31.445" v="207"/>
          <ac:spMkLst>
            <pc:docMk/>
            <pc:sldMk cId="2441210245" sldId="279"/>
            <ac:spMk id="7" creationId="{5550F8A8-E347-F5D8-045E-7B892B5013BF}"/>
          </ac:spMkLst>
        </pc:spChg>
        <pc:graphicFrameChg chg="del mod">
          <ac:chgData name="Eren Pekgöz (TAU)" userId="S::eren.pekgoz@tuni.fi::8523475f-3a6a-4547-8ef3-83cabe0763f0" providerId="AD" clId="Web-{B00A9468-891C-FE78-B791-1F002E820B63}" dt="2024-10-24T08:21:42.137" v="86"/>
          <ac:graphicFrameMkLst>
            <pc:docMk/>
            <pc:sldMk cId="2441210245" sldId="279"/>
            <ac:graphicFrameMk id="4" creationId="{D5ADEA5F-026C-0DCE-1A3C-26CECDAF659D}"/>
          </ac:graphicFrameMkLst>
        </pc:graphicFrameChg>
        <pc:picChg chg="add mod">
          <ac:chgData name="Eren Pekgöz (TAU)" userId="S::eren.pekgoz@tuni.fi::8523475f-3a6a-4547-8ef3-83cabe0763f0" providerId="AD" clId="Web-{B00A9468-891C-FE78-B791-1F002E820B63}" dt="2024-10-24T08:26:30.880" v="192" actId="14100"/>
          <ac:picMkLst>
            <pc:docMk/>
            <pc:sldMk cId="2441210245" sldId="279"/>
            <ac:picMk id="3" creationId="{9A1DDC0D-AC46-AE5C-6F8C-369947252996}"/>
          </ac:picMkLst>
        </pc:picChg>
      </pc:sldChg>
      <pc:sldChg chg="new del">
        <pc:chgData name="Eren Pekgöz (TAU)" userId="S::eren.pekgoz@tuni.fi::8523475f-3a6a-4547-8ef3-83cabe0763f0" providerId="AD" clId="Web-{B00A9468-891C-FE78-B791-1F002E820B63}" dt="2024-10-24T08:19:07.477" v="1"/>
        <pc:sldMkLst>
          <pc:docMk/>
          <pc:sldMk cId="3594484112" sldId="279"/>
        </pc:sldMkLst>
      </pc:sldChg>
    </pc:docChg>
  </pc:docChgLst>
  <pc:docChgLst>
    <pc:chgData name="Kin Tung" userId="S::kin.tung@tuni.fi::e2c427a8-ebcb-478c-b51b-e4f5e16d720d" providerId="AD" clId="Web-{5603C0C5-D855-72B6-A507-8EB287F8AE81}"/>
    <pc:docChg chg="modSld">
      <pc:chgData name="Kin Tung" userId="S::kin.tung@tuni.fi::e2c427a8-ebcb-478c-b51b-e4f5e16d720d" providerId="AD" clId="Web-{5603C0C5-D855-72B6-A507-8EB287F8AE81}" dt="2024-10-22T18:46:18.001" v="2" actId="14100"/>
      <pc:docMkLst>
        <pc:docMk/>
      </pc:docMkLst>
      <pc:sldChg chg="modSp">
        <pc:chgData name="Kin Tung" userId="S::kin.tung@tuni.fi::e2c427a8-ebcb-478c-b51b-e4f5e16d720d" providerId="AD" clId="Web-{5603C0C5-D855-72B6-A507-8EB287F8AE81}" dt="2024-10-22T18:46:18.001" v="2" actId="14100"/>
        <pc:sldMkLst>
          <pc:docMk/>
          <pc:sldMk cId="141802298" sldId="269"/>
        </pc:sldMkLst>
        <pc:picChg chg="mod">
          <ac:chgData name="Kin Tung" userId="S::kin.tung@tuni.fi::e2c427a8-ebcb-478c-b51b-e4f5e16d720d" providerId="AD" clId="Web-{5603C0C5-D855-72B6-A507-8EB287F8AE81}" dt="2024-10-22T18:46:18.001" v="2" actId="14100"/>
          <ac:picMkLst>
            <pc:docMk/>
            <pc:sldMk cId="141802298" sldId="269"/>
            <ac:picMk id="3" creationId="{8D9C9AA2-5A2B-09BD-6B69-B6E0F4E650FA}"/>
          </ac:picMkLst>
        </pc:picChg>
      </pc:sldChg>
    </pc:docChg>
  </pc:docChgLst>
  <pc:docChgLst>
    <pc:chgData name="Kin Tung" userId="S::kin.tung@tuni.fi::e2c427a8-ebcb-478c-b51b-e4f5e16d720d" providerId="AD" clId="Web-{96A8F4B5-4783-A6D6-A836-242CEE4A2619}"/>
    <pc:docChg chg="addSld modSld">
      <pc:chgData name="Kin Tung" userId="S::kin.tung@tuni.fi::e2c427a8-ebcb-478c-b51b-e4f5e16d720d" providerId="AD" clId="Web-{96A8F4B5-4783-A6D6-A836-242CEE4A2619}" dt="2024-10-23T11:29:19.916" v="53" actId="20577"/>
      <pc:docMkLst>
        <pc:docMk/>
      </pc:docMkLst>
      <pc:sldChg chg="modSp">
        <pc:chgData name="Kin Tung" userId="S::kin.tung@tuni.fi::e2c427a8-ebcb-478c-b51b-e4f5e16d720d" providerId="AD" clId="Web-{96A8F4B5-4783-A6D6-A836-242CEE4A2619}" dt="2024-10-23T11:29:19.916" v="53" actId="20577"/>
        <pc:sldMkLst>
          <pc:docMk/>
          <pc:sldMk cId="2245635091" sldId="274"/>
        </pc:sldMkLst>
        <pc:spChg chg="mod">
          <ac:chgData name="Kin Tung" userId="S::kin.tung@tuni.fi::e2c427a8-ebcb-478c-b51b-e4f5e16d720d" providerId="AD" clId="Web-{96A8F4B5-4783-A6D6-A836-242CEE4A2619}" dt="2024-10-23T11:29:19.916" v="53" actId="20577"/>
          <ac:spMkLst>
            <pc:docMk/>
            <pc:sldMk cId="2245635091" sldId="274"/>
            <ac:spMk id="2" creationId="{E8635BC9-F57A-6AD6-E3D5-CAF4F45F719E}"/>
          </ac:spMkLst>
        </pc:spChg>
        <pc:spChg chg="mod">
          <ac:chgData name="Kin Tung" userId="S::kin.tung@tuni.fi::e2c427a8-ebcb-478c-b51b-e4f5e16d720d" providerId="AD" clId="Web-{96A8F4B5-4783-A6D6-A836-242CEE4A2619}" dt="2024-10-23T11:28:55.852" v="37" actId="20577"/>
          <ac:spMkLst>
            <pc:docMk/>
            <pc:sldMk cId="2245635091" sldId="274"/>
            <ac:spMk id="3" creationId="{28C74C77-F681-BE4F-B3A7-119E7C29A72A}"/>
          </ac:spMkLst>
        </pc:spChg>
      </pc:sldChg>
      <pc:sldChg chg="modSp new">
        <pc:chgData name="Kin Tung" userId="S::kin.tung@tuni.fi::e2c427a8-ebcb-478c-b51b-e4f5e16d720d" providerId="AD" clId="Web-{96A8F4B5-4783-A6D6-A836-242CEE4A2619}" dt="2024-10-23T11:28:59.868" v="43" actId="20577"/>
        <pc:sldMkLst>
          <pc:docMk/>
          <pc:sldMk cId="162493051" sldId="276"/>
        </pc:sldMkLst>
        <pc:spChg chg="mod">
          <ac:chgData name="Kin Tung" userId="S::kin.tung@tuni.fi::e2c427a8-ebcb-478c-b51b-e4f5e16d720d" providerId="AD" clId="Web-{96A8F4B5-4783-A6D6-A836-242CEE4A2619}" dt="2024-10-23T11:28:59.868" v="43" actId="20577"/>
          <ac:spMkLst>
            <pc:docMk/>
            <pc:sldMk cId="162493051" sldId="276"/>
            <ac:spMk id="2" creationId="{A95BDDF0-4509-DFDD-4A79-B3D3A7CEF811}"/>
          </ac:spMkLst>
        </pc:spChg>
      </pc:sldChg>
    </pc:docChg>
  </pc:docChgLst>
  <pc:docChgLst>
    <pc:chgData name="Eren Pekgöz (TAU)" userId="S::eren.pekgoz@tuni.fi::8523475f-3a6a-4547-8ef3-83cabe0763f0" providerId="AD" clId="Web-{D7239089-5487-6DF0-CF50-854D28A90EE5}"/>
    <pc:docChg chg="modSld">
      <pc:chgData name="Eren Pekgöz (TAU)" userId="S::eren.pekgoz@tuni.fi::8523475f-3a6a-4547-8ef3-83cabe0763f0" providerId="AD" clId="Web-{D7239089-5487-6DF0-CF50-854D28A90EE5}" dt="2024-09-25T15:45:36.781" v="34" actId="1076"/>
      <pc:docMkLst>
        <pc:docMk/>
      </pc:docMkLst>
      <pc:sldChg chg="addSp modSp">
        <pc:chgData name="Eren Pekgöz (TAU)" userId="S::eren.pekgoz@tuni.fi::8523475f-3a6a-4547-8ef3-83cabe0763f0" providerId="AD" clId="Web-{D7239089-5487-6DF0-CF50-854D28A90EE5}" dt="2024-09-25T15:42:14.698" v="13" actId="20577"/>
        <pc:sldMkLst>
          <pc:docMk/>
          <pc:sldMk cId="109857222" sldId="256"/>
        </pc:sldMkLst>
        <pc:spChg chg="mod">
          <ac:chgData name="Eren Pekgöz (TAU)" userId="S::eren.pekgoz@tuni.fi::8523475f-3a6a-4547-8ef3-83cabe0763f0" providerId="AD" clId="Web-{D7239089-5487-6DF0-CF50-854D28A90EE5}" dt="2024-09-25T15:42:14.698" v="13" actId="20577"/>
          <ac:spMkLst>
            <pc:docMk/>
            <pc:sldMk cId="109857222" sldId="256"/>
            <ac:spMk id="2" creationId="{00000000-0000-0000-0000-000000000000}"/>
          </ac:spMkLst>
        </pc:spChg>
        <pc:picChg chg="add mod">
          <ac:chgData name="Eren Pekgöz (TAU)" userId="S::eren.pekgoz@tuni.fi::8523475f-3a6a-4547-8ef3-83cabe0763f0" providerId="AD" clId="Web-{D7239089-5487-6DF0-CF50-854D28A90EE5}" dt="2024-09-25T15:42:05.885" v="12" actId="1076"/>
          <ac:picMkLst>
            <pc:docMk/>
            <pc:sldMk cId="109857222" sldId="256"/>
            <ac:picMk id="4" creationId="{5E4BE696-E349-A3C8-0179-5530AC47C272}"/>
          </ac:picMkLst>
        </pc:picChg>
      </pc:sldChg>
      <pc:sldChg chg="modSp">
        <pc:chgData name="Eren Pekgöz (TAU)" userId="S::eren.pekgoz@tuni.fi::8523475f-3a6a-4547-8ef3-83cabe0763f0" providerId="AD" clId="Web-{D7239089-5487-6DF0-CF50-854D28A90EE5}" dt="2024-09-25T15:43:13.480" v="21" actId="14100"/>
        <pc:sldMkLst>
          <pc:docMk/>
          <pc:sldMk cId="318246519" sldId="257"/>
        </pc:sldMkLst>
      </pc:sldChg>
      <pc:sldChg chg="modSp">
        <pc:chgData name="Eren Pekgöz (TAU)" userId="S::eren.pekgoz@tuni.fi::8523475f-3a6a-4547-8ef3-83cabe0763f0" providerId="AD" clId="Web-{D7239089-5487-6DF0-CF50-854D28A90EE5}" dt="2024-09-25T15:42:37.198" v="15" actId="20577"/>
        <pc:sldMkLst>
          <pc:docMk/>
          <pc:sldMk cId="2674996044" sldId="258"/>
        </pc:sldMkLst>
      </pc:sldChg>
      <pc:sldChg chg="modSp">
        <pc:chgData name="Eren Pekgöz (TAU)" userId="S::eren.pekgoz@tuni.fi::8523475f-3a6a-4547-8ef3-83cabe0763f0" providerId="AD" clId="Web-{D7239089-5487-6DF0-CF50-854D28A90EE5}" dt="2024-09-25T15:42:41.464" v="16" actId="20577"/>
        <pc:sldMkLst>
          <pc:docMk/>
          <pc:sldMk cId="1731045670" sldId="259"/>
        </pc:sldMkLst>
      </pc:sldChg>
      <pc:sldChg chg="modSp">
        <pc:chgData name="Eren Pekgöz (TAU)" userId="S::eren.pekgoz@tuni.fi::8523475f-3a6a-4547-8ef3-83cabe0763f0" providerId="AD" clId="Web-{D7239089-5487-6DF0-CF50-854D28A90EE5}" dt="2024-09-25T15:42:50.917" v="18" actId="20577"/>
        <pc:sldMkLst>
          <pc:docMk/>
          <pc:sldMk cId="3420472221" sldId="260"/>
        </pc:sldMkLst>
      </pc:sldChg>
      <pc:sldChg chg="modSp">
        <pc:chgData name="Eren Pekgöz (TAU)" userId="S::eren.pekgoz@tuni.fi::8523475f-3a6a-4547-8ef3-83cabe0763f0" providerId="AD" clId="Web-{D7239089-5487-6DF0-CF50-854D28A90EE5}" dt="2024-09-25T15:42:55.449" v="19" actId="20577"/>
        <pc:sldMkLst>
          <pc:docMk/>
          <pc:sldMk cId="2126755220" sldId="261"/>
        </pc:sldMkLst>
      </pc:sldChg>
      <pc:sldChg chg="modSp">
        <pc:chgData name="Eren Pekgöz (TAU)" userId="S::eren.pekgoz@tuni.fi::8523475f-3a6a-4547-8ef3-83cabe0763f0" providerId="AD" clId="Web-{D7239089-5487-6DF0-CF50-854D28A90EE5}" dt="2024-09-25T15:45:36.781" v="34" actId="1076"/>
        <pc:sldMkLst>
          <pc:docMk/>
          <pc:sldMk cId="2371091842" sldId="262"/>
        </pc:sldMkLst>
        <pc:spChg chg="mod">
          <ac:chgData name="Eren Pekgöz (TAU)" userId="S::eren.pekgoz@tuni.fi::8523475f-3a6a-4547-8ef3-83cabe0763f0" providerId="AD" clId="Web-{D7239089-5487-6DF0-CF50-854D28A90EE5}" dt="2024-09-25T15:45:36.781" v="34" actId="1076"/>
          <ac:spMkLst>
            <pc:docMk/>
            <pc:sldMk cId="2371091842" sldId="262"/>
            <ac:spMk id="2" creationId="{8C76E59C-12CB-0F92-5361-140B641F177F}"/>
          </ac:spMkLst>
        </pc:spChg>
      </pc:sldChg>
      <pc:sldChg chg="addSp delSp modSp">
        <pc:chgData name="Eren Pekgöz (TAU)" userId="S::eren.pekgoz@tuni.fi::8523475f-3a6a-4547-8ef3-83cabe0763f0" providerId="AD" clId="Web-{D7239089-5487-6DF0-CF50-854D28A90EE5}" dt="2024-09-25T15:42:45.308" v="17" actId="20577"/>
        <pc:sldMkLst>
          <pc:docMk/>
          <pc:sldMk cId="3927142184" sldId="263"/>
        </pc:sldMkLst>
      </pc:sldChg>
    </pc:docChg>
  </pc:docChgLst>
  <pc:docChgLst>
    <pc:chgData name="Eren Pekgöz (TAU)" userId="S::eren.pekgoz@tuni.fi::8523475f-3a6a-4547-8ef3-83cabe0763f0" providerId="AD" clId="Web-{DD124D28-A30A-F4F0-32FA-EDB319910075}"/>
    <pc:docChg chg="modSld">
      <pc:chgData name="Eren Pekgöz (TAU)" userId="S::eren.pekgoz@tuni.fi::8523475f-3a6a-4547-8ef3-83cabe0763f0" providerId="AD" clId="Web-{DD124D28-A30A-F4F0-32FA-EDB319910075}" dt="2024-10-22T11:49:43.564" v="1" actId="14100"/>
      <pc:docMkLst>
        <pc:docMk/>
      </pc:docMkLst>
      <pc:sldChg chg="modSp">
        <pc:chgData name="Eren Pekgöz (TAU)" userId="S::eren.pekgoz@tuni.fi::8523475f-3a6a-4547-8ef3-83cabe0763f0" providerId="AD" clId="Web-{DD124D28-A30A-F4F0-32FA-EDB319910075}" dt="2024-10-22T11:49:43.564" v="1" actId="14100"/>
        <pc:sldMkLst>
          <pc:docMk/>
          <pc:sldMk cId="2058751457" sldId="264"/>
        </pc:sldMkLst>
        <pc:spChg chg="mod">
          <ac:chgData name="Eren Pekgöz (TAU)" userId="S::eren.pekgoz@tuni.fi::8523475f-3a6a-4547-8ef3-83cabe0763f0" providerId="AD" clId="Web-{DD124D28-A30A-F4F0-32FA-EDB319910075}" dt="2024-10-22T11:49:43.564" v="1" actId="14100"/>
          <ac:spMkLst>
            <pc:docMk/>
            <pc:sldMk cId="2058751457" sldId="264"/>
            <ac:spMk id="3" creationId="{87CF959B-6145-6412-BF1F-352D6C4829E0}"/>
          </ac:spMkLst>
        </pc:spChg>
      </pc:sldChg>
    </pc:docChg>
  </pc:docChgLst>
  <pc:docChgLst>
    <pc:chgData name="Kin Tung" userId="S::kin.tung@tuni.fi::e2c427a8-ebcb-478c-b51b-e4f5e16d720d" providerId="AD" clId="Web-{CDB139F0-49B6-E797-17FF-1392EBD82D6F}"/>
    <pc:docChg chg="modSld addSection delSection">
      <pc:chgData name="Kin Tung" userId="S::kin.tung@tuni.fi::e2c427a8-ebcb-478c-b51b-e4f5e16d720d" providerId="AD" clId="Web-{CDB139F0-49B6-E797-17FF-1392EBD82D6F}" dt="2024-10-24T18:33:33.862" v="5"/>
      <pc:docMkLst>
        <pc:docMk/>
      </pc:docMkLst>
      <pc:sldChg chg="modSp">
        <pc:chgData name="Kin Tung" userId="S::kin.tung@tuni.fi::e2c427a8-ebcb-478c-b51b-e4f5e16d720d" providerId="AD" clId="Web-{CDB139F0-49B6-E797-17FF-1392EBD82D6F}" dt="2024-10-24T18:30:34.141" v="3"/>
        <pc:sldMkLst>
          <pc:docMk/>
          <pc:sldMk cId="162493051" sldId="276"/>
        </pc:sldMkLst>
        <pc:graphicFrameChg chg="mod modGraphic">
          <ac:chgData name="Kin Tung" userId="S::kin.tung@tuni.fi::e2c427a8-ebcb-478c-b51b-e4f5e16d720d" providerId="AD" clId="Web-{CDB139F0-49B6-E797-17FF-1392EBD82D6F}" dt="2024-10-24T18:30:34.141" v="3"/>
          <ac:graphicFrameMkLst>
            <pc:docMk/>
            <pc:sldMk cId="162493051" sldId="276"/>
            <ac:graphicFrameMk id="4" creationId="{D5ADEA5F-026C-0DCE-1A3C-26CECDAF659D}"/>
          </ac:graphicFrameMkLst>
        </pc:graphicFrameChg>
      </pc:sldChg>
    </pc:docChg>
  </pc:docChgLst>
  <pc:docChgLst>
    <pc:chgData name="Kin Tung" userId="S::kin.tung@tuni.fi::e2c427a8-ebcb-478c-b51b-e4f5e16d720d" providerId="AD" clId="Web-{81A0B240-DE97-E0B7-AF62-07D17F9A13F2}"/>
    <pc:docChg chg="modSld">
      <pc:chgData name="Kin Tung" userId="S::kin.tung@tuni.fi::e2c427a8-ebcb-478c-b51b-e4f5e16d720d" providerId="AD" clId="Web-{81A0B240-DE97-E0B7-AF62-07D17F9A13F2}" dt="2024-10-22T18:45:56.820" v="4" actId="1076"/>
      <pc:docMkLst>
        <pc:docMk/>
      </pc:docMkLst>
      <pc:sldChg chg="addSp delSp modSp">
        <pc:chgData name="Kin Tung" userId="S::kin.tung@tuni.fi::e2c427a8-ebcb-478c-b51b-e4f5e16d720d" providerId="AD" clId="Web-{81A0B240-DE97-E0B7-AF62-07D17F9A13F2}" dt="2024-10-22T18:45:56.820" v="4" actId="1076"/>
        <pc:sldMkLst>
          <pc:docMk/>
          <pc:sldMk cId="141802298" sldId="269"/>
        </pc:sldMkLst>
        <pc:picChg chg="add mod">
          <ac:chgData name="Kin Tung" userId="S::kin.tung@tuni.fi::e2c427a8-ebcb-478c-b51b-e4f5e16d720d" providerId="AD" clId="Web-{81A0B240-DE97-E0B7-AF62-07D17F9A13F2}" dt="2024-10-22T18:45:56.820" v="4" actId="1076"/>
          <ac:picMkLst>
            <pc:docMk/>
            <pc:sldMk cId="141802298" sldId="269"/>
            <ac:picMk id="3" creationId="{8D9C9AA2-5A2B-09BD-6B69-B6E0F4E650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mcworld.com/newproducts/en/mhm/images/02b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tuni-my.sharepoint.com/:v:/r/personal/daniel_pedraglioohara_tuni_fi/Documents/Robotics%20Project%20Work/Design/Robot%20Manipulator/Simulation_High.mp4?csf=1&amp;web=1&amp;nav=eyJyZWZlcnJhbEluZm8iOnsicmVmZXJyYWxBcHAiOiJPbmVEcml2ZUZvckJ1c2luZXNzIiwicmVmZXJyYWxBcHBQbGF0Zm9ybSI6IldlYiIsInJlZmVycmFsTW9kZSI6InZpZXciLCJyZWZlcnJhbFZpZXciOiJNeUZpbGVzTGlua0NvcHkifX0&amp;e=aqyq8Q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eelexpress.co.uk/steel-weight-calculato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4E008E"/>
                </a:solidFill>
              </a:rPr>
              <a:t>Industrial robot in harsh conditions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Kin Tung</a:t>
            </a:r>
          </a:p>
          <a:p>
            <a:r>
              <a:rPr lang="en-US"/>
              <a:t>Eren </a:t>
            </a:r>
            <a:r>
              <a:rPr lang="en-US" err="1"/>
              <a:t>Pekgöz</a:t>
            </a:r>
            <a:endParaRPr lang="en-US"/>
          </a:p>
          <a:p>
            <a:r>
              <a:rPr lang="en-US"/>
              <a:t>Daniel </a:t>
            </a:r>
            <a:r>
              <a:rPr lang="en-US" err="1"/>
              <a:t>Pedraglio</a:t>
            </a:r>
            <a:r>
              <a:rPr lang="en-US"/>
              <a:t> O'Hara</a:t>
            </a:r>
          </a:p>
        </p:txBody>
      </p:sp>
      <p:pic>
        <p:nvPicPr>
          <p:cNvPr id="4" name="Picture 3" descr="cropped-TAU-logo.png – Game Research Lab">
            <a:extLst>
              <a:ext uri="{FF2B5EF4-FFF2-40B4-BE49-F238E27FC236}">
                <a16:creationId xmlns:a16="http://schemas.microsoft.com/office/drawing/2014/main" id="{5E4BE696-E349-A3C8-0179-5530AC47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6" y="335578"/>
            <a:ext cx="27527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8869-9904-0CD4-3678-7EA33389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Effector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5DB3-0EC2-60A3-CEB1-3D1E821C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Functions:</a:t>
            </a:r>
          </a:p>
          <a:p>
            <a:pPr marL="914400" lvl="1" indent="-457200">
              <a:buAutoNum type="arabicPeriod"/>
            </a:pPr>
            <a:r>
              <a:rPr lang="en-US"/>
              <a:t>Pick and plate rebar</a:t>
            </a:r>
          </a:p>
          <a:p>
            <a:pPr marL="914400" lvl="1" indent="-457200">
              <a:buAutoNum type="arabicPeriod"/>
            </a:pPr>
            <a:r>
              <a:rPr lang="en-US"/>
              <a:t>Pick and plate metal plate</a:t>
            </a:r>
          </a:p>
          <a:p>
            <a:pPr marL="914400" lvl="1" indent="-457200">
              <a:buAutoNum type="arabicPeriod"/>
            </a:pPr>
            <a:r>
              <a:rPr lang="en-US"/>
              <a:t>Push rebar into the plate</a:t>
            </a:r>
          </a:p>
        </p:txBody>
      </p:sp>
    </p:spTree>
    <p:extLst>
      <p:ext uri="{BB962C8B-B14F-4D97-AF65-F5344CB8AC3E}">
        <p14:creationId xmlns:p14="http://schemas.microsoft.com/office/powerpoint/2010/main" val="308174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EE7F-CF4A-FD0D-AC15-1343CD2F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End Effector (2/3)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1F00-8613-E30E-1C0A-248E02D6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81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ID4096" dirty="0"/>
              <a:t>Magnetic Gripper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LID4096" dirty="0"/>
              <a:t>Magnetic force stronger in low 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LID4096" dirty="0"/>
              <a:t>No external moving parts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LID4096" dirty="0"/>
              <a:t>Lubrication not necessary =&gt; No frozen lubricant problem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LID4096" dirty="0"/>
              <a:t>No frozen joint problem in wet, sub-zero temperature</a:t>
            </a:r>
          </a:p>
          <a:p>
            <a:r>
              <a:rPr lang="LID4096" dirty="0"/>
              <a:t>Pneumatic Magnetic Gripper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LID4096" dirty="0"/>
              <a:t>Permanent magnet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LID4096" dirty="0"/>
              <a:t>Fail-safe design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LID4096" dirty="0"/>
              <a:t>pneumatic pressure/power = off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no pneumatic pressure/no power </a:t>
            </a:r>
            <a:r>
              <a:rPr lang="LID4096" dirty="0"/>
              <a:t>= on</a:t>
            </a:r>
          </a:p>
        </p:txBody>
      </p:sp>
      <p:pic>
        <p:nvPicPr>
          <p:cNvPr id="4" name="Picture 3" descr="A metal box with screws&#10;&#10;Description automatically generated">
            <a:extLst>
              <a:ext uri="{FF2B5EF4-FFF2-40B4-BE49-F238E27FC236}">
                <a16:creationId xmlns:a16="http://schemas.microsoft.com/office/drawing/2014/main" id="{1557EC2F-159F-7A7E-339A-382D6D97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663" y="2568018"/>
            <a:ext cx="1953316" cy="2527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665433-3200-6DF1-A147-0EA61164E79D}"/>
              </a:ext>
            </a:extLst>
          </p:cNvPr>
          <p:cNvSpPr txBox="1"/>
          <p:nvPr/>
        </p:nvSpPr>
        <p:spPr>
          <a:xfrm>
            <a:off x="9026794" y="5102950"/>
            <a:ext cx="290927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IXTUR MRP-20NK</a:t>
            </a:r>
          </a:p>
          <a:p>
            <a:pPr marL="285750" indent="-285750">
              <a:buFont typeface="Calibri,Sans-Serif"/>
              <a:buChar char="-"/>
            </a:pPr>
            <a:r>
              <a:rPr lang="en-US"/>
              <a:t>IP67</a:t>
            </a:r>
          </a:p>
          <a:p>
            <a:pPr marL="285750" indent="-285750">
              <a:buFont typeface="Calibri,Sans-Serif"/>
              <a:buChar char="-"/>
            </a:pPr>
            <a:r>
              <a:rPr lang="en-US"/>
              <a:t>Lifting capacity with Safety Factor 3 = 13kg for solid round object (ø≥14mm)</a:t>
            </a:r>
          </a:p>
        </p:txBody>
      </p:sp>
      <p:pic>
        <p:nvPicPr>
          <p:cNvPr id="6" name="Picture 5" descr="A diagram of a workpiece and a workpiece&#10;&#10;Description automatically generated">
            <a:extLst>
              <a:ext uri="{FF2B5EF4-FFF2-40B4-BE49-F238E27FC236}">
                <a16:creationId xmlns:a16="http://schemas.microsoft.com/office/drawing/2014/main" id="{0D747C5C-CEE0-D4A6-9E35-42AFEB656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227" y="56864"/>
            <a:ext cx="3941495" cy="1842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DB5CE1-ACB5-E534-2948-1B907F4D9A64}"/>
              </a:ext>
            </a:extLst>
          </p:cNvPr>
          <p:cNvSpPr txBox="1"/>
          <p:nvPr/>
        </p:nvSpPr>
        <p:spPr>
          <a:xfrm>
            <a:off x="8099701" y="1947730"/>
            <a:ext cx="39413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  <a:hlinkClick r:id="rId4"/>
              </a:rPr>
              <a:t>https://www.smcworld.com/newproducts/en/mhm/images/02b.jpg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10900-181D-DBE9-5DCA-57998C2C0397}"/>
              </a:ext>
            </a:extLst>
          </p:cNvPr>
          <p:cNvSpPr txBox="1"/>
          <p:nvPr/>
        </p:nvSpPr>
        <p:spPr>
          <a:xfrm>
            <a:off x="5871574" y="5979576"/>
            <a:ext cx="35265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IXTUR MRP-20NK Brochure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https://www.ixtur.com/wp-content/uploads/2023/08/Brochure_MRP-20NK_ENG112018.pdf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A2AD-4A5A-9AC4-362C-15090FA8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Effector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F353-AE99-74D3-29E4-E0721206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Rest of the end effector made of 304 stainless steel or other non-magnetic materials</a:t>
            </a:r>
          </a:p>
        </p:txBody>
      </p:sp>
      <p:pic>
        <p:nvPicPr>
          <p:cNvPr id="7" name="Picture 6" descr="A drawing of a metal object&#10;&#10;Description automatically generated">
            <a:extLst>
              <a:ext uri="{FF2B5EF4-FFF2-40B4-BE49-F238E27FC236}">
                <a16:creationId xmlns:a16="http://schemas.microsoft.com/office/drawing/2014/main" id="{4F047648-39F1-27F6-129E-D563D0A8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247" y="3044479"/>
            <a:ext cx="2190889" cy="3452607"/>
          </a:xfrm>
          <a:prstGeom prst="rect">
            <a:avLst/>
          </a:prstGeom>
        </p:spPr>
      </p:pic>
      <p:pic>
        <p:nvPicPr>
          <p:cNvPr id="9" name="Picture 8" descr="A grey machine with a circular object&#10;&#10;Description automatically generated">
            <a:extLst>
              <a:ext uri="{FF2B5EF4-FFF2-40B4-BE49-F238E27FC236}">
                <a16:creationId xmlns:a16="http://schemas.microsoft.com/office/drawing/2014/main" id="{7137888B-3816-5796-17EF-0105811E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3048068"/>
            <a:ext cx="4110107" cy="3445428"/>
          </a:xfrm>
          <a:prstGeom prst="rect">
            <a:avLst/>
          </a:prstGeom>
        </p:spPr>
      </p:pic>
      <p:pic>
        <p:nvPicPr>
          <p:cNvPr id="4" name="Picture 3" descr="A grey metal object with a hole&#10;&#10;Description automatically generated">
            <a:extLst>
              <a:ext uri="{FF2B5EF4-FFF2-40B4-BE49-F238E27FC236}">
                <a16:creationId xmlns:a16="http://schemas.microsoft.com/office/drawing/2014/main" id="{439865F7-E27C-F474-E34D-51445151A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077" y="3046841"/>
            <a:ext cx="2664684" cy="3441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44AA40-EBD4-42B3-61A9-278CB15D3949}"/>
              </a:ext>
            </a:extLst>
          </p:cNvPr>
          <p:cNvSpPr txBox="1"/>
          <p:nvPr/>
        </p:nvSpPr>
        <p:spPr>
          <a:xfrm>
            <a:off x="2039719" y="6493366"/>
            <a:ext cx="745524" cy="379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Ver.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5200B-A2C2-E45B-BFA7-2E3D75DD5ADD}"/>
              </a:ext>
            </a:extLst>
          </p:cNvPr>
          <p:cNvSpPr txBox="1"/>
          <p:nvPr/>
        </p:nvSpPr>
        <p:spPr>
          <a:xfrm>
            <a:off x="5932098" y="6493366"/>
            <a:ext cx="9720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Ver. 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8C0A8-5030-2BA6-2653-C48DF0EC26D2}"/>
              </a:ext>
            </a:extLst>
          </p:cNvPr>
          <p:cNvSpPr txBox="1"/>
          <p:nvPr/>
        </p:nvSpPr>
        <p:spPr>
          <a:xfrm>
            <a:off x="9556746" y="6483069"/>
            <a:ext cx="9514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Ver. 0.2</a:t>
            </a:r>
          </a:p>
        </p:txBody>
      </p:sp>
    </p:spTree>
    <p:extLst>
      <p:ext uri="{BB962C8B-B14F-4D97-AF65-F5344CB8AC3E}">
        <p14:creationId xmlns:p14="http://schemas.microsoft.com/office/powerpoint/2010/main" val="171426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E8C4-FD63-10C3-EF96-3FF60947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 Manipulator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F14F-A0D5-ECB4-FA35-7D94984A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Reach from edge of structure with end effector: 1920 mm.</a:t>
            </a:r>
          </a:p>
          <a:p>
            <a:r>
              <a:rPr lang="en-US"/>
              <a:t>Good work envelope for objects near and up to 400 mm below it.</a:t>
            </a:r>
          </a:p>
          <a:p>
            <a:r>
              <a:rPr lang="en-US"/>
              <a:t>Payload of 15,5 kg at 1155 mm.</a:t>
            </a:r>
          </a:p>
          <a:p>
            <a:r>
              <a:rPr lang="en-US"/>
              <a:t>Available in Visual Components.</a:t>
            </a:r>
          </a:p>
          <a:p>
            <a:endParaRPr lang="en-US"/>
          </a:p>
        </p:txBody>
      </p:sp>
      <p:pic>
        <p:nvPicPr>
          <p:cNvPr id="5" name="Picture 4" descr="A diagram of a weight scale&#10;&#10;Description automatically generated">
            <a:extLst>
              <a:ext uri="{FF2B5EF4-FFF2-40B4-BE49-F238E27FC236}">
                <a16:creationId xmlns:a16="http://schemas.microsoft.com/office/drawing/2014/main" id="{DB815F21-715B-7C3A-5F1A-115C9F68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60" y="2954055"/>
            <a:ext cx="5365622" cy="378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7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1BA0-FDD4-0BB9-E0AB-AA94B9A4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Robot Manipulator (1/2)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8CF8-270A-3025-8619-A38597C5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46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ABB IRB 4600-45/2.05</a:t>
            </a:r>
          </a:p>
          <a:p>
            <a:r>
              <a:rPr lang="en-US"/>
              <a:t>Reach: </a:t>
            </a:r>
            <a:r>
              <a:rPr lang="en-US">
                <a:ea typeface="+mn-lt"/>
                <a:cs typeface="+mn-lt"/>
              </a:rPr>
              <a:t>2.05m</a:t>
            </a:r>
          </a:p>
          <a:p>
            <a:r>
              <a:rPr lang="en-US">
                <a:ea typeface="+mn-lt"/>
                <a:cs typeface="+mn-lt"/>
              </a:rPr>
              <a:t>Payload: 45kg</a:t>
            </a:r>
          </a:p>
          <a:p>
            <a:r>
              <a:rPr lang="en-US"/>
              <a:t>IP67</a:t>
            </a:r>
          </a:p>
          <a:p>
            <a:endParaRPr lang="en-US"/>
          </a:p>
        </p:txBody>
      </p:sp>
      <p:pic>
        <p:nvPicPr>
          <p:cNvPr id="5" name="Picture 4" descr="A drawing of a machine with numbers and lines&#10;&#10;Description automatically generated">
            <a:extLst>
              <a:ext uri="{FF2B5EF4-FFF2-40B4-BE49-F238E27FC236}">
                <a16:creationId xmlns:a16="http://schemas.microsoft.com/office/drawing/2014/main" id="{99B07F54-32A2-17E3-E72F-9E2FFE3C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33" r="1488" b="859"/>
          <a:stretch/>
        </p:blipFill>
        <p:spPr>
          <a:xfrm>
            <a:off x="3696744" y="2488895"/>
            <a:ext cx="3462306" cy="3560744"/>
          </a:xfrm>
          <a:prstGeom prst="rect">
            <a:avLst/>
          </a:prstGeom>
        </p:spPr>
      </p:pic>
      <p:pic>
        <p:nvPicPr>
          <p:cNvPr id="7" name="Picture 6" descr="A white robotic arm with a white background&#10;&#10;Description automatically generated">
            <a:extLst>
              <a:ext uri="{FF2B5EF4-FFF2-40B4-BE49-F238E27FC236}">
                <a16:creationId xmlns:a16="http://schemas.microsoft.com/office/drawing/2014/main" id="{5425FABA-4584-5809-5069-ADB23F300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860" y="480164"/>
            <a:ext cx="4188198" cy="56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5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1BA0-FDD4-0BB9-E0AB-AA94B9A4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Robot Manipulator (2/2)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8CF8-270A-3025-8619-A38597C5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48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Electrical connection: 200-600 V, 50-60 Hz</a:t>
            </a:r>
          </a:p>
          <a:p>
            <a:r>
              <a:rPr lang="en-US">
                <a:ea typeface="+mn-lt"/>
                <a:cs typeface="+mn-lt"/>
              </a:rPr>
              <a:t>Weight: 445kg</a:t>
            </a:r>
            <a:endParaRPr lang="en-US"/>
          </a:p>
          <a:p>
            <a:r>
              <a:rPr lang="en-US"/>
              <a:t>Operating temperature: 5° to 45° 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Will require heating in colder environments</a:t>
            </a:r>
          </a:p>
          <a:p>
            <a:r>
              <a:rPr lang="en-US"/>
              <a:t>Humidity: max 95%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white robotic arm with a white background&#10;&#10;Description automatically generated">
            <a:extLst>
              <a:ext uri="{FF2B5EF4-FFF2-40B4-BE49-F238E27FC236}">
                <a16:creationId xmlns:a16="http://schemas.microsoft.com/office/drawing/2014/main" id="{65506515-CE97-1EFB-0353-0C88A893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860" y="480164"/>
            <a:ext cx="4188198" cy="56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1575-12DE-66D9-94E9-197D9C1C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Robot Manipulators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6327E-5AD6-763F-5595-DB84879FC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066"/>
            <a:ext cx="7365983" cy="14982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Kuka </a:t>
            </a:r>
            <a:r>
              <a:rPr lang="en-US">
                <a:ea typeface="+mn-lt"/>
                <a:cs typeface="+mn-lt"/>
              </a:rPr>
              <a:t>KR 50 R2100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5 kg more payload, 51mm more reach, operates from 0° to 55° C.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Almost 20% heavier.</a:t>
            </a:r>
          </a:p>
          <a:p>
            <a:pPr lvl="1">
              <a:buFont typeface="Courier New,monospace" panose="020B0604020202020204" pitchFamily="34" charset="0"/>
              <a:buChar char="o"/>
            </a:pPr>
            <a:endParaRPr lang="en-US"/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E7D49ECC-E494-6CF1-E190-B17DAF99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8" y="3280500"/>
            <a:ext cx="3954254" cy="3574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98D50-F837-B93E-D9BA-A9ECDD7E577C}"/>
              </a:ext>
            </a:extLst>
          </p:cNvPr>
          <p:cNvSpPr txBox="1"/>
          <p:nvPr/>
        </p:nvSpPr>
        <p:spPr>
          <a:xfrm>
            <a:off x="4481763" y="4592052"/>
            <a:ext cx="6994744" cy="16076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/>
              <a:t>Fanuc M-710/50-20C-5X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2400"/>
              <a:t>5kg more payload, operates from 0° to 45° C.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2400"/>
              <a:t>20% heavier, less humidity allowed, worse work envelope due to 5 joints</a:t>
            </a:r>
            <a:endParaRPr lang="en-US"/>
          </a:p>
        </p:txBody>
      </p:sp>
      <p:pic>
        <p:nvPicPr>
          <p:cNvPr id="6" name="Picture 5" descr="An orange robotic arm with black text&#10;&#10;Description automatically generated">
            <a:extLst>
              <a:ext uri="{FF2B5EF4-FFF2-40B4-BE49-F238E27FC236}">
                <a16:creationId xmlns:a16="http://schemas.microsoft.com/office/drawing/2014/main" id="{FC86548C-B64E-AD8C-61A9-E9BD0CA0A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010" y="378390"/>
            <a:ext cx="2692444" cy="39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8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7AE0-5925-4C71-E0D4-28339AB3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Simulation</a:t>
            </a:r>
            <a:endParaRPr lang="LID4096"/>
          </a:p>
        </p:txBody>
      </p:sp>
      <p:pic>
        <p:nvPicPr>
          <p:cNvPr id="3" name="Online Media 2" title="Simulation_High.mp4">
            <a:hlinkClick r:id="" action="ppaction://media"/>
            <a:extLst>
              <a:ext uri="{FF2B5EF4-FFF2-40B4-BE49-F238E27FC236}">
                <a16:creationId xmlns:a16="http://schemas.microsoft.com/office/drawing/2014/main" id="{E1F77CAE-D773-03C5-4D38-CEE048E3CCA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00200" y="1427747"/>
            <a:ext cx="8991600" cy="50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1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4E42-5235-1C8B-05C5-AE70FE63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Now to Next Progress Review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7EC2-C690-1DA6-224D-EBBF93639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Design v1, build and functional test for end effector and bolt tray*</a:t>
            </a:r>
          </a:p>
          <a:p>
            <a:r>
              <a:rPr lang="en-GB"/>
              <a:t>Coding robot manipulator*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pPr marL="0" indent="0">
              <a:buNone/>
            </a:pPr>
            <a:r>
              <a:rPr lang="en-GB" sz="1600"/>
              <a:t>*If we manage to get in touch with our supervisor or Sandvik's representative to discuss prototyping</a:t>
            </a:r>
          </a:p>
        </p:txBody>
      </p:sp>
    </p:spTree>
    <p:extLst>
      <p:ext uri="{BB962C8B-B14F-4D97-AF65-F5344CB8AC3E}">
        <p14:creationId xmlns:p14="http://schemas.microsoft.com/office/powerpoint/2010/main" val="4050065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E59C-12CB-0F92-5361-140B641F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566" y="2437393"/>
            <a:ext cx="4746224" cy="1981987"/>
          </a:xfrm>
        </p:spPr>
        <p:txBody>
          <a:bodyPr>
            <a:normAutofit/>
          </a:bodyPr>
          <a:lstStyle/>
          <a:p>
            <a:pPr algn="ctr"/>
            <a:r>
              <a:rPr lang="en-US" sz="7200">
                <a:solidFill>
                  <a:srgbClr val="4E008E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7109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DB14-794E-BE1A-DEB2-170A7875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Current Project Status</a:t>
            </a:r>
            <a:endParaRPr lang="LID4096"/>
          </a:p>
        </p:txBody>
      </p:sp>
      <p:pic>
        <p:nvPicPr>
          <p:cNvPr id="5" name="Content Placeholder 4" descr="A diagram of a design process&#10;&#10;Description automatically generated">
            <a:extLst>
              <a:ext uri="{FF2B5EF4-FFF2-40B4-BE49-F238E27FC236}">
                <a16:creationId xmlns:a16="http://schemas.microsoft.com/office/drawing/2014/main" id="{BE1DB599-345B-C4B3-17C2-6F393DE04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083" y="1667753"/>
            <a:ext cx="10160218" cy="4843482"/>
          </a:xfrm>
        </p:spPr>
      </p:pic>
    </p:spTree>
    <p:extLst>
      <p:ext uri="{BB962C8B-B14F-4D97-AF65-F5344CB8AC3E}">
        <p14:creationId xmlns:p14="http://schemas.microsoft.com/office/powerpoint/2010/main" val="3079892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E59C-12CB-0F92-5361-140B641F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457" y="2437393"/>
            <a:ext cx="3922441" cy="1981987"/>
          </a:xfrm>
        </p:spPr>
        <p:txBody>
          <a:bodyPr>
            <a:normAutofit fontScale="90000"/>
          </a:bodyPr>
          <a:lstStyle/>
          <a:p>
            <a:r>
              <a:rPr lang="en-US" sz="7200">
                <a:solidFill>
                  <a:srgbClr val="4E008E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19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4D04-15D9-41BE-5C25-1ED06412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Schedule Update</a:t>
            </a:r>
            <a:endParaRPr lang="LID4096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D9C9AA2-5A2B-09BD-6B69-B6E0F4E6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28" y="1305315"/>
            <a:ext cx="8633044" cy="540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E738-B497-9914-4C40-CA4438FC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recap 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F330-1AA0-D9B1-4550-E8A391E2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560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Main Goal:</a:t>
            </a:r>
          </a:p>
          <a:p>
            <a:pPr marL="457200" lvl="1" indent="0">
              <a:buNone/>
            </a:pPr>
            <a:r>
              <a:rPr lang="en-US"/>
              <a:t>Design a robot to assemble rock bolts (Rebar + Steel Plate)</a:t>
            </a:r>
          </a:p>
          <a:p>
            <a:pPr marL="0" indent="0">
              <a:buNone/>
            </a:pPr>
            <a:endParaRPr lang="en-US"/>
          </a:p>
          <a:p>
            <a:pPr marL="342900" indent="-342900"/>
            <a:r>
              <a:rPr lang="en-US"/>
              <a:t>Environmental Conditions</a:t>
            </a:r>
          </a:p>
          <a:p>
            <a:pPr marL="800100" lvl="1" indent="-342900"/>
            <a:r>
              <a:rPr lang="en-US"/>
              <a:t>Operating Environment: Indoor and outdoor.</a:t>
            </a:r>
          </a:p>
          <a:p>
            <a:pPr marL="800100" lvl="1" indent="-342900"/>
            <a:r>
              <a:rPr lang="en-US"/>
              <a:t>Temperature Range: –40 to +40 °C. </a:t>
            </a:r>
          </a:p>
          <a:p>
            <a:pPr marL="800100" lvl="1" indent="-342900"/>
            <a:r>
              <a:rPr lang="en-US"/>
              <a:t>Lighting Conditions: All lighting conditions, including direct sunlight and complete darkness.</a:t>
            </a:r>
          </a:p>
          <a:p>
            <a:pPr marL="800100" lvl="1" indent="-342900"/>
            <a:r>
              <a:rPr lang="en-US"/>
              <a:t>Environmental factors: Dust, mud, moisture, snow and rain.</a:t>
            </a:r>
          </a:p>
          <a:p>
            <a:pPr marL="800100" lvl="1" indent="-342900"/>
            <a:endParaRPr lang="en-US"/>
          </a:p>
          <a:p>
            <a:pPr marL="342900" indent="-342900"/>
            <a:r>
              <a:rPr lang="en-US"/>
              <a:t>Specification of materials</a:t>
            </a:r>
          </a:p>
          <a:p>
            <a:pPr marL="800100" lvl="1" indent="-342900"/>
            <a:r>
              <a:rPr lang="en-US"/>
              <a:t>Steel Plate: </a:t>
            </a:r>
          </a:p>
          <a:p>
            <a:pPr marL="1257300" lvl="2">
              <a:buFont typeface="Wingdings" panose="020B0604020202020204" pitchFamily="34" charset="0"/>
              <a:buChar char="§"/>
            </a:pPr>
            <a:r>
              <a:rPr lang="en-US"/>
              <a:t>Dimension: 200x200x8 mm</a:t>
            </a:r>
          </a:p>
          <a:p>
            <a:pPr marL="1257300" lvl="2">
              <a:buFont typeface="Wingdings" panose="020B0604020202020204" pitchFamily="34" charset="0"/>
              <a:buChar char="§"/>
            </a:pPr>
            <a:r>
              <a:rPr lang="en-US"/>
              <a:t>Weight: 2.51kg</a:t>
            </a:r>
          </a:p>
          <a:p>
            <a:pPr marL="800100" lvl="1" indent="-342900"/>
            <a:endParaRPr lang="en-US"/>
          </a:p>
          <a:p>
            <a:pPr marL="800100" lvl="1" indent="-342900"/>
            <a:r>
              <a:rPr lang="en-US"/>
              <a:t>Rebar:</a:t>
            </a:r>
          </a:p>
          <a:p>
            <a:pPr marL="1257300" lvl="2">
              <a:buFont typeface="Wingdings" panose="020B0604020202020204" pitchFamily="34" charset="0"/>
              <a:buChar char="§"/>
            </a:pPr>
            <a:r>
              <a:rPr lang="en-US"/>
              <a:t>Dimension: 25mm Dia x 3000mm long</a:t>
            </a:r>
          </a:p>
          <a:p>
            <a:pPr marL="1257300" lvl="2">
              <a:buFont typeface="Wingdings" panose="020B0604020202020204" pitchFamily="34" charset="0"/>
              <a:buChar char="§"/>
            </a:pPr>
            <a:r>
              <a:rPr lang="en-US"/>
              <a:t>Weight:  11.56kg</a:t>
            </a:r>
          </a:p>
          <a:p>
            <a:pPr marL="800100" lvl="1" indent="-342900"/>
            <a:endParaRPr lang="en-US"/>
          </a:p>
          <a:p>
            <a:pPr marL="342900" indent="-342900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111D3-FCF5-FEA8-BEAB-43CA6DD2F056}"/>
              </a:ext>
            </a:extLst>
          </p:cNvPr>
          <p:cNvSpPr txBox="1"/>
          <p:nvPr/>
        </p:nvSpPr>
        <p:spPr>
          <a:xfrm>
            <a:off x="5630110" y="6329754"/>
            <a:ext cx="57426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Steel Weight Calculator, Steel Express</a:t>
            </a:r>
          </a:p>
          <a:p>
            <a:r>
              <a:rPr lang="en-US" sz="1400">
                <a:ea typeface="+mn-lt"/>
                <a:cs typeface="+mn-lt"/>
                <a:hlinkClick r:id="rId2"/>
              </a:rPr>
              <a:t>https://www.steelexpress.co.uk/steel-weight-calculator.html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E011-A5A6-0869-3A79-2817F373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C0C96E-E4E5-559C-B474-0E3F59D7E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560" y="1705140"/>
            <a:ext cx="8950803" cy="4664194"/>
          </a:xfrm>
        </p:spPr>
      </p:pic>
    </p:spTree>
    <p:extLst>
      <p:ext uri="{BB962C8B-B14F-4D97-AF65-F5344CB8AC3E}">
        <p14:creationId xmlns:p14="http://schemas.microsoft.com/office/powerpoint/2010/main" val="93890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BC9-F57A-6AD6-E3D5-CAF4F45F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4C77-F681-BE4F-B3A7-119E7C29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Step 1: Initialisation of system.</a:t>
            </a:r>
            <a:endParaRPr lang="en-US"/>
          </a:p>
          <a:p>
            <a:pPr marL="0" indent="0">
              <a:buNone/>
            </a:pPr>
            <a:r>
              <a:rPr lang="en-GB"/>
              <a:t>Step 2: Robot picks up plate.</a:t>
            </a:r>
            <a:endParaRPr lang="en-US"/>
          </a:p>
          <a:p>
            <a:pPr marL="0" indent="0">
              <a:buNone/>
            </a:pPr>
            <a:r>
              <a:rPr lang="en-GB"/>
              <a:t>Step 3: Robot places the plate on the bolt tray.</a:t>
            </a:r>
            <a:endParaRPr lang="en-US"/>
          </a:p>
          <a:p>
            <a:pPr marL="0" indent="0">
              <a:buNone/>
            </a:pPr>
            <a:r>
              <a:rPr lang="en-GB"/>
              <a:t>Step 4: Repeat step 2 and 3 until 4 plates are placed on the bolt tray.</a:t>
            </a:r>
            <a:endParaRPr lang="en-US"/>
          </a:p>
          <a:p>
            <a:pPr marL="0" indent="0">
              <a:buNone/>
            </a:pPr>
            <a:r>
              <a:rPr lang="en-GB"/>
              <a:t>Step 5: Robot places the rebar on the bolt tray.</a:t>
            </a:r>
            <a:endParaRPr lang="en-US"/>
          </a:p>
          <a:p>
            <a:pPr marL="0" indent="0">
              <a:buNone/>
            </a:pPr>
            <a:r>
              <a:rPr lang="en-GB"/>
              <a:t>Step 6: Robot pushes the rebar into the plate.</a:t>
            </a:r>
            <a:endParaRPr lang="en-US"/>
          </a:p>
          <a:p>
            <a:pPr marL="0" indent="0">
              <a:buNone/>
            </a:pPr>
            <a:r>
              <a:rPr lang="en-GB"/>
              <a:t>Step 7: Repeat step 5 – 6 until bolt tray has 4 assembled rebars.</a:t>
            </a:r>
            <a:endParaRPr lang="en-US"/>
          </a:p>
          <a:p>
            <a:pPr marL="0" indent="0">
              <a:buNone/>
            </a:pPr>
            <a:r>
              <a:rPr lang="en-GB"/>
              <a:t>Step 8: Robot returns to home position and stand by.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3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FA95-DA76-8D9B-F4FF-C1643A05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Bolt Tray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959B-6145-6412-BF1F-352D6C48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604818"/>
            <a:ext cx="11195985" cy="24877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ID4096" sz="2400"/>
              <a:t>Material: Steel construction for durability and strength</a:t>
            </a:r>
            <a:endParaRPr lang="en-US" sz="2400"/>
          </a:p>
          <a:p>
            <a:r>
              <a:rPr lang="en-US" sz="2400"/>
              <a:t>Temperature Resistant: Can operate in both high and low temperature environments</a:t>
            </a:r>
          </a:p>
          <a:p>
            <a:r>
              <a:rPr lang="en-US" sz="2400"/>
              <a:t>No moving parts: Ensures reliability, reduces maintenance need</a:t>
            </a:r>
          </a:p>
          <a:p>
            <a:r>
              <a:rPr lang="en-US" sz="2400"/>
              <a:t>Fail-safe: Rebars remain secure even in power outages</a:t>
            </a:r>
          </a:p>
        </p:txBody>
      </p:sp>
      <p:pic>
        <p:nvPicPr>
          <p:cNvPr id="4" name="Picture 3" descr="A black rectangular object with white stripes&#10;&#10;Description automatically generated">
            <a:extLst>
              <a:ext uri="{FF2B5EF4-FFF2-40B4-BE49-F238E27FC236}">
                <a16:creationId xmlns:a16="http://schemas.microsoft.com/office/drawing/2014/main" id="{DF3A84E6-A610-EF8D-CAD6-D38A0C0D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8" y="4097782"/>
            <a:ext cx="4663966" cy="190750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AA60EAB-E4BA-F75F-F10E-EB5A3FF28BE9}"/>
              </a:ext>
            </a:extLst>
          </p:cNvPr>
          <p:cNvSpPr/>
          <p:nvPr/>
        </p:nvSpPr>
        <p:spPr>
          <a:xfrm>
            <a:off x="5701862" y="4506310"/>
            <a:ext cx="1077310" cy="73572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71765-6C66-0FB9-C2E8-15634C38A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21" y="4097782"/>
            <a:ext cx="4663966" cy="19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5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DDF0-4509-DFDD-4A79-B3D3A7CE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Sensors on Bolt Tray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ADEA5F-026C-0DCE-1A3C-26CECDAF6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84908"/>
              </p:ext>
            </p:extLst>
          </p:nvPr>
        </p:nvGraphicFramePr>
        <p:xfrm>
          <a:off x="1221152" y="1769287"/>
          <a:ext cx="9967829" cy="34747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2610">
                  <a:extLst>
                    <a:ext uri="{9D8B030D-6E8A-4147-A177-3AD203B41FA5}">
                      <a16:colId xmlns:a16="http://schemas.microsoft.com/office/drawing/2014/main" val="2424802114"/>
                    </a:ext>
                  </a:extLst>
                </a:gridCol>
                <a:gridCol w="3297291">
                  <a:extLst>
                    <a:ext uri="{9D8B030D-6E8A-4147-A177-3AD203B41FA5}">
                      <a16:colId xmlns:a16="http://schemas.microsoft.com/office/drawing/2014/main" val="2009771988"/>
                    </a:ext>
                  </a:extLst>
                </a:gridCol>
                <a:gridCol w="3347928">
                  <a:extLst>
                    <a:ext uri="{9D8B030D-6E8A-4147-A177-3AD203B41FA5}">
                      <a16:colId xmlns:a16="http://schemas.microsoft.com/office/drawing/2014/main" val="2999190307"/>
                    </a:ext>
                  </a:extLst>
                </a:gridCol>
              </a:tblGrid>
              <a:tr h="640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876476"/>
                  </a:ext>
                </a:extLst>
              </a:tr>
              <a:tr h="6401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Inductive Proximity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moving parts, detects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detect non-metallic foreign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17343"/>
                  </a:ext>
                </a:extLst>
              </a:tr>
              <a:tr h="6400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Limit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Easy implementation, no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Mechanical wear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69227"/>
                  </a:ext>
                </a:extLst>
              </a:tr>
              <a:tr h="640100">
                <a:tc>
                  <a:txBody>
                    <a:bodyPr/>
                    <a:lstStyle/>
                    <a:p>
                      <a:r>
                        <a:rPr lang="en-US" dirty="0"/>
                        <a:t>Weight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 a rather complex mechanical design of the bolt tray compared to other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616156"/>
                  </a:ext>
                </a:extLst>
              </a:tr>
              <a:tr h="6401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Laser Distance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 sensors are enough for the entire tray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Does not perform well with cylindrical or round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5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9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DDF0-4509-DFDD-4A79-B3D3A7CE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83" y="841375"/>
            <a:ext cx="2758018" cy="1590147"/>
          </a:xfrm>
        </p:spPr>
        <p:txBody>
          <a:bodyPr>
            <a:normAutofit/>
          </a:bodyPr>
          <a:lstStyle/>
          <a:p>
            <a:r>
              <a:rPr lang="en-US"/>
              <a:t>Proposed Sensor</a:t>
            </a:r>
          </a:p>
        </p:txBody>
      </p:sp>
      <p:pic>
        <p:nvPicPr>
          <p:cNvPr id="3" name="Picture 2" descr="A technical drawing of a device&#10;&#10;Description automatically generated">
            <a:extLst>
              <a:ext uri="{FF2B5EF4-FFF2-40B4-BE49-F238E27FC236}">
                <a16:creationId xmlns:a16="http://schemas.microsoft.com/office/drawing/2014/main" id="{9A1DDC0D-AC46-AE5C-6F8C-36994725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35" y="194634"/>
            <a:ext cx="5039740" cy="6467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E7D40F-FFDC-5664-7731-275C353E914F}"/>
              </a:ext>
            </a:extLst>
          </p:cNvPr>
          <p:cNvSpPr txBox="1"/>
          <p:nvPr/>
        </p:nvSpPr>
        <p:spPr>
          <a:xfrm>
            <a:off x="821193" y="2630819"/>
            <a:ext cx="3910418" cy="258532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ea typeface="+mn-lt"/>
                <a:cs typeface="+mn-lt"/>
              </a:rPr>
              <a:t>Pepperl+Fuchs</a:t>
            </a:r>
            <a:r>
              <a:rPr lang="en-US" b="1">
                <a:ea typeface="+mn-lt"/>
                <a:cs typeface="+mn-lt"/>
              </a:rPr>
              <a:t>   NBN40-L2-E2-V1:</a:t>
            </a:r>
            <a:endParaRPr lang="en-US" b="1"/>
          </a:p>
          <a:p>
            <a:endParaRPr lang="en-US"/>
          </a:p>
          <a:p>
            <a:endParaRPr lang="en-US"/>
          </a:p>
          <a:p>
            <a:r>
              <a:rPr lang="en-US"/>
              <a:t>Operating Distance 0...44mm</a:t>
            </a:r>
          </a:p>
          <a:p>
            <a:endParaRPr lang="en-US"/>
          </a:p>
          <a:p>
            <a:r>
              <a:rPr lang="en-US"/>
              <a:t>Normally Open Switch Mechanism</a:t>
            </a:r>
          </a:p>
          <a:p>
            <a:endParaRPr lang="en-US"/>
          </a:p>
          <a:p>
            <a:r>
              <a:rPr lang="en-US"/>
              <a:t>10-30V DC Operating Voltage</a:t>
            </a:r>
          </a:p>
        </p:txBody>
      </p:sp>
    </p:spTree>
    <p:extLst>
      <p:ext uri="{BB962C8B-B14F-4D97-AF65-F5344CB8AC3E}">
        <p14:creationId xmlns:p14="http://schemas.microsoft.com/office/powerpoint/2010/main" val="244121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Industrial robot in harsh conditions</vt:lpstr>
      <vt:lpstr>Current Project Status</vt:lpstr>
      <vt:lpstr>Project Schedule Update</vt:lpstr>
      <vt:lpstr>Quick recap on requirements</vt:lpstr>
      <vt:lpstr>System Architecture</vt:lpstr>
      <vt:lpstr>Process Flow</vt:lpstr>
      <vt:lpstr>Bolt Tray</vt:lpstr>
      <vt:lpstr>Sensors on Bolt Tray</vt:lpstr>
      <vt:lpstr>Proposed Sensor</vt:lpstr>
      <vt:lpstr>End Effector (1/3)</vt:lpstr>
      <vt:lpstr>End Effector (2/3)</vt:lpstr>
      <vt:lpstr>End Effector (3/3)</vt:lpstr>
      <vt:lpstr>Robot Manipulator Requirements</vt:lpstr>
      <vt:lpstr>Robot Manipulator (1/2)</vt:lpstr>
      <vt:lpstr>Robot Manipulator (2/2)</vt:lpstr>
      <vt:lpstr>Alternative Robot Manipulators</vt:lpstr>
      <vt:lpstr>Simulation</vt:lpstr>
      <vt:lpstr>From Now to Next Progress Review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</cp:revision>
  <dcterms:created xsi:type="dcterms:W3CDTF">2024-09-20T13:02:43Z</dcterms:created>
  <dcterms:modified xsi:type="dcterms:W3CDTF">2024-10-25T06:22:04Z</dcterms:modified>
</cp:coreProperties>
</file>