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3" r:id="rId4"/>
    <p:sldId id="283" r:id="rId5"/>
    <p:sldId id="275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86954-F0A2-42D1-8A24-2F1F4572D00C}">
          <p14:sldIdLst>
            <p14:sldId id="256"/>
            <p14:sldId id="271"/>
            <p14:sldId id="263"/>
            <p14:sldId id="283"/>
            <p14:sldId id="27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008E"/>
    <a:srgbClr val="E63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520BD-2F24-F580-2327-CFA18DDE8B81}" v="3" dt="2025-01-24T10:08:46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4745271-9227-726D-8569-A11F258A4A15}"/>
    <pc:docChg chg="modSld">
      <pc:chgData name="" userId="" providerId="" clId="Web-{E4745271-9227-726D-8569-A11F258A4A15}" dt="2024-11-27T10:55:11.652" v="0"/>
      <pc:docMkLst>
        <pc:docMk/>
      </pc:docMkLst>
      <pc:sldChg chg="delSp">
        <pc:chgData name="" userId="" providerId="" clId="Web-{E4745271-9227-726D-8569-A11F258A4A15}" dt="2024-11-27T10:55:11.652" v="0"/>
        <pc:sldMkLst>
          <pc:docMk/>
          <pc:sldMk cId="141802298" sldId="269"/>
        </pc:sldMkLst>
        <pc:picChg chg="del">
          <ac:chgData name="" userId="" providerId="" clId="Web-{E4745271-9227-726D-8569-A11F258A4A15}" dt="2024-11-27T10:55:11.652" v="0"/>
          <ac:picMkLst>
            <pc:docMk/>
            <pc:sldMk cId="141802298" sldId="269"/>
            <ac:picMk id="5" creationId="{5141FA99-E866-394A-492B-99DBA2038C89}"/>
          </ac:picMkLst>
        </pc:picChg>
      </pc:sldChg>
    </pc:docChg>
  </pc:docChgLst>
  <pc:docChgLst>
    <pc:chgData name="Kin Tung" userId="S::kin.tung@tuni.fi::e2c427a8-ebcb-478c-b51b-e4f5e16d720d" providerId="AD" clId="Web-{1914BA63-30A7-A94E-8EF1-E5D369F23E67}"/>
    <pc:docChg chg="modSld">
      <pc:chgData name="Kin Tung" userId="S::kin.tung@tuni.fi::e2c427a8-ebcb-478c-b51b-e4f5e16d720d" providerId="AD" clId="Web-{1914BA63-30A7-A94E-8EF1-E5D369F23E67}" dt="2024-10-23T19:11:46.439" v="34" actId="20577"/>
      <pc:docMkLst>
        <pc:docMk/>
      </pc:docMkLst>
      <pc:sldChg chg="modSp">
        <pc:chgData name="Kin Tung" userId="S::kin.tung@tuni.fi::e2c427a8-ebcb-478c-b51b-e4f5e16d720d" providerId="AD" clId="Web-{1914BA63-30A7-A94E-8EF1-E5D369F23E67}" dt="2024-10-23T19:11:46.439" v="34" actId="20577"/>
        <pc:sldMkLst>
          <pc:docMk/>
          <pc:sldMk cId="2245635091" sldId="274"/>
        </pc:sldMkLst>
      </pc:sldChg>
    </pc:docChg>
  </pc:docChgLst>
  <pc:docChgLst>
    <pc:chgData name="Kin Tung" userId="S::kin.tung@tuni.fi::e2c427a8-ebcb-478c-b51b-e4f5e16d720d" providerId="AD" clId="Web-{BD08403E-5C0A-ED6C-50E6-E53FD6606088}"/>
    <pc:docChg chg="modSld">
      <pc:chgData name="Kin Tung" userId="S::kin.tung@tuni.fi::e2c427a8-ebcb-478c-b51b-e4f5e16d720d" providerId="AD" clId="Web-{BD08403E-5C0A-ED6C-50E6-E53FD6606088}" dt="2024-10-24T14:00:15.568" v="66" actId="20577"/>
      <pc:docMkLst>
        <pc:docMk/>
      </pc:docMkLst>
      <pc:sldChg chg="modSp">
        <pc:chgData name="Kin Tung" userId="S::kin.tung@tuni.fi::e2c427a8-ebcb-478c-b51b-e4f5e16d720d" providerId="AD" clId="Web-{BD08403E-5C0A-ED6C-50E6-E53FD6606088}" dt="2024-10-24T14:00:15.568" v="66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BD08403E-5C0A-ED6C-50E6-E53FD6606088}" dt="2024-10-24T14:00:15.568" v="66" actId="20577"/>
          <ac:spMkLst>
            <pc:docMk/>
            <pc:sldMk cId="4050065898" sldId="267"/>
            <ac:spMk id="3" creationId="{99E07EC2-C690-1DA6-224D-EBBF93639006}"/>
          </ac:spMkLst>
        </pc:spChg>
      </pc:sldChg>
    </pc:docChg>
  </pc:docChgLst>
  <pc:docChgLst>
    <pc:chgData name="Eren Pekgöz (TAU)" userId="S::eren.pekgoz@tuni.fi::8523475f-3a6a-4547-8ef3-83cabe0763f0" providerId="AD" clId="Web-{FDA0AA54-0DE2-DA18-021B-917F5831EDE4}"/>
    <pc:docChg chg="addSld delSld modSld sldOrd modSection">
      <pc:chgData name="Eren Pekgöz (TAU)" userId="S::eren.pekgoz@tuni.fi::8523475f-3a6a-4547-8ef3-83cabe0763f0" providerId="AD" clId="Web-{FDA0AA54-0DE2-DA18-021B-917F5831EDE4}" dt="2024-11-25T10:24:49.687" v="304" actId="1076"/>
      <pc:docMkLst>
        <pc:docMk/>
      </pc:docMkLst>
      <pc:sldChg chg="ord">
        <pc:chgData name="Eren Pekgöz (TAU)" userId="S::eren.pekgoz@tuni.fi::8523475f-3a6a-4547-8ef3-83cabe0763f0" providerId="AD" clId="Web-{FDA0AA54-0DE2-DA18-021B-917F5831EDE4}" dt="2024-11-25T10:15:40.235" v="12"/>
        <pc:sldMkLst>
          <pc:docMk/>
          <pc:sldMk cId="3490918165" sldId="283"/>
        </pc:sldMkLst>
      </pc:sldChg>
      <pc:sldChg chg="add del">
        <pc:chgData name="Eren Pekgöz (TAU)" userId="S::eren.pekgoz@tuni.fi::8523475f-3a6a-4547-8ef3-83cabe0763f0" providerId="AD" clId="Web-{FDA0AA54-0DE2-DA18-021B-917F5831EDE4}" dt="2024-11-25T10:22:56.668" v="265"/>
        <pc:sldMkLst>
          <pc:docMk/>
          <pc:sldMk cId="122139413" sldId="284"/>
        </pc:sldMkLst>
      </pc:sldChg>
      <pc:sldChg chg="addSp delSp modSp ord">
        <pc:chgData name="Eren Pekgöz (TAU)" userId="S::eren.pekgoz@tuni.fi::8523475f-3a6a-4547-8ef3-83cabe0763f0" providerId="AD" clId="Web-{FDA0AA54-0DE2-DA18-021B-917F5831EDE4}" dt="2024-11-25T10:24:41.374" v="302"/>
        <pc:sldMkLst>
          <pc:docMk/>
          <pc:sldMk cId="3745048762" sldId="286"/>
        </pc:sldMkLst>
        <pc:spChg chg="mod">
          <ac:chgData name="Eren Pekgöz (TAU)" userId="S::eren.pekgoz@tuni.fi::8523475f-3a6a-4547-8ef3-83cabe0763f0" providerId="AD" clId="Web-{FDA0AA54-0DE2-DA18-021B-917F5831EDE4}" dt="2024-11-25T10:23:15.512" v="269" actId="20577"/>
          <ac:spMkLst>
            <pc:docMk/>
            <pc:sldMk cId="3745048762" sldId="286"/>
            <ac:spMk id="2" creationId="{040E93CE-3D46-4192-922D-FA139E284D78}"/>
          </ac:spMkLst>
        </pc:spChg>
        <pc:spChg chg="mod">
          <ac:chgData name="Eren Pekgöz (TAU)" userId="S::eren.pekgoz@tuni.fi::8523475f-3a6a-4547-8ef3-83cabe0763f0" providerId="AD" clId="Web-{FDA0AA54-0DE2-DA18-021B-917F5831EDE4}" dt="2024-11-25T10:19:08.021" v="54" actId="14100"/>
          <ac:spMkLst>
            <pc:docMk/>
            <pc:sldMk cId="3745048762" sldId="286"/>
            <ac:spMk id="8" creationId="{91868CA8-ABA1-6DCF-C195-268D6F52F8EA}"/>
          </ac:spMkLst>
        </pc:spChg>
      </pc:sldChg>
      <pc:sldChg chg="add del ord replId">
        <pc:chgData name="Eren Pekgöz (TAU)" userId="S::eren.pekgoz@tuni.fi::8523475f-3a6a-4547-8ef3-83cabe0763f0" providerId="AD" clId="Web-{FDA0AA54-0DE2-DA18-021B-917F5831EDE4}" dt="2024-11-25T10:22:50.246" v="262"/>
        <pc:sldMkLst>
          <pc:docMk/>
          <pc:sldMk cId="1260970546" sldId="287"/>
        </pc:sldMkLst>
      </pc:sldChg>
      <pc:sldChg chg="add ord replId">
        <pc:chgData name="Eren Pekgöz (TAU)" userId="S::eren.pekgoz@tuni.fi::8523475f-3a6a-4547-8ef3-83cabe0763f0" providerId="AD" clId="Web-{FDA0AA54-0DE2-DA18-021B-917F5831EDE4}" dt="2024-11-25T10:22:55.168" v="264"/>
        <pc:sldMkLst>
          <pc:docMk/>
          <pc:sldMk cId="2663191668" sldId="287"/>
        </pc:sldMkLst>
      </pc:sldChg>
      <pc:sldChg chg="addSp delSp modSp add ord replId">
        <pc:chgData name="Eren Pekgöz (TAU)" userId="S::eren.pekgoz@tuni.fi::8523475f-3a6a-4547-8ef3-83cabe0763f0" providerId="AD" clId="Web-{FDA0AA54-0DE2-DA18-021B-917F5831EDE4}" dt="2024-11-25T10:24:49.687" v="304" actId="1076"/>
        <pc:sldMkLst>
          <pc:docMk/>
          <pc:sldMk cId="1351739191" sldId="288"/>
        </pc:sldMkLst>
        <pc:spChg chg="mod">
          <ac:chgData name="Eren Pekgöz (TAU)" userId="S::eren.pekgoz@tuni.fi::8523475f-3a6a-4547-8ef3-83cabe0763f0" providerId="AD" clId="Web-{FDA0AA54-0DE2-DA18-021B-917F5831EDE4}" dt="2024-11-25T10:23:24.075" v="272" actId="20577"/>
          <ac:spMkLst>
            <pc:docMk/>
            <pc:sldMk cId="1351739191" sldId="288"/>
            <ac:spMk id="2" creationId="{040E93CE-3D46-4192-922D-FA139E284D78}"/>
          </ac:spMkLst>
        </pc:spChg>
      </pc:sldChg>
    </pc:docChg>
  </pc:docChgLst>
  <pc:docChgLst>
    <pc:chgData name="Kin Tung" userId="S::kin.tung@tuni.fi::e2c427a8-ebcb-478c-b51b-e4f5e16d720d" providerId="AD" clId="Web-{F7664276-9C10-0D15-806B-41D275044B79}"/>
    <pc:docChg chg="addSld delSld modSld">
      <pc:chgData name="Kin Tung" userId="S::kin.tung@tuni.fi::e2c427a8-ebcb-478c-b51b-e4f5e16d720d" providerId="AD" clId="Web-{F7664276-9C10-0D15-806B-41D275044B79}" dt="2024-10-21T05:15:48.212" v="23" actId="20577"/>
      <pc:docMkLst>
        <pc:docMk/>
      </pc:docMkLst>
      <pc:sldChg chg="modSp">
        <pc:chgData name="Kin Tung" userId="S::kin.tung@tuni.fi::e2c427a8-ebcb-478c-b51b-e4f5e16d720d" providerId="AD" clId="Web-{F7664276-9C10-0D15-806B-41D275044B79}" dt="2024-10-21T05:15:48.212" v="23" actId="20577"/>
        <pc:sldMkLst>
          <pc:docMk/>
          <pc:sldMk cId="2371091842" sldId="262"/>
        </pc:sldMkLst>
        <pc:spChg chg="mod">
          <ac:chgData name="Kin Tung" userId="S::kin.tung@tuni.fi::e2c427a8-ebcb-478c-b51b-e4f5e16d720d" providerId="AD" clId="Web-{F7664276-9C10-0D15-806B-41D275044B79}" dt="2024-10-21T05:15:48.212" v="23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 new">
        <pc:chgData name="Kin Tung" userId="S::kin.tung@tuni.fi::e2c427a8-ebcb-478c-b51b-e4f5e16d720d" providerId="AD" clId="Web-{F7664276-9C10-0D15-806B-41D275044B79}" dt="2024-10-21T05:13:39.206" v="17" actId="20577"/>
        <pc:sldMkLst>
          <pc:docMk/>
          <pc:sldMk cId="2245635091" sldId="274"/>
        </pc:sldMkLst>
      </pc:sldChg>
      <pc:sldChg chg="add replId">
        <pc:chgData name="Kin Tung" userId="S::kin.tung@tuni.fi::e2c427a8-ebcb-478c-b51b-e4f5e16d720d" providerId="AD" clId="Web-{F7664276-9C10-0D15-806B-41D275044B79}" dt="2024-10-21T05:15:33.805" v="20"/>
        <pc:sldMkLst>
          <pc:docMk/>
          <pc:sldMk cId="26196697" sldId="275"/>
        </pc:sldMkLst>
      </pc:sldChg>
      <pc:sldChg chg="new del">
        <pc:chgData name="Kin Tung" userId="S::kin.tung@tuni.fi::e2c427a8-ebcb-478c-b51b-e4f5e16d720d" providerId="AD" clId="Web-{F7664276-9C10-0D15-806B-41D275044B79}" dt="2024-10-21T05:15:30.087" v="19"/>
        <pc:sldMkLst>
          <pc:docMk/>
          <pc:sldMk cId="272986649" sldId="275"/>
        </pc:sldMkLst>
      </pc:sldChg>
    </pc:docChg>
  </pc:docChgLst>
  <pc:docChgLst>
    <pc:chgData name="Kin Tung" userId="S::kin.tung@tuni.fi::e2c427a8-ebcb-478c-b51b-e4f5e16d720d" providerId="AD" clId="Web-{81A0B240-DE97-E0B7-AF62-07D17F9A13F2}"/>
    <pc:docChg chg="modSld">
      <pc:chgData name="Kin Tung" userId="S::kin.tung@tuni.fi::e2c427a8-ebcb-478c-b51b-e4f5e16d720d" providerId="AD" clId="Web-{81A0B240-DE97-E0B7-AF62-07D17F9A13F2}" dt="2024-10-22T18:45:56.820" v="4" actId="1076"/>
      <pc:docMkLst>
        <pc:docMk/>
      </pc:docMkLst>
      <pc:sldChg chg="addSp delSp modSp">
        <pc:chgData name="Kin Tung" userId="S::kin.tung@tuni.fi::e2c427a8-ebcb-478c-b51b-e4f5e16d720d" providerId="AD" clId="Web-{81A0B240-DE97-E0B7-AF62-07D17F9A13F2}" dt="2024-10-22T18:45:56.820" v="4" actId="1076"/>
        <pc:sldMkLst>
          <pc:docMk/>
          <pc:sldMk cId="141802298" sldId="269"/>
        </pc:sldMkLst>
      </pc:sldChg>
    </pc:docChg>
  </pc:docChgLst>
  <pc:docChgLst>
    <pc:chgData name="Eren Pekgöz (TAU)" userId="S::eren.pekgoz@tuni.fi::8523475f-3a6a-4547-8ef3-83cabe0763f0" providerId="AD" clId="Web-{34491ECF-4077-5995-5BC0-889B584E298E}"/>
    <pc:docChg chg="modSld">
      <pc:chgData name="Eren Pekgöz (TAU)" userId="S::eren.pekgoz@tuni.fi::8523475f-3a6a-4547-8ef3-83cabe0763f0" providerId="AD" clId="Web-{34491ECF-4077-5995-5BC0-889B584E298E}" dt="2024-10-21T06:23:59.010" v="20" actId="14100"/>
      <pc:docMkLst>
        <pc:docMk/>
      </pc:docMkLst>
      <pc:sldChg chg="addSp modSp">
        <pc:chgData name="Eren Pekgöz (TAU)" userId="S::eren.pekgoz@tuni.fi::8523475f-3a6a-4547-8ef3-83cabe0763f0" providerId="AD" clId="Web-{34491ECF-4077-5995-5BC0-889B584E298E}" dt="2024-10-21T06:23:59.010" v="20" actId="14100"/>
        <pc:sldMkLst>
          <pc:docMk/>
          <pc:sldMk cId="2058751457" sldId="264"/>
        </pc:sldMkLst>
      </pc:sldChg>
    </pc:docChg>
  </pc:docChgLst>
  <pc:docChgLst>
    <pc:chgData name="Daniel Pedraglio O'Hara" userId="S::daniel.pedraglioohara@tuni.fi::f7790cb8-761e-46a4-b976-8ff39301e303" providerId="AD" clId="Web-{9D4CC017-7C74-5407-2ACB-118C44AC8D63}"/>
    <pc:docChg chg="addSld modSection">
      <pc:chgData name="Daniel Pedraglio O'Hara" userId="S::daniel.pedraglioohara@tuni.fi::f7790cb8-761e-46a4-b976-8ff39301e303" providerId="AD" clId="Web-{9D4CC017-7C74-5407-2ACB-118C44AC8D63}" dt="2025-01-22T08:05:37.416" v="0"/>
      <pc:docMkLst>
        <pc:docMk/>
      </pc:docMkLst>
      <pc:sldChg chg="add">
        <pc:chgData name="Daniel Pedraglio O'Hara" userId="S::daniel.pedraglioohara@tuni.fi::f7790cb8-761e-46a4-b976-8ff39301e303" providerId="AD" clId="Web-{9D4CC017-7C74-5407-2ACB-118C44AC8D63}" dt="2025-01-22T08:05:37.416" v="0"/>
        <pc:sldMkLst>
          <pc:docMk/>
          <pc:sldMk cId="3125728967" sldId="271"/>
        </pc:sldMkLst>
      </pc:sldChg>
    </pc:docChg>
  </pc:docChgLst>
  <pc:docChgLst>
    <pc:chgData name="Kin Tung" userId="S::kin.tung@tuni.fi::e2c427a8-ebcb-478c-b51b-e4f5e16d720d" providerId="AD" clId="Web-{384115DF-FC37-9BED-3645-96A6261A75A4}"/>
    <pc:docChg chg="delSld modSld sldOrd modSection">
      <pc:chgData name="Kin Tung" userId="S::kin.tung@tuni.fi::e2c427a8-ebcb-478c-b51b-e4f5e16d720d" providerId="AD" clId="Web-{384115DF-FC37-9BED-3645-96A6261A75A4}" dt="2024-11-28T12:37:24.935" v="162"/>
      <pc:docMkLst>
        <pc:docMk/>
      </pc:docMkLst>
      <pc:sldChg chg="del">
        <pc:chgData name="Kin Tung" userId="S::kin.tung@tuni.fi::e2c427a8-ebcb-478c-b51b-e4f5e16d720d" providerId="AD" clId="Web-{384115DF-FC37-9BED-3645-96A6261A75A4}" dt="2024-11-28T12:31:42.536" v="135"/>
        <pc:sldMkLst>
          <pc:docMk/>
          <pc:sldMk cId="2371091842" sldId="262"/>
        </pc:sldMkLst>
      </pc:sldChg>
      <pc:sldChg chg="ord">
        <pc:chgData name="Kin Tung" userId="S::kin.tung@tuni.fi::e2c427a8-ebcb-478c-b51b-e4f5e16d720d" providerId="AD" clId="Web-{384115DF-FC37-9BED-3645-96A6261A75A4}" dt="2024-11-28T12:25:24.916" v="75"/>
        <pc:sldMkLst>
          <pc:docMk/>
          <pc:sldMk cId="3079892413" sldId="263"/>
        </pc:sldMkLst>
      </pc:sldChg>
      <pc:sldChg chg="modSp ord">
        <pc:chgData name="Kin Tung" userId="S::kin.tung@tuni.fi::e2c427a8-ebcb-478c-b51b-e4f5e16d720d" providerId="AD" clId="Web-{384115DF-FC37-9BED-3645-96A6261A75A4}" dt="2024-11-28T12:32:58.510" v="136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384115DF-FC37-9BED-3645-96A6261A75A4}" dt="2024-11-28T12:29:59.497" v="129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modSp">
        <pc:chgData name="Kin Tung" userId="S::kin.tung@tuni.fi::e2c427a8-ebcb-478c-b51b-e4f5e16d720d" providerId="AD" clId="Web-{384115DF-FC37-9BED-3645-96A6261A75A4}" dt="2024-11-28T12:29:34.839" v="111" actId="20577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384115DF-FC37-9BED-3645-96A6261A75A4}" dt="2024-11-28T12:29:34.839" v="111" actId="20577"/>
          <ac:spMkLst>
            <pc:docMk/>
            <pc:sldMk cId="3926032824" sldId="280"/>
            <ac:spMk id="7" creationId="{BF3A8DEB-4684-EE0A-8FCE-7ACF6CC6A5EC}"/>
          </ac:spMkLst>
        </pc:spChg>
        <pc:spChg chg="mod">
          <ac:chgData name="Kin Tung" userId="S::kin.tung@tuni.fi::e2c427a8-ebcb-478c-b51b-e4f5e16d720d" providerId="AD" clId="Web-{384115DF-FC37-9BED-3645-96A6261A75A4}" dt="2024-11-28T12:28:42.367" v="81" actId="20577"/>
          <ac:spMkLst>
            <pc:docMk/>
            <pc:sldMk cId="3926032824" sldId="280"/>
            <ac:spMk id="18" creationId="{477A675B-E03C-625E-A51B-8BEE385AAA18}"/>
          </ac:spMkLst>
        </pc:spChg>
        <pc:spChg chg="mod">
          <ac:chgData name="Kin Tung" userId="S::kin.tung@tuni.fi::e2c427a8-ebcb-478c-b51b-e4f5e16d720d" providerId="AD" clId="Web-{384115DF-FC37-9BED-3645-96A6261A75A4}" dt="2024-11-28T12:28:45.148" v="82" actId="20577"/>
          <ac:spMkLst>
            <pc:docMk/>
            <pc:sldMk cId="3926032824" sldId="280"/>
            <ac:spMk id="19" creationId="{248F8836-1E62-D4E9-381E-16AA6E433209}"/>
          </ac:spMkLst>
        </pc:spChg>
        <pc:cxnChg chg="mod">
          <ac:chgData name="Kin Tung" userId="S::kin.tung@tuni.fi::e2c427a8-ebcb-478c-b51b-e4f5e16d720d" providerId="AD" clId="Web-{384115DF-FC37-9BED-3645-96A6261A75A4}" dt="2024-11-28T12:28:37.070" v="77" actId="20577"/>
          <ac:cxnSpMkLst>
            <pc:docMk/>
            <pc:sldMk cId="3926032824" sldId="280"/>
            <ac:cxnSpMk id="23" creationId="{8A6531B4-FE11-B23C-BD7B-F9DC9C61B167}"/>
          </ac:cxnSpMkLst>
        </pc:cxnChg>
      </pc:sldChg>
      <pc:sldChg chg="addSp delSp modSp addAnim">
        <pc:chgData name="Kin Tung" userId="S::kin.tung@tuni.fi::e2c427a8-ebcb-478c-b51b-e4f5e16d720d" providerId="AD" clId="Web-{384115DF-FC37-9BED-3645-96A6261A75A4}" dt="2024-11-28T12:31:39.520" v="134" actId="20577"/>
        <pc:sldMkLst>
          <pc:docMk/>
          <pc:sldMk cId="3490918165" sldId="283"/>
        </pc:sldMkLst>
        <pc:spChg chg="mod">
          <ac:chgData name="Kin Tung" userId="S::kin.tung@tuni.fi::e2c427a8-ebcb-478c-b51b-e4f5e16d720d" providerId="AD" clId="Web-{384115DF-FC37-9BED-3645-96A6261A75A4}" dt="2024-11-28T12:31:39.520" v="134" actId="20577"/>
          <ac:spMkLst>
            <pc:docMk/>
            <pc:sldMk cId="3490918165" sldId="283"/>
            <ac:spMk id="2" creationId="{8F8239B6-B175-4AAA-FE06-84DD49E1A6C7}"/>
          </ac:spMkLst>
        </pc:spChg>
        <pc:picChg chg="add mod">
          <ac:chgData name="Kin Tung" userId="S::kin.tung@tuni.fi::e2c427a8-ebcb-478c-b51b-e4f5e16d720d" providerId="AD" clId="Web-{384115DF-FC37-9BED-3645-96A6261A75A4}" dt="2024-11-28T12:21:30.180" v="43" actId="14100"/>
          <ac:picMkLst>
            <pc:docMk/>
            <pc:sldMk cId="3490918165" sldId="283"/>
            <ac:picMk id="3" creationId="{A557F32D-90E5-43EC-3FB8-20C59D6F5AC2}"/>
          </ac:picMkLst>
        </pc:picChg>
        <pc:picChg chg="del">
          <ac:chgData name="Kin Tung" userId="S::kin.tung@tuni.fi::e2c427a8-ebcb-478c-b51b-e4f5e16d720d" providerId="AD" clId="Web-{384115DF-FC37-9BED-3645-96A6261A75A4}" dt="2024-11-28T12:21:18.383" v="39"/>
          <ac:picMkLst>
            <pc:docMk/>
            <pc:sldMk cId="3490918165" sldId="283"/>
            <ac:picMk id="5" creationId="{6807AFE8-59F7-8ACE-F3A9-7429100D023F}"/>
          </ac:picMkLst>
        </pc:picChg>
      </pc:sldChg>
      <pc:sldChg chg="modSp">
        <pc:chgData name="Kin Tung" userId="S::kin.tung@tuni.fi::e2c427a8-ebcb-478c-b51b-e4f5e16d720d" providerId="AD" clId="Web-{384115DF-FC37-9BED-3645-96A6261A75A4}" dt="2024-11-28T12:37:24.935" v="162"/>
        <pc:sldMkLst>
          <pc:docMk/>
          <pc:sldMk cId="2891153218" sldId="285"/>
        </pc:sldMkLst>
        <pc:graphicFrameChg chg="mod modGraphic">
          <ac:chgData name="Kin Tung" userId="S::kin.tung@tuni.fi::e2c427a8-ebcb-478c-b51b-e4f5e16d720d" providerId="AD" clId="Web-{384115DF-FC37-9BED-3645-96A6261A75A4}" dt="2024-11-28T12:37:24.935" v="162"/>
          <ac:graphicFrameMkLst>
            <pc:docMk/>
            <pc:sldMk cId="2891153218" sldId="285"/>
            <ac:graphicFrameMk id="4" creationId="{D0F648A0-966C-52EF-0DA4-0526B90E36FB}"/>
          </ac:graphicFrameMkLst>
        </pc:graphicFrameChg>
      </pc:sldChg>
      <pc:sldChg chg="addSp delSp modSp">
        <pc:chgData name="Kin Tung" userId="S::kin.tung@tuni.fi::e2c427a8-ebcb-478c-b51b-e4f5e16d720d" providerId="AD" clId="Web-{384115DF-FC37-9BED-3645-96A6261A75A4}" dt="2024-11-28T12:15:29.069" v="30" actId="1076"/>
        <pc:sldMkLst>
          <pc:docMk/>
          <pc:sldMk cId="203711711" sldId="289"/>
        </pc:sldMkLst>
        <pc:spChg chg="del">
          <ac:chgData name="Kin Tung" userId="S::kin.tung@tuni.fi::e2c427a8-ebcb-478c-b51b-e4f5e16d720d" providerId="AD" clId="Web-{384115DF-FC37-9BED-3645-96A6261A75A4}" dt="2024-11-28T12:10:35.736" v="1"/>
          <ac:spMkLst>
            <pc:docMk/>
            <pc:sldMk cId="203711711" sldId="289"/>
            <ac:spMk id="3" creationId="{EFCEAD56-17F8-66FF-891F-7D577E956C8F}"/>
          </ac:spMkLst>
        </pc:spChg>
        <pc:picChg chg="add mod ord">
          <ac:chgData name="Kin Tung" userId="S::kin.tung@tuni.fi::e2c427a8-ebcb-478c-b51b-e4f5e16d720d" providerId="AD" clId="Web-{384115DF-FC37-9BED-3645-96A6261A75A4}" dt="2024-11-28T12:15:29.069" v="30" actId="1076"/>
          <ac:picMkLst>
            <pc:docMk/>
            <pc:sldMk cId="203711711" sldId="289"/>
            <ac:picMk id="4" creationId="{E2D5633C-D16E-99B7-1BE3-069790D3D68A}"/>
          </ac:picMkLst>
        </pc:picChg>
        <pc:picChg chg="del">
          <ac:chgData name="Kin Tung" userId="S::kin.tung@tuni.fi::e2c427a8-ebcb-478c-b51b-e4f5e16d720d" providerId="AD" clId="Web-{384115DF-FC37-9BED-3645-96A6261A75A4}" dt="2024-11-28T12:10:34.454" v="0"/>
          <ac:picMkLst>
            <pc:docMk/>
            <pc:sldMk cId="203711711" sldId="289"/>
            <ac:picMk id="5" creationId="{41725B65-DC41-62D3-1CCD-4729390F7E4A}"/>
          </ac:picMkLst>
        </pc:picChg>
        <pc:picChg chg="add del mod">
          <ac:chgData name="Kin Tung" userId="S::kin.tung@tuni.fi::e2c427a8-ebcb-478c-b51b-e4f5e16d720d" providerId="AD" clId="Web-{384115DF-FC37-9BED-3645-96A6261A75A4}" dt="2024-11-28T12:14:02.750" v="11"/>
          <ac:picMkLst>
            <pc:docMk/>
            <pc:sldMk cId="203711711" sldId="289"/>
            <ac:picMk id="6" creationId="{03843B14-EE50-15B9-4352-2F55A4932029}"/>
          </ac:picMkLst>
        </pc:picChg>
        <pc:picChg chg="mod modCrop">
          <ac:chgData name="Kin Tung" userId="S::kin.tung@tuni.fi::e2c427a8-ebcb-478c-b51b-e4f5e16d720d" providerId="AD" clId="Web-{384115DF-FC37-9BED-3645-96A6261A75A4}" dt="2024-11-28T12:15:21.725" v="28" actId="1076"/>
          <ac:picMkLst>
            <pc:docMk/>
            <pc:sldMk cId="203711711" sldId="289"/>
            <ac:picMk id="7" creationId="{1BE0E946-7472-4F33-F1F9-E8373369D97D}"/>
          </ac:picMkLst>
        </pc:picChg>
        <pc:picChg chg="add del mod">
          <ac:chgData name="Kin Tung" userId="S::kin.tung@tuni.fi::e2c427a8-ebcb-478c-b51b-e4f5e16d720d" providerId="AD" clId="Web-{384115DF-FC37-9BED-3645-96A6261A75A4}" dt="2024-11-28T12:14:42.019" v="15"/>
          <ac:picMkLst>
            <pc:docMk/>
            <pc:sldMk cId="203711711" sldId="289"/>
            <ac:picMk id="8" creationId="{F461298B-8E72-11FF-84B2-F4E01EE3F481}"/>
          </ac:picMkLst>
        </pc:picChg>
        <pc:picChg chg="add del mod">
          <ac:chgData name="Kin Tung" userId="S::kin.tung@tuni.fi::e2c427a8-ebcb-478c-b51b-e4f5e16d720d" providerId="AD" clId="Web-{384115DF-FC37-9BED-3645-96A6261A75A4}" dt="2024-11-28T12:14:49.691" v="20"/>
          <ac:picMkLst>
            <pc:docMk/>
            <pc:sldMk cId="203711711" sldId="289"/>
            <ac:picMk id="9" creationId="{13AF6B6B-152D-9F8B-8687-E39A5729404C}"/>
          </ac:picMkLst>
        </pc:picChg>
        <pc:picChg chg="add mod">
          <ac:chgData name="Kin Tung" userId="S::kin.tung@tuni.fi::e2c427a8-ebcb-478c-b51b-e4f5e16d720d" providerId="AD" clId="Web-{384115DF-FC37-9BED-3645-96A6261A75A4}" dt="2024-11-28T12:15:24.068" v="29" actId="1076"/>
          <ac:picMkLst>
            <pc:docMk/>
            <pc:sldMk cId="203711711" sldId="289"/>
            <ac:picMk id="10" creationId="{19A73F84-EFFE-58BC-7CF6-F0AE5A297228}"/>
          </ac:picMkLst>
        </pc:picChg>
      </pc:sldChg>
    </pc:docChg>
  </pc:docChgLst>
  <pc:docChgLst>
    <pc:chgData name="Daniel Pedraglio O'Hara" userId="S::daniel.pedraglioohara@tuni.fi::f7790cb8-761e-46a4-b976-8ff39301e303" providerId="AD" clId="Web-{A20BC7B3-AC24-63C5-073A-C99A52690D36}"/>
    <pc:docChg chg="addSld delSld modSld">
      <pc:chgData name="Daniel Pedraglio O'Hara" userId="S::daniel.pedraglioohara@tuni.fi::f7790cb8-761e-46a4-b976-8ff39301e303" providerId="AD" clId="Web-{A20BC7B3-AC24-63C5-073A-C99A52690D36}" dt="2024-10-24T09:22:32.631" v="350" actId="1076"/>
      <pc:docMkLst>
        <pc:docMk/>
      </pc:docMkLst>
      <pc:sldChg chg="addSp modSp">
        <pc:chgData name="Daniel Pedraglio O'Hara" userId="S::daniel.pedraglioohara@tuni.fi::f7790cb8-761e-46a4-b976-8ff39301e303" providerId="AD" clId="Web-{A20BC7B3-AC24-63C5-073A-C99A52690D36}" dt="2024-10-24T08:35:34.897" v="11" actId="1076"/>
        <pc:sldMkLst>
          <pc:docMk/>
          <pc:sldMk cId="3728914402" sldId="268"/>
        </pc:sldMkLst>
      </pc:sldChg>
      <pc:sldChg chg="addSp delSp modSp new del">
        <pc:chgData name="Daniel Pedraglio O'Hara" userId="S::daniel.pedraglioohara@tuni.fi::f7790cb8-761e-46a4-b976-8ff39301e303" providerId="AD" clId="Web-{A20BC7B3-AC24-63C5-073A-C99A52690D36}" dt="2024-10-24T08:33:34.627" v="4"/>
        <pc:sldMkLst>
          <pc:docMk/>
          <pc:sldMk cId="325358396" sldId="280"/>
        </pc:sldMkLst>
      </pc:sldChg>
      <pc:sldChg chg="addSp delSp modSp new">
        <pc:chgData name="Daniel Pedraglio O'Hara" userId="S::daniel.pedraglioohara@tuni.fi::f7790cb8-761e-46a4-b976-8ff39301e303" providerId="AD" clId="Web-{A20BC7B3-AC24-63C5-073A-C99A52690D36}" dt="2024-10-24T09:22:32.631" v="350" actId="1076"/>
        <pc:sldMkLst>
          <pc:docMk/>
          <pc:sldMk cId="1156188850" sldId="280"/>
        </pc:sldMkLst>
      </pc:sldChg>
    </pc:docChg>
  </pc:docChgLst>
  <pc:docChgLst>
    <pc:chgData name="Eren Pekgöz (TAU)" userId="S::eren.pekgoz@tuni.fi::8523475f-3a6a-4547-8ef3-83cabe0763f0" providerId="AD" clId="Web-{313723B4-283A-5AEA-B542-D3D6E71CB605}"/>
    <pc:docChg chg="modSld">
      <pc:chgData name="Eren Pekgöz (TAU)" userId="S::eren.pekgoz@tuni.fi::8523475f-3a6a-4547-8ef3-83cabe0763f0" providerId="AD" clId="Web-{313723B4-283A-5AEA-B542-D3D6E71CB605}" dt="2024-09-25T15:37:13.502" v="17"/>
      <pc:docMkLst>
        <pc:docMk/>
      </pc:docMkLst>
      <pc:sldChg chg="modSp">
        <pc:chgData name="Eren Pekgöz (TAU)" userId="S::eren.pekgoz@tuni.fi::8523475f-3a6a-4547-8ef3-83cabe0763f0" providerId="AD" clId="Web-{313723B4-283A-5AEA-B542-D3D6E71CB605}" dt="2024-09-25T15:37:13.502" v="17"/>
        <pc:sldMkLst>
          <pc:docMk/>
          <pc:sldMk cId="2126755220" sldId="261"/>
        </pc:sldMkLst>
      </pc:sldChg>
    </pc:docChg>
  </pc:docChgLst>
  <pc:docChgLst>
    <pc:chgData name="Kin Tung" userId="S::kin.tung@tuni.fi::e2c427a8-ebcb-478c-b51b-e4f5e16d720d" providerId="AD" clId="Web-{F1DA3BB7-10FE-F152-BB0E-474190649549}"/>
    <pc:docChg chg="modSld">
      <pc:chgData name="Kin Tung" userId="S::kin.tung@tuni.fi::e2c427a8-ebcb-478c-b51b-e4f5e16d720d" providerId="AD" clId="Web-{F1DA3BB7-10FE-F152-BB0E-474190649549}" dt="2024-11-26T15:48:10.421" v="1479" actId="20577"/>
      <pc:docMkLst>
        <pc:docMk/>
      </pc:docMkLst>
      <pc:sldChg chg="delSp">
        <pc:chgData name="Kin Tung" userId="S::kin.tung@tuni.fi::e2c427a8-ebcb-478c-b51b-e4f5e16d720d" providerId="AD" clId="Web-{F1DA3BB7-10FE-F152-BB0E-474190649549}" dt="2024-11-26T15:21:01.122" v="172"/>
        <pc:sldMkLst>
          <pc:docMk/>
          <pc:sldMk cId="3079892413" sldId="263"/>
        </pc:sldMkLst>
        <pc:cxnChg chg="del">
          <ac:chgData name="Kin Tung" userId="S::kin.tung@tuni.fi::e2c427a8-ebcb-478c-b51b-e4f5e16d720d" providerId="AD" clId="Web-{F1DA3BB7-10FE-F152-BB0E-474190649549}" dt="2024-11-26T15:21:01.122" v="172"/>
          <ac:cxnSpMkLst>
            <pc:docMk/>
            <pc:sldMk cId="3079892413" sldId="263"/>
            <ac:cxnSpMk id="10" creationId="{76DD04D4-04B8-BCEF-10AB-B823588A1AD7}"/>
          </ac:cxnSpMkLst>
        </pc:cxnChg>
      </pc:sldChg>
      <pc:sldChg chg="modSp">
        <pc:chgData name="Kin Tung" userId="S::kin.tung@tuni.fi::e2c427a8-ebcb-478c-b51b-e4f5e16d720d" providerId="AD" clId="Web-{F1DA3BB7-10FE-F152-BB0E-474190649549}" dt="2024-11-26T15:23:09.608" v="227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F1DA3BB7-10FE-F152-BB0E-474190649549}" dt="2024-11-26T15:23:09.608" v="227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addSp delSp modSp">
        <pc:chgData name="Kin Tung" userId="S::kin.tung@tuni.fi::e2c427a8-ebcb-478c-b51b-e4f5e16d720d" providerId="AD" clId="Web-{F1DA3BB7-10FE-F152-BB0E-474190649549}" dt="2024-11-26T15:46:51.670" v="1476" actId="20577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F1DA3BB7-10FE-F152-BB0E-474190649549}" dt="2024-11-26T15:19:39.652" v="138" actId="1076"/>
          <ac:spMkLst>
            <pc:docMk/>
            <pc:sldMk cId="141802298" sldId="269"/>
            <ac:spMk id="2" creationId="{77204D04-15D9-41BE-5C25-1ED064129564}"/>
          </ac:spMkLst>
        </pc:spChg>
        <pc:spChg chg="add del mod">
          <ac:chgData name="Kin Tung" userId="S::kin.tung@tuni.fi::e2c427a8-ebcb-478c-b51b-e4f5e16d720d" providerId="AD" clId="Web-{F1DA3BB7-10FE-F152-BB0E-474190649549}" dt="2024-11-26T15:16:03.290" v="6"/>
          <ac:spMkLst>
            <pc:docMk/>
            <pc:sldMk cId="141802298" sldId="269"/>
            <ac:spMk id="3" creationId="{D5842652-562C-BF23-5A53-9F099E8687EA}"/>
          </ac:spMkLst>
        </pc:spChg>
        <pc:spChg chg="add mod">
          <ac:chgData name="Kin Tung" userId="S::kin.tung@tuni.fi::e2c427a8-ebcb-478c-b51b-e4f5e16d720d" providerId="AD" clId="Web-{F1DA3BB7-10FE-F152-BB0E-474190649549}" dt="2024-11-26T15:46:51.670" v="1476" actId="20577"/>
          <ac:spMkLst>
            <pc:docMk/>
            <pc:sldMk cId="141802298" sldId="269"/>
            <ac:spMk id="6" creationId="{347C55ED-68FE-350B-893C-9DB5F3840AD0}"/>
          </ac:spMkLst>
        </pc:spChg>
        <pc:spChg chg="add del mod">
          <ac:chgData name="Kin Tung" userId="S::kin.tung@tuni.fi::e2c427a8-ebcb-478c-b51b-e4f5e16d720d" providerId="AD" clId="Web-{F1DA3BB7-10FE-F152-BB0E-474190649549}" dt="2024-11-26T15:19:59.699" v="142"/>
          <ac:spMkLst>
            <pc:docMk/>
            <pc:sldMk cId="141802298" sldId="269"/>
            <ac:spMk id="7" creationId="{B4068A45-04FB-8C05-D185-61262C742114}"/>
          </ac:spMkLst>
        </pc:spChg>
        <pc:picChg chg="add del mod">
          <ac:chgData name="Kin Tung" userId="S::kin.tung@tuni.fi::e2c427a8-ebcb-478c-b51b-e4f5e16d720d" providerId="AD" clId="Web-{F1DA3BB7-10FE-F152-BB0E-474190649549}" dt="2024-11-26T15:16:32.634" v="12"/>
          <ac:picMkLst>
            <pc:docMk/>
            <pc:sldMk cId="141802298" sldId="269"/>
            <ac:picMk id="4" creationId="{4224199F-10A0-1EA4-A57A-6C339511BFD9}"/>
          </ac:picMkLst>
        </pc:picChg>
        <pc:picChg chg="add mod">
          <ac:chgData name="Kin Tung" userId="S::kin.tung@tuni.fi::e2c427a8-ebcb-478c-b51b-e4f5e16d720d" providerId="AD" clId="Web-{F1DA3BB7-10FE-F152-BB0E-474190649549}" dt="2024-11-26T15:16:43.119" v="15" actId="1076"/>
          <ac:picMkLst>
            <pc:docMk/>
            <pc:sldMk cId="141802298" sldId="269"/>
            <ac:picMk id="5" creationId="{5141FA99-E866-394A-492B-99DBA2038C89}"/>
          </ac:picMkLst>
        </pc:picChg>
      </pc:sldChg>
      <pc:sldChg chg="modSp">
        <pc:chgData name="Kin Tung" userId="S::kin.tung@tuni.fi::e2c427a8-ebcb-478c-b51b-e4f5e16d720d" providerId="AD" clId="Web-{F1DA3BB7-10FE-F152-BB0E-474190649549}" dt="2024-11-26T15:15:58.774" v="2" actId="20577"/>
        <pc:sldMkLst>
          <pc:docMk/>
          <pc:sldMk cId="2511427092" sldId="276"/>
        </pc:sldMkLst>
        <pc:spChg chg="mod">
          <ac:chgData name="Kin Tung" userId="S::kin.tung@tuni.fi::e2c427a8-ebcb-478c-b51b-e4f5e16d720d" providerId="AD" clId="Web-{F1DA3BB7-10FE-F152-BB0E-474190649549}" dt="2024-11-26T15:15:58.774" v="2" actId="20577"/>
          <ac:spMkLst>
            <pc:docMk/>
            <pc:sldMk cId="2511427092" sldId="276"/>
            <ac:spMk id="3" creationId="{BD1F2CFC-5851-7667-676B-93CB4A3F6BC3}"/>
          </ac:spMkLst>
        </pc:spChg>
      </pc:sldChg>
      <pc:sldChg chg="modSp">
        <pc:chgData name="Kin Tung" userId="S::kin.tung@tuni.fi::e2c427a8-ebcb-478c-b51b-e4f5e16d720d" providerId="AD" clId="Web-{F1DA3BB7-10FE-F152-BB0E-474190649549}" dt="2024-11-26T15:48:10.421" v="1479" actId="20577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F1DA3BB7-10FE-F152-BB0E-474190649549}" dt="2024-11-26T15:48:10.421" v="1479" actId="20577"/>
          <ac:spMkLst>
            <pc:docMk/>
            <pc:sldMk cId="3926032824" sldId="280"/>
            <ac:spMk id="7" creationId="{BF3A8DEB-4684-EE0A-8FCE-7ACF6CC6A5EC}"/>
          </ac:spMkLst>
        </pc:spChg>
        <pc:spChg chg="mod">
          <ac:chgData name="Kin Tung" userId="S::kin.tung@tuni.fi::e2c427a8-ebcb-478c-b51b-e4f5e16d720d" providerId="AD" clId="Web-{F1DA3BB7-10FE-F152-BB0E-474190649549}" dt="2024-11-26T15:45:59.685" v="1470" actId="20577"/>
          <ac:spMkLst>
            <pc:docMk/>
            <pc:sldMk cId="3926032824" sldId="280"/>
            <ac:spMk id="19" creationId="{248F8836-1E62-D4E9-381E-16AA6E433209}"/>
          </ac:spMkLst>
        </pc:spChg>
      </pc:sldChg>
      <pc:sldChg chg="addSp delSp modSp">
        <pc:chgData name="Kin Tung" userId="S::kin.tung@tuni.fi::e2c427a8-ebcb-478c-b51b-e4f5e16d720d" providerId="AD" clId="Web-{F1DA3BB7-10FE-F152-BB0E-474190649549}" dt="2024-11-26T15:46:05.638" v="1472"/>
        <pc:sldMkLst>
          <pc:docMk/>
          <pc:sldMk cId="2891153218" sldId="285"/>
        </pc:sldMkLst>
        <pc:spChg chg="del mod">
          <ac:chgData name="Kin Tung" userId="S::kin.tung@tuni.fi::e2c427a8-ebcb-478c-b51b-e4f5e16d720d" providerId="AD" clId="Web-{F1DA3BB7-10FE-F152-BB0E-474190649549}" dt="2024-11-26T15:29:17.394" v="332"/>
          <ac:spMkLst>
            <pc:docMk/>
            <pc:sldMk cId="2891153218" sldId="285"/>
            <ac:spMk id="3" creationId="{91C1307D-D6BB-5272-A9BB-77746462365C}"/>
          </ac:spMkLst>
        </pc:spChg>
        <pc:graphicFrameChg chg="add mod ord modGraphic">
          <ac:chgData name="Kin Tung" userId="S::kin.tung@tuni.fi::e2c427a8-ebcb-478c-b51b-e4f5e16d720d" providerId="AD" clId="Web-{F1DA3BB7-10FE-F152-BB0E-474190649549}" dt="2024-11-26T15:46:05.638" v="1472"/>
          <ac:graphicFrameMkLst>
            <pc:docMk/>
            <pc:sldMk cId="2891153218" sldId="285"/>
            <ac:graphicFrameMk id="4" creationId="{D0F648A0-966C-52EF-0DA4-0526B90E36FB}"/>
          </ac:graphicFrameMkLst>
        </pc:graphicFrameChg>
        <pc:graphicFrameChg chg="add del">
          <ac:chgData name="Kin Tung" userId="S::kin.tung@tuni.fi::e2c427a8-ebcb-478c-b51b-e4f5e16d720d" providerId="AD" clId="Web-{F1DA3BB7-10FE-F152-BB0E-474190649549}" dt="2024-11-26T15:31:26.411" v="599"/>
          <ac:graphicFrameMkLst>
            <pc:docMk/>
            <pc:sldMk cId="2891153218" sldId="285"/>
            <ac:graphicFrameMk id="5" creationId="{7E93DFAA-CE09-CA02-2C92-2ACDE66FF7C8}"/>
          </ac:graphicFrameMkLst>
        </pc:graphicFrameChg>
        <pc:graphicFrameChg chg="add del mod">
          <ac:chgData name="Kin Tung" userId="S::kin.tung@tuni.fi::e2c427a8-ebcb-478c-b51b-e4f5e16d720d" providerId="AD" clId="Web-{F1DA3BB7-10FE-F152-BB0E-474190649549}" dt="2024-11-26T15:32:28.333" v="714"/>
          <ac:graphicFrameMkLst>
            <pc:docMk/>
            <pc:sldMk cId="2891153218" sldId="285"/>
            <ac:graphicFrameMk id="7" creationId="{BA7699D4-9B7D-7207-E57E-8A7B3D73403B}"/>
          </ac:graphicFrameMkLst>
        </pc:graphicFrameChg>
        <pc:graphicFrameChg chg="add del mod">
          <ac:chgData name="Kin Tung" userId="S::kin.tung@tuni.fi::e2c427a8-ebcb-478c-b51b-e4f5e16d720d" providerId="AD" clId="Web-{F1DA3BB7-10FE-F152-BB0E-474190649549}" dt="2024-11-26T15:38:21.556" v="1126"/>
          <ac:graphicFrameMkLst>
            <pc:docMk/>
            <pc:sldMk cId="2891153218" sldId="285"/>
            <ac:graphicFrameMk id="9" creationId="{5BDCA11A-BD90-D1A0-E78A-026738775527}"/>
          </ac:graphicFrameMkLst>
        </pc:graphicFrameChg>
        <pc:graphicFrameChg chg="add del mod">
          <ac:chgData name="Kin Tung" userId="S::kin.tung@tuni.fi::e2c427a8-ebcb-478c-b51b-e4f5e16d720d" providerId="AD" clId="Web-{F1DA3BB7-10FE-F152-BB0E-474190649549}" dt="2024-11-26T15:38:26.338" v="1128"/>
          <ac:graphicFrameMkLst>
            <pc:docMk/>
            <pc:sldMk cId="2891153218" sldId="285"/>
            <ac:graphicFrameMk id="11" creationId="{DF37460B-EFBF-AA4D-0886-91857F55D3DC}"/>
          </ac:graphicFrameMkLst>
        </pc:graphicFrameChg>
        <pc:graphicFrameChg chg="add del mod">
          <ac:chgData name="Kin Tung" userId="S::kin.tung@tuni.fi::e2c427a8-ebcb-478c-b51b-e4f5e16d720d" providerId="AD" clId="Web-{F1DA3BB7-10FE-F152-BB0E-474190649549}" dt="2024-11-26T15:41:11.886" v="1207"/>
          <ac:graphicFrameMkLst>
            <pc:docMk/>
            <pc:sldMk cId="2891153218" sldId="285"/>
            <ac:graphicFrameMk id="13" creationId="{46EDA325-FB27-EE11-E8E0-75C844127541}"/>
          </ac:graphicFrameMkLst>
        </pc:graphicFrameChg>
      </pc:sldChg>
    </pc:docChg>
  </pc:docChgLst>
  <pc:docChgLst>
    <pc:chgData name="Eren Pekgöz (TAU)" userId="S::eren.pekgoz@tuni.fi::8523475f-3a6a-4547-8ef3-83cabe0763f0" providerId="AD" clId="Web-{47E61E72-A7F1-D71A-000F-98619B867859}"/>
    <pc:docChg chg="modSld">
      <pc:chgData name="Eren Pekgöz (TAU)" userId="S::eren.pekgoz@tuni.fi::8523475f-3a6a-4547-8ef3-83cabe0763f0" providerId="AD" clId="Web-{47E61E72-A7F1-D71A-000F-98619B867859}" dt="2024-10-20T07:12:12.771" v="124" actId="20577"/>
      <pc:docMkLst>
        <pc:docMk/>
      </pc:docMkLst>
      <pc:sldChg chg="modSp">
        <pc:chgData name="Eren Pekgöz (TAU)" userId="S::eren.pekgoz@tuni.fi::8523475f-3a6a-4547-8ef3-83cabe0763f0" providerId="AD" clId="Web-{47E61E72-A7F1-D71A-000F-98619B867859}" dt="2024-10-20T07:12:12.771" v="124" actId="20577"/>
        <pc:sldMkLst>
          <pc:docMk/>
          <pc:sldMk cId="2058751457" sldId="264"/>
        </pc:sldMkLst>
      </pc:sldChg>
    </pc:docChg>
  </pc:docChgLst>
  <pc:docChgLst>
    <pc:chgData name="Daniel Pedraglio O'Hara" userId="S::daniel.pedraglioohara@tuni.fi::f7790cb8-761e-46a4-b976-8ff39301e303" providerId="AD" clId="Web-{A5281369-5AE5-F1BA-23F6-35EC1D791206}"/>
    <pc:docChg chg="modSld">
      <pc:chgData name="Daniel Pedraglio O'Hara" userId="S::daniel.pedraglioohara@tuni.fi::f7790cb8-761e-46a4-b976-8ff39301e303" providerId="AD" clId="Web-{A5281369-5AE5-F1BA-23F6-35EC1D791206}" dt="2024-11-25T08:13:32.358" v="96" actId="14100"/>
      <pc:docMkLst>
        <pc:docMk/>
      </pc:docMkLst>
      <pc:sldChg chg="addSp modSp">
        <pc:chgData name="Daniel Pedraglio O'Hara" userId="S::daniel.pedraglioohara@tuni.fi::f7790cb8-761e-46a4-b976-8ff39301e303" providerId="AD" clId="Web-{A5281369-5AE5-F1BA-23F6-35EC1D791206}" dt="2024-11-25T08:13:32.358" v="96" actId="14100"/>
        <pc:sldMkLst>
          <pc:docMk/>
          <pc:sldMk cId="2820139815" sldId="282"/>
        </pc:sldMkLst>
        <pc:spChg chg="add mod">
          <ac:chgData name="Daniel Pedraglio O'Hara" userId="S::daniel.pedraglioohara@tuni.fi::f7790cb8-761e-46a4-b976-8ff39301e303" providerId="AD" clId="Web-{A5281369-5AE5-F1BA-23F6-35EC1D791206}" dt="2024-11-25T08:13:32.358" v="96" actId="14100"/>
          <ac:spMkLst>
            <pc:docMk/>
            <pc:sldMk cId="2820139815" sldId="282"/>
            <ac:spMk id="3" creationId="{BBFC6082-6944-786B-2201-2359512D16E2}"/>
          </ac:spMkLst>
        </pc:spChg>
        <pc:spChg chg="mod">
          <ac:chgData name="Daniel Pedraglio O'Hara" userId="S::daniel.pedraglioohara@tuni.fi::f7790cb8-761e-46a4-b976-8ff39301e303" providerId="AD" clId="Web-{A5281369-5AE5-F1BA-23F6-35EC1D791206}" dt="2024-11-25T08:09:43.885" v="8" actId="14100"/>
          <ac:spMkLst>
            <pc:docMk/>
            <pc:sldMk cId="2820139815" sldId="282"/>
            <ac:spMk id="5" creationId="{CF9D3C18-8B14-3751-5795-D7BA9F9DB079}"/>
          </ac:spMkLst>
        </pc:spChg>
        <pc:picChg chg="mod">
          <ac:chgData name="Daniel Pedraglio O'Hara" userId="S::daniel.pedraglioohara@tuni.fi::f7790cb8-761e-46a4-b976-8ff39301e303" providerId="AD" clId="Web-{A5281369-5AE5-F1BA-23F6-35EC1D791206}" dt="2024-11-25T08:09:37.275" v="6" actId="1076"/>
          <ac:picMkLst>
            <pc:docMk/>
            <pc:sldMk cId="2820139815" sldId="282"/>
            <ac:picMk id="2" creationId="{2BB69D6D-4AA2-0476-5E8C-F1AE5C50356B}"/>
          </ac:picMkLst>
        </pc:picChg>
        <pc:picChg chg="mod">
          <ac:chgData name="Daniel Pedraglio O'Hara" userId="S::daniel.pedraglioohara@tuni.fi::f7790cb8-761e-46a4-b976-8ff39301e303" providerId="AD" clId="Web-{A5281369-5AE5-F1BA-23F6-35EC1D791206}" dt="2024-11-25T08:13:29.327" v="95" actId="1076"/>
          <ac:picMkLst>
            <pc:docMk/>
            <pc:sldMk cId="2820139815" sldId="282"/>
            <ac:picMk id="6" creationId="{13E4D6B8-1265-C2FE-C167-4807940DA7C4}"/>
          </ac:picMkLst>
        </pc:picChg>
      </pc:sldChg>
      <pc:sldChg chg="addSp modSp">
        <pc:chgData name="Daniel Pedraglio O'Hara" userId="S::daniel.pedraglioohara@tuni.fi::f7790cb8-761e-46a4-b976-8ff39301e303" providerId="AD" clId="Web-{A5281369-5AE5-F1BA-23F6-35EC1D791206}" dt="2024-11-25T08:05:22.208" v="4" actId="1076"/>
        <pc:sldMkLst>
          <pc:docMk/>
          <pc:sldMk cId="3490918165" sldId="283"/>
        </pc:sldMkLst>
      </pc:sldChg>
    </pc:docChg>
  </pc:docChgLst>
  <pc:docChgLst>
    <pc:chgData name="Kin Tung" userId="S::kin.tung@tuni.fi::e2c427a8-ebcb-478c-b51b-e4f5e16d720d" providerId="AD" clId="Web-{8C9C1351-63BC-541F-ED5D-3B6DFDF5CCB9}"/>
    <pc:docChg chg="addSld delSld modSld sldOrd modSection">
      <pc:chgData name="Kin Tung" userId="S::kin.tung@tuni.fi::e2c427a8-ebcb-478c-b51b-e4f5e16d720d" providerId="AD" clId="Web-{8C9C1351-63BC-541F-ED5D-3B6DFDF5CCB9}" dt="2024-11-18T08:37:49.187" v="16" actId="20577"/>
      <pc:docMkLst>
        <pc:docMk/>
      </pc:docMkLst>
      <pc:sldChg chg="modSp">
        <pc:chgData name="Kin Tung" userId="S::kin.tung@tuni.fi::e2c427a8-ebcb-478c-b51b-e4f5e16d720d" providerId="AD" clId="Web-{8C9C1351-63BC-541F-ED5D-3B6DFDF5CCB9}" dt="2024-11-18T08:37:49.187" v="16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8C9C1351-63BC-541F-ED5D-3B6DFDF5CCB9}" dt="2024-11-18T08:37:49.187" v="16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ord">
        <pc:chgData name="Kin Tung" userId="S::kin.tung@tuni.fi::e2c427a8-ebcb-478c-b51b-e4f5e16d720d" providerId="AD" clId="Web-{8C9C1351-63BC-541F-ED5D-3B6DFDF5CCB9}" dt="2024-11-18T08:32:04.852" v="0"/>
        <pc:sldMkLst>
          <pc:docMk/>
          <pc:sldMk cId="3926032824" sldId="280"/>
        </pc:sldMkLst>
      </pc:sldChg>
      <pc:sldChg chg="new del">
        <pc:chgData name="Kin Tung" userId="S::kin.tung@tuni.fi::e2c427a8-ebcb-478c-b51b-e4f5e16d720d" providerId="AD" clId="Web-{8C9C1351-63BC-541F-ED5D-3B6DFDF5CCB9}" dt="2024-11-18T08:32:13.946" v="2"/>
        <pc:sldMkLst>
          <pc:docMk/>
          <pc:sldMk cId="2509366531" sldId="285"/>
        </pc:sldMkLst>
      </pc:sldChg>
      <pc:sldChg chg="modSp new ord">
        <pc:chgData name="Kin Tung" userId="S::kin.tung@tuni.fi::e2c427a8-ebcb-478c-b51b-e4f5e16d720d" providerId="AD" clId="Web-{8C9C1351-63BC-541F-ED5D-3B6DFDF5CCB9}" dt="2024-11-18T08:32:26.290" v="11" actId="20577"/>
        <pc:sldMkLst>
          <pc:docMk/>
          <pc:sldMk cId="2891153218" sldId="285"/>
        </pc:sldMkLst>
        <pc:spChg chg="mod">
          <ac:chgData name="Kin Tung" userId="S::kin.tung@tuni.fi::e2c427a8-ebcb-478c-b51b-e4f5e16d720d" providerId="AD" clId="Web-{8C9C1351-63BC-541F-ED5D-3B6DFDF5CCB9}" dt="2024-11-18T08:32:26.290" v="11" actId="20577"/>
          <ac:spMkLst>
            <pc:docMk/>
            <pc:sldMk cId="2891153218" sldId="285"/>
            <ac:spMk id="2" creationId="{400EBA84-7E34-9F16-A230-93083149DE84}"/>
          </ac:spMkLst>
        </pc:spChg>
      </pc:sldChg>
    </pc:docChg>
  </pc:docChgLst>
  <pc:docChgLst>
    <pc:chgData name="Kin Tung" userId="S::kin.tung@tuni.fi::e2c427a8-ebcb-478c-b51b-e4f5e16d720d" providerId="AD" clId="Web-{4D9B203B-1A16-9F7F-0E8E-62C868E44F4D}"/>
    <pc:docChg chg="modSld">
      <pc:chgData name="Kin Tung" userId="S::kin.tung@tuni.fi::e2c427a8-ebcb-478c-b51b-e4f5e16d720d" providerId="AD" clId="Web-{4D9B203B-1A16-9F7F-0E8E-62C868E44F4D}" dt="2024-09-27T09:27:23.551" v="43" actId="20577"/>
      <pc:docMkLst>
        <pc:docMk/>
      </pc:docMkLst>
      <pc:sldChg chg="modSp">
        <pc:chgData name="Kin Tung" userId="S::kin.tung@tuni.fi::e2c427a8-ebcb-478c-b51b-e4f5e16d720d" providerId="AD" clId="Web-{4D9B203B-1A16-9F7F-0E8E-62C868E44F4D}" dt="2024-09-27T09:27:23.551" v="43" actId="20577"/>
        <pc:sldMkLst>
          <pc:docMk/>
          <pc:sldMk cId="3927142184" sldId="263"/>
        </pc:sldMkLst>
      </pc:sldChg>
    </pc:docChg>
  </pc:docChgLst>
  <pc:docChgLst>
    <pc:chgData name="Eren Pekgöz (TAU)" userId="S::eren.pekgoz@tuni.fi::8523475f-3a6a-4547-8ef3-83cabe0763f0" providerId="AD" clId="Web-{5F368AC8-298A-B2D0-E5F9-0A351522F316}"/>
    <pc:docChg chg="modSld sldOrd">
      <pc:chgData name="Eren Pekgöz (TAU)" userId="S::eren.pekgoz@tuni.fi::8523475f-3a6a-4547-8ef3-83cabe0763f0" providerId="AD" clId="Web-{5F368AC8-298A-B2D0-E5F9-0A351522F316}" dt="2024-11-27T09:49:57.647" v="199"/>
      <pc:docMkLst>
        <pc:docMk/>
      </pc:docMkLst>
      <pc:sldChg chg="modSp">
        <pc:chgData name="Eren Pekgöz (TAU)" userId="S::eren.pekgoz@tuni.fi::8523475f-3a6a-4547-8ef3-83cabe0763f0" providerId="AD" clId="Web-{5F368AC8-298A-B2D0-E5F9-0A351522F316}" dt="2024-11-27T09:49:57.647" v="199"/>
        <pc:sldMkLst>
          <pc:docMk/>
          <pc:sldMk cId="2891153218" sldId="285"/>
        </pc:sldMkLst>
        <pc:graphicFrameChg chg="mod modGraphic">
          <ac:chgData name="Eren Pekgöz (TAU)" userId="S::eren.pekgoz@tuni.fi::8523475f-3a6a-4547-8ef3-83cabe0763f0" providerId="AD" clId="Web-{5F368AC8-298A-B2D0-E5F9-0A351522F316}" dt="2024-11-27T09:49:57.647" v="199"/>
          <ac:graphicFrameMkLst>
            <pc:docMk/>
            <pc:sldMk cId="2891153218" sldId="285"/>
            <ac:graphicFrameMk id="4" creationId="{D0F648A0-966C-52EF-0DA4-0526B90E36FB}"/>
          </ac:graphicFrameMkLst>
        </pc:graphicFrameChg>
      </pc:sldChg>
      <pc:sldChg chg="addSp delSp modSp ord">
        <pc:chgData name="Eren Pekgöz (TAU)" userId="S::eren.pekgoz@tuni.fi::8523475f-3a6a-4547-8ef3-83cabe0763f0" providerId="AD" clId="Web-{5F368AC8-298A-B2D0-E5F9-0A351522F316}" dt="2024-11-27T09:46:31.234" v="111" actId="1076"/>
        <pc:sldMkLst>
          <pc:docMk/>
          <pc:sldMk cId="3745048762" sldId="286"/>
        </pc:sldMkLst>
        <pc:spChg chg="mod">
          <ac:chgData name="Eren Pekgöz (TAU)" userId="S::eren.pekgoz@tuni.fi::8523475f-3a6a-4547-8ef3-83cabe0763f0" providerId="AD" clId="Web-{5F368AC8-298A-B2D0-E5F9-0A351522F316}" dt="2024-11-27T09:46:21.968" v="109" actId="20577"/>
          <ac:spMkLst>
            <pc:docMk/>
            <pc:sldMk cId="3745048762" sldId="286"/>
            <ac:spMk id="2" creationId="{040E93CE-3D46-4192-922D-FA139E284D78}"/>
          </ac:spMkLst>
        </pc:spChg>
        <pc:spChg chg="del">
          <ac:chgData name="Eren Pekgöz (TAU)" userId="S::eren.pekgoz@tuni.fi::8523475f-3a6a-4547-8ef3-83cabe0763f0" providerId="AD" clId="Web-{5F368AC8-298A-B2D0-E5F9-0A351522F316}" dt="2024-11-27T09:44:16.244" v="50"/>
          <ac:spMkLst>
            <pc:docMk/>
            <pc:sldMk cId="3745048762" sldId="286"/>
            <ac:spMk id="5" creationId="{EAC7934F-A822-59FC-4CC3-6098DC5D9BA0}"/>
          </ac:spMkLst>
        </pc:spChg>
        <pc:spChg chg="mod">
          <ac:chgData name="Eren Pekgöz (TAU)" userId="S::eren.pekgoz@tuni.fi::8523475f-3a6a-4547-8ef3-83cabe0763f0" providerId="AD" clId="Web-{5F368AC8-298A-B2D0-E5F9-0A351522F316}" dt="2024-11-27T09:45:00.058" v="69" actId="1076"/>
          <ac:spMkLst>
            <pc:docMk/>
            <pc:sldMk cId="3745048762" sldId="286"/>
            <ac:spMk id="7" creationId="{BF3A8DEB-4684-EE0A-8FCE-7ACF6CC6A5EC}"/>
          </ac:spMkLst>
        </pc:spChg>
        <pc:spChg chg="mod">
          <ac:chgData name="Eren Pekgöz (TAU)" userId="S::eren.pekgoz@tuni.fi::8523475f-3a6a-4547-8ef3-83cabe0763f0" providerId="AD" clId="Web-{5F368AC8-298A-B2D0-E5F9-0A351522F316}" dt="2024-11-27T09:46:29.405" v="110" actId="1076"/>
          <ac:spMkLst>
            <pc:docMk/>
            <pc:sldMk cId="3745048762" sldId="286"/>
            <ac:spMk id="8" creationId="{91868CA8-ABA1-6DCF-C195-268D6F52F8EA}"/>
          </ac:spMkLst>
        </pc:spChg>
        <pc:picChg chg="add mod">
          <ac:chgData name="Eren Pekgöz (TAU)" userId="S::eren.pekgoz@tuni.fi::8523475f-3a6a-4547-8ef3-83cabe0763f0" providerId="AD" clId="Web-{5F368AC8-298A-B2D0-E5F9-0A351522F316}" dt="2024-11-27T09:46:31.234" v="111" actId="1076"/>
          <ac:picMkLst>
            <pc:docMk/>
            <pc:sldMk cId="3745048762" sldId="286"/>
            <ac:picMk id="3" creationId="{EF863408-056D-2B94-635B-B65AA319E092}"/>
          </ac:picMkLst>
        </pc:picChg>
        <pc:picChg chg="add mod">
          <ac:chgData name="Eren Pekgöz (TAU)" userId="S::eren.pekgoz@tuni.fi::8523475f-3a6a-4547-8ef3-83cabe0763f0" providerId="AD" clId="Web-{5F368AC8-298A-B2D0-E5F9-0A351522F316}" dt="2024-11-27T09:45:19.231" v="78" actId="1076"/>
          <ac:picMkLst>
            <pc:docMk/>
            <pc:sldMk cId="3745048762" sldId="286"/>
            <ac:picMk id="6" creationId="{80B81DC1-5150-149B-54D1-34B94114568C}"/>
          </ac:picMkLst>
        </pc:picChg>
        <pc:picChg chg="add mod">
          <ac:chgData name="Eren Pekgöz (TAU)" userId="S::eren.pekgoz@tuni.fi::8523475f-3a6a-4547-8ef3-83cabe0763f0" providerId="AD" clId="Web-{5F368AC8-298A-B2D0-E5F9-0A351522F316}" dt="2024-11-27T09:45:17.606" v="77" actId="1076"/>
          <ac:picMkLst>
            <pc:docMk/>
            <pc:sldMk cId="3745048762" sldId="286"/>
            <ac:picMk id="9" creationId="{0DCC9609-9DC1-DB8F-29F7-A790C1E665AF}"/>
          </ac:picMkLst>
        </pc:picChg>
        <pc:picChg chg="del">
          <ac:chgData name="Eren Pekgöz (TAU)" userId="S::eren.pekgoz@tuni.fi::8523475f-3a6a-4547-8ef3-83cabe0763f0" providerId="AD" clId="Web-{5F368AC8-298A-B2D0-E5F9-0A351522F316}" dt="2024-11-27T09:43:40.993" v="43"/>
          <ac:picMkLst>
            <pc:docMk/>
            <pc:sldMk cId="3745048762" sldId="286"/>
            <ac:picMk id="17" creationId="{33F660F0-24F0-1480-9DCA-69B019A934F8}"/>
          </ac:picMkLst>
        </pc:picChg>
        <pc:picChg chg="del">
          <ac:chgData name="Eren Pekgöz (TAU)" userId="S::eren.pekgoz@tuni.fi::8523475f-3a6a-4547-8ef3-83cabe0763f0" providerId="AD" clId="Web-{5F368AC8-298A-B2D0-E5F9-0A351522F316}" dt="2024-11-27T09:43:40.399" v="42"/>
          <ac:picMkLst>
            <pc:docMk/>
            <pc:sldMk cId="3745048762" sldId="286"/>
            <ac:picMk id="25" creationId="{008A7880-1968-3374-E768-AAA6D1ED4FFE}"/>
          </ac:picMkLst>
        </pc:picChg>
      </pc:sldChg>
      <pc:sldChg chg="modSp">
        <pc:chgData name="Eren Pekgöz (TAU)" userId="S::eren.pekgoz@tuni.fi::8523475f-3a6a-4547-8ef3-83cabe0763f0" providerId="AD" clId="Web-{5F368AC8-298A-B2D0-E5F9-0A351522F316}" dt="2024-11-27T09:42:15.615" v="37" actId="20577"/>
        <pc:sldMkLst>
          <pc:docMk/>
          <pc:sldMk cId="2663191668" sldId="287"/>
        </pc:sldMkLst>
        <pc:spChg chg="mod">
          <ac:chgData name="Eren Pekgöz (TAU)" userId="S::eren.pekgoz@tuni.fi::8523475f-3a6a-4547-8ef3-83cabe0763f0" providerId="AD" clId="Web-{5F368AC8-298A-B2D0-E5F9-0A351522F316}" dt="2024-11-27T09:42:15.615" v="37" actId="20577"/>
          <ac:spMkLst>
            <pc:docMk/>
            <pc:sldMk cId="2663191668" sldId="287"/>
            <ac:spMk id="2" creationId="{040E93CE-3D46-4192-922D-FA139E284D78}"/>
          </ac:spMkLst>
        </pc:spChg>
      </pc:sldChg>
      <pc:sldChg chg="addSp delSp modSp">
        <pc:chgData name="Eren Pekgöz (TAU)" userId="S::eren.pekgoz@tuni.fi::8523475f-3a6a-4547-8ef3-83cabe0763f0" providerId="AD" clId="Web-{5F368AC8-298A-B2D0-E5F9-0A351522F316}" dt="2024-11-27T09:48:49.317" v="137" actId="1076"/>
        <pc:sldMkLst>
          <pc:docMk/>
          <pc:sldMk cId="1351739191" sldId="288"/>
        </pc:sldMkLst>
        <pc:spChg chg="mod">
          <ac:chgData name="Eren Pekgöz (TAU)" userId="S::eren.pekgoz@tuni.fi::8523475f-3a6a-4547-8ef3-83cabe0763f0" providerId="AD" clId="Web-{5F368AC8-298A-B2D0-E5F9-0A351522F316}" dt="2024-11-27T09:48:04.128" v="132" actId="20577"/>
          <ac:spMkLst>
            <pc:docMk/>
            <pc:sldMk cId="1351739191" sldId="288"/>
            <ac:spMk id="2" creationId="{040E93CE-3D46-4192-922D-FA139E284D78}"/>
          </ac:spMkLst>
        </pc:spChg>
        <pc:spChg chg="del">
          <ac:chgData name="Eren Pekgöz (TAU)" userId="S::eren.pekgoz@tuni.fi::8523475f-3a6a-4547-8ef3-83cabe0763f0" providerId="AD" clId="Web-{5F368AC8-298A-B2D0-E5F9-0A351522F316}" dt="2024-11-27T09:45:33.357" v="82"/>
          <ac:spMkLst>
            <pc:docMk/>
            <pc:sldMk cId="1351739191" sldId="288"/>
            <ac:spMk id="9" creationId="{4572DF34-41D5-24B0-9E9A-3E35024F2DFA}"/>
          </ac:spMkLst>
        </pc:spChg>
        <pc:spChg chg="mod">
          <ac:chgData name="Eren Pekgöz (TAU)" userId="S::eren.pekgoz@tuni.fi::8523475f-3a6a-4547-8ef3-83cabe0763f0" providerId="AD" clId="Web-{5F368AC8-298A-B2D0-E5F9-0A351522F316}" dt="2024-11-27T09:48:49.317" v="137" actId="1076"/>
          <ac:spMkLst>
            <pc:docMk/>
            <pc:sldMk cId="1351739191" sldId="288"/>
            <ac:spMk id="10" creationId="{1B634C8F-1F61-5DEA-FF4E-E2ABD85779C6}"/>
          </ac:spMkLst>
        </pc:spChg>
        <pc:spChg chg="mod">
          <ac:chgData name="Eren Pekgöz (TAU)" userId="S::eren.pekgoz@tuni.fi::8523475f-3a6a-4547-8ef3-83cabe0763f0" providerId="AD" clId="Web-{5F368AC8-298A-B2D0-E5F9-0A351522F316}" dt="2024-11-27T09:48:46.801" v="136" actId="1076"/>
          <ac:spMkLst>
            <pc:docMk/>
            <pc:sldMk cId="1351739191" sldId="288"/>
            <ac:spMk id="12" creationId="{1BC4BF8A-43AE-F211-69D9-086B67E15EC6}"/>
          </ac:spMkLst>
        </pc:spChg>
        <pc:picChg chg="add mod">
          <ac:chgData name="Eren Pekgöz (TAU)" userId="S::eren.pekgoz@tuni.fi::8523475f-3a6a-4547-8ef3-83cabe0763f0" providerId="AD" clId="Web-{5F368AC8-298A-B2D0-E5F9-0A351522F316}" dt="2024-11-27T09:47:32.252" v="127" actId="1076"/>
          <ac:picMkLst>
            <pc:docMk/>
            <pc:sldMk cId="1351739191" sldId="288"/>
            <ac:picMk id="3" creationId="{A4F98DB2-0E58-DDC7-ADBD-79EF657E6C15}"/>
          </ac:picMkLst>
        </pc:picChg>
        <pc:picChg chg="add mod">
          <ac:chgData name="Eren Pekgöz (TAU)" userId="S::eren.pekgoz@tuni.fi::8523475f-3a6a-4547-8ef3-83cabe0763f0" providerId="AD" clId="Web-{5F368AC8-298A-B2D0-E5F9-0A351522F316}" dt="2024-11-27T09:47:12.345" v="123" actId="1076"/>
          <ac:picMkLst>
            <pc:docMk/>
            <pc:sldMk cId="1351739191" sldId="288"/>
            <ac:picMk id="5" creationId="{D0BB694B-AE87-8BC4-E516-59075BCD4C9C}"/>
          </ac:picMkLst>
        </pc:picChg>
        <pc:picChg chg="add mod">
          <ac:chgData name="Eren Pekgöz (TAU)" userId="S::eren.pekgoz@tuni.fi::8523475f-3a6a-4547-8ef3-83cabe0763f0" providerId="AD" clId="Web-{5F368AC8-298A-B2D0-E5F9-0A351522F316}" dt="2024-11-27T09:47:30.142" v="126" actId="14100"/>
          <ac:picMkLst>
            <pc:docMk/>
            <pc:sldMk cId="1351739191" sldId="288"/>
            <ac:picMk id="6" creationId="{A58D9980-5498-E563-59CC-76F5FB477F8F}"/>
          </ac:picMkLst>
        </pc:picChg>
        <pc:picChg chg="del">
          <ac:chgData name="Eren Pekgöz (TAU)" userId="S::eren.pekgoz@tuni.fi::8523475f-3a6a-4547-8ef3-83cabe0763f0" providerId="AD" clId="Web-{5F368AC8-298A-B2D0-E5F9-0A351522F316}" dt="2024-11-27T09:45:34.528" v="84"/>
          <ac:picMkLst>
            <pc:docMk/>
            <pc:sldMk cId="1351739191" sldId="288"/>
            <ac:picMk id="21" creationId="{2DB59BFE-DF65-36B0-39AA-0D9C035C7468}"/>
          </ac:picMkLst>
        </pc:picChg>
        <pc:picChg chg="del">
          <ac:chgData name="Eren Pekgöz (TAU)" userId="S::eren.pekgoz@tuni.fi::8523475f-3a6a-4547-8ef3-83cabe0763f0" providerId="AD" clId="Web-{5F368AC8-298A-B2D0-E5F9-0A351522F316}" dt="2024-11-27T09:45:34.107" v="83"/>
          <ac:picMkLst>
            <pc:docMk/>
            <pc:sldMk cId="1351739191" sldId="288"/>
            <ac:picMk id="24" creationId="{327FD651-6E2D-0095-E22F-805AAB7A4293}"/>
          </ac:picMkLst>
        </pc:picChg>
      </pc:sldChg>
    </pc:docChg>
  </pc:docChgLst>
  <pc:docChgLst>
    <pc:chgData name="Kin Tung" userId="S::kin.tung@tuni.fi::e2c427a8-ebcb-478c-b51b-e4f5e16d720d" providerId="AD" clId="Web-{E24546EB-8FA4-ADCA-FB26-71DF69CE3394}"/>
    <pc:docChg chg="modSld">
      <pc:chgData name="Kin Tung" userId="S::kin.tung@tuni.fi::e2c427a8-ebcb-478c-b51b-e4f5e16d720d" providerId="AD" clId="Web-{E24546EB-8FA4-ADCA-FB26-71DF69CE3394}" dt="2024-11-27T10:07:12.585" v="29" actId="20577"/>
      <pc:docMkLst>
        <pc:docMk/>
      </pc:docMkLst>
      <pc:sldChg chg="modSp">
        <pc:chgData name="Kin Tung" userId="S::kin.tung@tuni.fi::e2c427a8-ebcb-478c-b51b-e4f5e16d720d" providerId="AD" clId="Web-{E24546EB-8FA4-ADCA-FB26-71DF69CE3394}" dt="2024-11-27T10:07:12.585" v="29" actId="20577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E24546EB-8FA4-ADCA-FB26-71DF69CE3394}" dt="2024-11-27T10:07:12.585" v="29" actId="20577"/>
          <ac:spMkLst>
            <pc:docMk/>
            <pc:sldMk cId="141802298" sldId="269"/>
            <ac:spMk id="6" creationId="{347C55ED-68FE-350B-893C-9DB5F3840AD0}"/>
          </ac:spMkLst>
        </pc:spChg>
      </pc:sldChg>
    </pc:docChg>
  </pc:docChgLst>
  <pc:docChgLst>
    <pc:chgData name="Eren Pekgöz (TAU)" userId="S::eren.pekgoz@tuni.fi::8523475f-3a6a-4547-8ef3-83cabe0763f0" providerId="AD" clId="Web-{B00A9468-891C-FE78-B791-1F002E820B63}"/>
    <pc:docChg chg="addSld delSld modSld">
      <pc:chgData name="Eren Pekgöz (TAU)" userId="S::eren.pekgoz@tuni.fi::8523475f-3a6a-4547-8ef3-83cabe0763f0" providerId="AD" clId="Web-{B00A9468-891C-FE78-B791-1F002E820B63}" dt="2024-10-24T08:29:34.449" v="265" actId="20577"/>
      <pc:docMkLst>
        <pc:docMk/>
      </pc:docMkLst>
      <pc:sldChg chg="addSp delSp modSp">
        <pc:chgData name="Eren Pekgöz (TAU)" userId="S::eren.pekgoz@tuni.fi::8523475f-3a6a-4547-8ef3-83cabe0763f0" providerId="AD" clId="Web-{B00A9468-891C-FE78-B791-1F002E820B63}" dt="2024-10-24T08:19:13.851" v="7"/>
        <pc:sldMkLst>
          <pc:docMk/>
          <pc:sldMk cId="162493051" sldId="276"/>
        </pc:sldMkLst>
      </pc:sldChg>
      <pc:sldChg chg="addSp delSp modSp add replId">
        <pc:chgData name="Eren Pekgöz (TAU)" userId="S::eren.pekgoz@tuni.fi::8523475f-3a6a-4547-8ef3-83cabe0763f0" providerId="AD" clId="Web-{B00A9468-891C-FE78-B791-1F002E820B63}" dt="2024-10-24T08:29:34.449" v="265" actId="20577"/>
        <pc:sldMkLst>
          <pc:docMk/>
          <pc:sldMk cId="2441210245" sldId="279"/>
        </pc:sldMkLst>
      </pc:sldChg>
      <pc:sldChg chg="new del">
        <pc:chgData name="Eren Pekgöz (TAU)" userId="S::eren.pekgoz@tuni.fi::8523475f-3a6a-4547-8ef3-83cabe0763f0" providerId="AD" clId="Web-{B00A9468-891C-FE78-B791-1F002E820B63}" dt="2024-10-24T08:19:07.477" v="1"/>
        <pc:sldMkLst>
          <pc:docMk/>
          <pc:sldMk cId="3594484112" sldId="279"/>
        </pc:sldMkLst>
      </pc:sldChg>
    </pc:docChg>
  </pc:docChgLst>
  <pc:docChgLst>
    <pc:chgData name="Daniel Pedraglio O'Hara" userId="S::daniel.pedraglioohara@tuni.fi::f7790cb8-761e-46a4-b976-8ff39301e303" providerId="AD" clId="Web-{1A93586D-F254-C752-5A25-4834E548231B}"/>
    <pc:docChg chg="modSld">
      <pc:chgData name="Daniel Pedraglio O'Hara" userId="S::daniel.pedraglioohara@tuni.fi::f7790cb8-761e-46a4-b976-8ff39301e303" providerId="AD" clId="Web-{1A93586D-F254-C752-5A25-4834E548231B}" dt="2024-10-20T11:50:16.124" v="47" actId="20577"/>
      <pc:docMkLst>
        <pc:docMk/>
      </pc:docMkLst>
      <pc:sldChg chg="addSp modSp">
        <pc:chgData name="Daniel Pedraglio O'Hara" userId="S::daniel.pedraglioohara@tuni.fi::f7790cb8-761e-46a4-b976-8ff39301e303" providerId="AD" clId="Web-{1A93586D-F254-C752-5A25-4834E548231B}" dt="2024-10-20T11:50:16.124" v="47" actId="20577"/>
        <pc:sldMkLst>
          <pc:docMk/>
          <pc:sldMk cId="3191459741" sldId="266"/>
        </pc:sldMkLst>
      </pc:sldChg>
    </pc:docChg>
  </pc:docChgLst>
  <pc:docChgLst>
    <pc:chgData name="Kin Tung" userId="S::kin.tung@tuni.fi::e2c427a8-ebcb-478c-b51b-e4f5e16d720d" providerId="AD" clId="Web-{D00EE7D1-F90D-D4C0-0E07-56CF12155517}"/>
    <pc:docChg chg="addSld modSld addSection delSection">
      <pc:chgData name="Kin Tung" userId="S::kin.tung@tuni.fi::e2c427a8-ebcb-478c-b51b-e4f5e16d720d" providerId="AD" clId="Web-{D00EE7D1-F90D-D4C0-0E07-56CF12155517}" dt="2024-09-25T17:55:43.557" v="33"/>
      <pc:docMkLst>
        <pc:docMk/>
      </pc:docMkLst>
      <pc:sldChg chg="addSp delSp modSp">
        <pc:chgData name="Kin Tung" userId="S::kin.tung@tuni.fi::e2c427a8-ebcb-478c-b51b-e4f5e16d720d" providerId="AD" clId="Web-{D00EE7D1-F90D-D4C0-0E07-56CF12155517}" dt="2024-09-25T17:50:54.330" v="11" actId="1076"/>
        <pc:sldMkLst>
          <pc:docMk/>
          <pc:sldMk cId="1226546036" sldId="264"/>
        </pc:sldMkLst>
      </pc:sldChg>
      <pc:sldChg chg="addSp delSp modSp new">
        <pc:chgData name="Kin Tung" userId="S::kin.tung@tuni.fi::e2c427a8-ebcb-478c-b51b-e4f5e16d720d" providerId="AD" clId="Web-{D00EE7D1-F90D-D4C0-0E07-56CF12155517}" dt="2024-09-25T17:55:43.557" v="33"/>
        <pc:sldMkLst>
          <pc:docMk/>
          <pc:sldMk cId="4013138386" sldId="265"/>
        </pc:sldMkLst>
      </pc:sldChg>
    </pc:docChg>
  </pc:docChgLst>
  <pc:docChgLst>
    <pc:chgData name="Kin Tung" userId="S::kin.tung@tuni.fi::e2c427a8-ebcb-478c-b51b-e4f5e16d720d" providerId="AD" clId="Web-{B9383E5C-AA12-7DAA-F833-B22584AD8231}"/>
    <pc:docChg chg="modSld sldOrd">
      <pc:chgData name="Kin Tung" userId="S::kin.tung@tuni.fi::e2c427a8-ebcb-478c-b51b-e4f5e16d720d" providerId="AD" clId="Web-{B9383E5C-AA12-7DAA-F833-B22584AD8231}" dt="2024-11-24T10:51:48.887" v="2"/>
      <pc:docMkLst>
        <pc:docMk/>
      </pc:docMkLst>
      <pc:sldChg chg="modSp">
        <pc:chgData name="Kin Tung" userId="S::kin.tung@tuni.fi::e2c427a8-ebcb-478c-b51b-e4f5e16d720d" providerId="AD" clId="Web-{B9383E5C-AA12-7DAA-F833-B22584AD8231}" dt="2024-11-24T10:51:12.355" v="1" actId="20577"/>
        <pc:sldMkLst>
          <pc:docMk/>
          <pc:sldMk cId="2511427092" sldId="276"/>
        </pc:sldMkLst>
        <pc:spChg chg="mod">
          <ac:chgData name="Kin Tung" userId="S::kin.tung@tuni.fi::e2c427a8-ebcb-478c-b51b-e4f5e16d720d" providerId="AD" clId="Web-{B9383E5C-AA12-7DAA-F833-B22584AD8231}" dt="2024-11-24T10:51:12.355" v="1" actId="20577"/>
          <ac:spMkLst>
            <pc:docMk/>
            <pc:sldMk cId="2511427092" sldId="276"/>
            <ac:spMk id="3" creationId="{BD1F2CFC-5851-7667-676B-93CB4A3F6BC3}"/>
          </ac:spMkLst>
        </pc:spChg>
      </pc:sldChg>
      <pc:sldChg chg="ord">
        <pc:chgData name="Kin Tung" userId="S::kin.tung@tuni.fi::e2c427a8-ebcb-478c-b51b-e4f5e16d720d" providerId="AD" clId="Web-{B9383E5C-AA12-7DAA-F833-B22584AD8231}" dt="2024-11-24T10:51:48.887" v="2"/>
        <pc:sldMkLst>
          <pc:docMk/>
          <pc:sldMk cId="3745048762" sldId="286"/>
        </pc:sldMkLst>
      </pc:sldChg>
    </pc:docChg>
  </pc:docChgLst>
  <pc:docChgLst>
    <pc:chgData name="Kin Tung" userId="S::kin.tung@tuni.fi::e2c427a8-ebcb-478c-b51b-e4f5e16d720d" providerId="AD" clId="Web-{78A7BE82-F9B7-B4B6-D73C-F3742AEBFDBD}"/>
    <pc:docChg chg="addSld delSld modSld modSection">
      <pc:chgData name="Kin Tung" userId="S::kin.tung@tuni.fi::e2c427a8-ebcb-478c-b51b-e4f5e16d720d" providerId="AD" clId="Web-{78A7BE82-F9B7-B4B6-D73C-F3742AEBFDBD}" dt="2024-11-28T16:32:55.421" v="538"/>
      <pc:docMkLst>
        <pc:docMk/>
      </pc:docMkLst>
      <pc:sldChg chg="addSp delSp modSp">
        <pc:chgData name="Kin Tung" userId="S::kin.tung@tuni.fi::e2c427a8-ebcb-478c-b51b-e4f5e16d720d" providerId="AD" clId="Web-{78A7BE82-F9B7-B4B6-D73C-F3742AEBFDBD}" dt="2024-11-28T16:23:41.790" v="536" actId="1076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78A7BE82-F9B7-B4B6-D73C-F3742AEBFDBD}" dt="2024-11-28T16:12:51.922" v="506" actId="20577"/>
          <ac:spMkLst>
            <pc:docMk/>
            <pc:sldMk cId="3926032824" sldId="280"/>
            <ac:spMk id="7" creationId="{BF3A8DEB-4684-EE0A-8FCE-7ACF6CC6A5EC}"/>
          </ac:spMkLst>
        </pc:spChg>
        <pc:spChg chg="del mod">
          <ac:chgData name="Kin Tung" userId="S::kin.tung@tuni.fi::e2c427a8-ebcb-478c-b51b-e4f5e16d720d" providerId="AD" clId="Web-{78A7BE82-F9B7-B4B6-D73C-F3742AEBFDBD}" dt="2024-11-28T16:07:44.238" v="353"/>
          <ac:spMkLst>
            <pc:docMk/>
            <pc:sldMk cId="3926032824" sldId="280"/>
            <ac:spMk id="29" creationId="{E36F0190-A816-15D2-1854-AF23A6D48A9A}"/>
          </ac:spMkLst>
        </pc:spChg>
        <pc:spChg chg="mod">
          <ac:chgData name="Kin Tung" userId="S::kin.tung@tuni.fi::e2c427a8-ebcb-478c-b51b-e4f5e16d720d" providerId="AD" clId="Web-{78A7BE82-F9B7-B4B6-D73C-F3742AEBFDBD}" dt="2024-11-28T16:23:41.790" v="536" actId="1076"/>
          <ac:spMkLst>
            <pc:docMk/>
            <pc:sldMk cId="3926032824" sldId="280"/>
            <ac:spMk id="30" creationId="{838D8721-E5C0-E99D-F8DA-A2205CB69706}"/>
          </ac:spMkLst>
        </pc:spChg>
        <pc:grpChg chg="add del mod">
          <ac:chgData name="Kin Tung" userId="S::kin.tung@tuni.fi::e2c427a8-ebcb-478c-b51b-e4f5e16d720d" providerId="AD" clId="Web-{78A7BE82-F9B7-B4B6-D73C-F3742AEBFDBD}" dt="2024-11-28T16:13:42.845" v="511"/>
          <ac:grpSpMkLst>
            <pc:docMk/>
            <pc:sldMk cId="3926032824" sldId="280"/>
            <ac:grpSpMk id="11" creationId="{98DEBF17-5670-9274-D94C-E4779EE51CCA}"/>
          </ac:grpSpMkLst>
        </pc:grpChg>
        <pc:grpChg chg="mod">
          <ac:chgData name="Kin Tung" userId="S::kin.tung@tuni.fi::e2c427a8-ebcb-478c-b51b-e4f5e16d720d" providerId="AD" clId="Web-{78A7BE82-F9B7-B4B6-D73C-F3742AEBFDBD}" dt="2024-11-28T16:08:40.896" v="363" actId="1076"/>
          <ac:grpSpMkLst>
            <pc:docMk/>
            <pc:sldMk cId="3926032824" sldId="280"/>
            <ac:grpSpMk id="25" creationId="{56F6E22E-3F72-15C3-6429-383E3DEB9D4C}"/>
          </ac:grpSpMkLst>
        </pc:grpChg>
        <pc:grpChg chg="mod">
          <ac:chgData name="Kin Tung" userId="S::kin.tung@tuni.fi::e2c427a8-ebcb-478c-b51b-e4f5e16d720d" providerId="AD" clId="Web-{78A7BE82-F9B7-B4B6-D73C-F3742AEBFDBD}" dt="2024-11-28T16:13:16.735" v="510" actId="14100"/>
          <ac:grpSpMkLst>
            <pc:docMk/>
            <pc:sldMk cId="3926032824" sldId="280"/>
            <ac:grpSpMk id="27" creationId="{9B8849EB-5937-0BF0-DAA0-0C6BDC49FCFB}"/>
          </ac:grpSpMkLst>
        </pc:grpChg>
        <pc:picChg chg="mod">
          <ac:chgData name="Kin Tung" userId="S::kin.tung@tuni.fi::e2c427a8-ebcb-478c-b51b-e4f5e16d720d" providerId="AD" clId="Web-{78A7BE82-F9B7-B4B6-D73C-F3742AEBFDBD}" dt="2024-11-28T16:07:53.504" v="356" actId="1076"/>
          <ac:picMkLst>
            <pc:docMk/>
            <pc:sldMk cId="3926032824" sldId="280"/>
            <ac:picMk id="15" creationId="{10D47274-0EE2-5612-60B9-A9CF369644A8}"/>
          </ac:picMkLst>
        </pc:picChg>
        <pc:cxnChg chg="add del">
          <ac:chgData name="Kin Tung" userId="S::kin.tung@tuni.fi::e2c427a8-ebcb-478c-b51b-e4f5e16d720d" providerId="AD" clId="Web-{78A7BE82-F9B7-B4B6-D73C-F3742AEBFDBD}" dt="2024-11-28T15:53:11.017" v="88"/>
          <ac:cxnSpMkLst>
            <pc:docMk/>
            <pc:sldMk cId="3926032824" sldId="280"/>
            <ac:cxnSpMk id="9" creationId="{B9BD51B2-2C1F-DD0A-AEF6-62DD65F82CA9}"/>
          </ac:cxnSpMkLst>
        </pc:cxnChg>
      </pc:sldChg>
      <pc:sldChg chg="mod modShow">
        <pc:chgData name="Kin Tung" userId="S::kin.tung@tuni.fi::e2c427a8-ebcb-478c-b51b-e4f5e16d720d" providerId="AD" clId="Web-{78A7BE82-F9B7-B4B6-D73C-F3742AEBFDBD}" dt="2024-11-28T15:39:58.550" v="1"/>
        <pc:sldMkLst>
          <pc:docMk/>
          <pc:sldMk cId="2663191668" sldId="287"/>
        </pc:sldMkLst>
      </pc:sldChg>
      <pc:sldChg chg="addSp modSp">
        <pc:chgData name="Kin Tung" userId="S::kin.tung@tuni.fi::e2c427a8-ebcb-478c-b51b-e4f5e16d720d" providerId="AD" clId="Web-{78A7BE82-F9B7-B4B6-D73C-F3742AEBFDBD}" dt="2024-11-28T16:14:16.987" v="524" actId="1076"/>
        <pc:sldMkLst>
          <pc:docMk/>
          <pc:sldMk cId="203711711" sldId="289"/>
        </pc:sldMkLst>
        <pc:spChg chg="add">
          <ac:chgData name="Kin Tung" userId="S::kin.tung@tuni.fi::e2c427a8-ebcb-478c-b51b-e4f5e16d720d" providerId="AD" clId="Web-{78A7BE82-F9B7-B4B6-D73C-F3742AEBFDBD}" dt="2024-11-28T16:13:45.283" v="512"/>
          <ac:spMkLst>
            <pc:docMk/>
            <pc:sldMk cId="203711711" sldId="289"/>
            <ac:spMk id="6" creationId="{16F788E4-212A-70E7-5F7B-13A1E09BE2EE}"/>
          </ac:spMkLst>
        </pc:spChg>
        <pc:grpChg chg="add mod">
          <ac:chgData name="Kin Tung" userId="S::kin.tung@tuni.fi::e2c427a8-ebcb-478c-b51b-e4f5e16d720d" providerId="AD" clId="Web-{78A7BE82-F9B7-B4B6-D73C-F3742AEBFDBD}" dt="2024-11-28T16:14:15.347" v="523" actId="1076"/>
          <ac:grpSpMkLst>
            <pc:docMk/>
            <pc:sldMk cId="203711711" sldId="289"/>
            <ac:grpSpMk id="3" creationId="{98DEBF17-5670-9274-D94C-E4779EE51CCA}"/>
          </ac:grpSpMkLst>
        </pc:grpChg>
        <pc:picChg chg="mod">
          <ac:chgData name="Kin Tung" userId="S::kin.tung@tuni.fi::e2c427a8-ebcb-478c-b51b-e4f5e16d720d" providerId="AD" clId="Web-{78A7BE82-F9B7-B4B6-D73C-F3742AEBFDBD}" dt="2024-11-28T16:14:16.987" v="524" actId="1076"/>
          <ac:picMkLst>
            <pc:docMk/>
            <pc:sldMk cId="203711711" sldId="289"/>
            <ac:picMk id="4" creationId="{E2D5633C-D16E-99B7-1BE3-069790D3D68A}"/>
          </ac:picMkLst>
        </pc:picChg>
        <pc:picChg chg="add">
          <ac:chgData name="Kin Tung" userId="S::kin.tung@tuni.fi::e2c427a8-ebcb-478c-b51b-e4f5e16d720d" providerId="AD" clId="Web-{78A7BE82-F9B7-B4B6-D73C-F3742AEBFDBD}" dt="2024-11-28T16:13:45.283" v="512"/>
          <ac:picMkLst>
            <pc:docMk/>
            <pc:sldMk cId="203711711" sldId="289"/>
            <ac:picMk id="5" creationId="{10D47274-0EE2-5612-60B9-A9CF369644A8}"/>
          </ac:picMkLst>
        </pc:picChg>
      </pc:sldChg>
      <pc:sldChg chg="addSp delSp modSp new mod modClrScheme chgLayout">
        <pc:chgData name="Kin Tung" userId="S::kin.tung@tuni.fi::e2c427a8-ebcb-478c-b51b-e4f5e16d720d" providerId="AD" clId="Web-{78A7BE82-F9B7-B4B6-D73C-F3742AEBFDBD}" dt="2024-11-28T16:22:54.366" v="532" actId="20577"/>
        <pc:sldMkLst>
          <pc:docMk/>
          <pc:sldMk cId="3946821099" sldId="290"/>
        </pc:sldMkLst>
        <pc:spChg chg="mod ord">
          <ac:chgData name="Kin Tung" userId="S::kin.tung@tuni.fi::e2c427a8-ebcb-478c-b51b-e4f5e16d720d" providerId="AD" clId="Web-{78A7BE82-F9B7-B4B6-D73C-F3742AEBFDBD}" dt="2024-11-28T16:22:54.366" v="532" actId="20577"/>
          <ac:spMkLst>
            <pc:docMk/>
            <pc:sldMk cId="3946821099" sldId="290"/>
            <ac:spMk id="2" creationId="{EBDA7614-DB4D-3EE7-25C9-268CDFA15CDF}"/>
          </ac:spMkLst>
        </pc:spChg>
        <pc:spChg chg="del mod ord">
          <ac:chgData name="Kin Tung" userId="S::kin.tung@tuni.fi::e2c427a8-ebcb-478c-b51b-e4f5e16d720d" providerId="AD" clId="Web-{78A7BE82-F9B7-B4B6-D73C-F3742AEBFDBD}" dt="2024-11-28T15:40:09.956" v="3"/>
          <ac:spMkLst>
            <pc:docMk/>
            <pc:sldMk cId="3946821099" sldId="290"/>
            <ac:spMk id="3" creationId="{B7D9A149-BD24-E8E3-FD19-D09ACE163E9B}"/>
          </ac:spMkLst>
        </pc:spChg>
        <pc:spChg chg="add del mod">
          <ac:chgData name="Kin Tung" userId="S::kin.tung@tuni.fi::e2c427a8-ebcb-478c-b51b-e4f5e16d720d" providerId="AD" clId="Web-{78A7BE82-F9B7-B4B6-D73C-F3742AEBFDBD}" dt="2024-11-28T15:43:47.824" v="6"/>
          <ac:spMkLst>
            <pc:docMk/>
            <pc:sldMk cId="3946821099" sldId="290"/>
            <ac:spMk id="6" creationId="{99FB0168-3D15-8550-6413-938A80C5EF5D}"/>
          </ac:spMkLst>
        </pc:spChg>
        <pc:spChg chg="add mod">
          <ac:chgData name="Kin Tung" userId="S::kin.tung@tuni.fi::e2c427a8-ebcb-478c-b51b-e4f5e16d720d" providerId="AD" clId="Web-{78A7BE82-F9B7-B4B6-D73C-F3742AEBFDBD}" dt="2024-11-28T15:56:46.994" v="231" actId="20577"/>
          <ac:spMkLst>
            <pc:docMk/>
            <pc:sldMk cId="3946821099" sldId="290"/>
            <ac:spMk id="11" creationId="{56FFDE47-9A49-FCFE-DA56-80405C600C80}"/>
          </ac:spMkLst>
        </pc:spChg>
        <pc:spChg chg="add mod">
          <ac:chgData name="Kin Tung" userId="S::kin.tung@tuni.fi::e2c427a8-ebcb-478c-b51b-e4f5e16d720d" providerId="AD" clId="Web-{78A7BE82-F9B7-B4B6-D73C-F3742AEBFDBD}" dt="2024-11-28T16:22:39.428" v="526" actId="20577"/>
          <ac:spMkLst>
            <pc:docMk/>
            <pc:sldMk cId="3946821099" sldId="290"/>
            <ac:spMk id="18" creationId="{EBCB324F-E4F9-5182-CCAE-759588677DA0}"/>
          </ac:spMkLst>
        </pc:spChg>
        <pc:picChg chg="add del mod ord">
          <ac:chgData name="Kin Tung" userId="S::kin.tung@tuni.fi::e2c427a8-ebcb-478c-b51b-e4f5e16d720d" providerId="AD" clId="Web-{78A7BE82-F9B7-B4B6-D73C-F3742AEBFDBD}" dt="2024-11-28T15:40:17.738" v="5"/>
          <ac:picMkLst>
            <pc:docMk/>
            <pc:sldMk cId="3946821099" sldId="290"/>
            <ac:picMk id="4" creationId="{20C81058-A56A-453D-6967-03D02767FA15}"/>
          </ac:picMkLst>
        </pc:picChg>
        <pc:picChg chg="add mod ord">
          <ac:chgData name="Kin Tung" userId="S::kin.tung@tuni.fi::e2c427a8-ebcb-478c-b51b-e4f5e16d720d" providerId="AD" clId="Web-{78A7BE82-F9B7-B4B6-D73C-F3742AEBFDBD}" dt="2024-11-28T15:48:39.538" v="51" actId="14100"/>
          <ac:picMkLst>
            <pc:docMk/>
            <pc:sldMk cId="3946821099" sldId="290"/>
            <ac:picMk id="7" creationId="{23A37D1E-20A2-DF73-61F4-526F911F19A2}"/>
          </ac:picMkLst>
        </pc:picChg>
        <pc:picChg chg="add del">
          <ac:chgData name="Kin Tung" userId="S::kin.tung@tuni.fi::e2c427a8-ebcb-478c-b51b-e4f5e16d720d" providerId="AD" clId="Web-{78A7BE82-F9B7-B4B6-D73C-F3742AEBFDBD}" dt="2024-11-28T15:47:29.614" v="31"/>
          <ac:picMkLst>
            <pc:docMk/>
            <pc:sldMk cId="3946821099" sldId="290"/>
            <ac:picMk id="9" creationId="{92D0B7C8-9F43-5384-C9DB-DBCC702CDA2B}"/>
          </ac:picMkLst>
        </pc:picChg>
        <pc:picChg chg="add del mod">
          <ac:chgData name="Kin Tung" userId="S::kin.tung@tuni.fi::e2c427a8-ebcb-478c-b51b-e4f5e16d720d" providerId="AD" clId="Web-{78A7BE82-F9B7-B4B6-D73C-F3742AEBFDBD}" dt="2024-11-28T16:03:08.962" v="239"/>
          <ac:picMkLst>
            <pc:docMk/>
            <pc:sldMk cId="3946821099" sldId="290"/>
            <ac:picMk id="15" creationId="{6D2BF346-784A-A9AF-7DC3-8382F5AFACC7}"/>
          </ac:picMkLst>
        </pc:picChg>
        <pc:picChg chg="add mod ord">
          <ac:chgData name="Kin Tung" userId="S::kin.tung@tuni.fi::e2c427a8-ebcb-478c-b51b-e4f5e16d720d" providerId="AD" clId="Web-{78A7BE82-F9B7-B4B6-D73C-F3742AEBFDBD}" dt="2024-11-28T16:03:22.634" v="243" actId="1076"/>
          <ac:picMkLst>
            <pc:docMk/>
            <pc:sldMk cId="3946821099" sldId="290"/>
            <ac:picMk id="17" creationId="{52E2EAF2-6A95-9481-0DA5-6813291E6BF9}"/>
          </ac:picMkLst>
        </pc:picChg>
        <pc:cxnChg chg="add mod">
          <ac:chgData name="Kin Tung" userId="S::kin.tung@tuni.fi::e2c427a8-ebcb-478c-b51b-e4f5e16d720d" providerId="AD" clId="Web-{78A7BE82-F9B7-B4B6-D73C-F3742AEBFDBD}" dt="2024-11-28T16:04:17.746" v="287" actId="14100"/>
          <ac:cxnSpMkLst>
            <pc:docMk/>
            <pc:sldMk cId="3946821099" sldId="290"/>
            <ac:cxnSpMk id="13" creationId="{C35A4023-CEBD-5495-7521-C5CE1A4AF3FA}"/>
          </ac:cxnSpMkLst>
        </pc:cxnChg>
        <pc:cxnChg chg="add del mod">
          <ac:chgData name="Kin Tung" userId="S::kin.tung@tuni.fi::e2c427a8-ebcb-478c-b51b-e4f5e16d720d" providerId="AD" clId="Web-{78A7BE82-F9B7-B4B6-D73C-F3742AEBFDBD}" dt="2024-11-28T16:00:07.689" v="237"/>
          <ac:cxnSpMkLst>
            <pc:docMk/>
            <pc:sldMk cId="3946821099" sldId="290"/>
            <ac:cxnSpMk id="14" creationId="{9CC12953-DDE2-9632-BABD-0125D2B85697}"/>
          </ac:cxnSpMkLst>
        </pc:cxnChg>
        <pc:cxnChg chg="add mod">
          <ac:chgData name="Kin Tung" userId="S::kin.tung@tuni.fi::e2c427a8-ebcb-478c-b51b-e4f5e16d720d" providerId="AD" clId="Web-{78A7BE82-F9B7-B4B6-D73C-F3742AEBFDBD}" dt="2024-11-28T16:04:04.027" v="283" actId="14100"/>
          <ac:cxnSpMkLst>
            <pc:docMk/>
            <pc:sldMk cId="3946821099" sldId="290"/>
            <ac:cxnSpMk id="16" creationId="{B9E80A89-36CA-A621-2053-7B9EA0CB3FFE}"/>
          </ac:cxnSpMkLst>
        </pc:cxnChg>
        <pc:cxnChg chg="add mod">
          <ac:chgData name="Kin Tung" userId="S::kin.tung@tuni.fi::e2c427a8-ebcb-478c-b51b-e4f5e16d720d" providerId="AD" clId="Web-{78A7BE82-F9B7-B4B6-D73C-F3742AEBFDBD}" dt="2024-11-28T16:04:13.918" v="286" actId="14100"/>
          <ac:cxnSpMkLst>
            <pc:docMk/>
            <pc:sldMk cId="3946821099" sldId="290"/>
            <ac:cxnSpMk id="19" creationId="{E8B884DA-D9CB-57EF-0AD0-334CBD145B49}"/>
          </ac:cxnSpMkLst>
        </pc:cxnChg>
      </pc:sldChg>
      <pc:sldChg chg="new del">
        <pc:chgData name="Kin Tung" userId="S::kin.tung@tuni.fi::e2c427a8-ebcb-478c-b51b-e4f5e16d720d" providerId="AD" clId="Web-{78A7BE82-F9B7-B4B6-D73C-F3742AEBFDBD}" dt="2024-11-28T16:32:55.421" v="538"/>
        <pc:sldMkLst>
          <pc:docMk/>
          <pc:sldMk cId="2503412045" sldId="291"/>
        </pc:sldMkLst>
      </pc:sldChg>
    </pc:docChg>
  </pc:docChgLst>
  <pc:docChgLst>
    <pc:chgData name="Daniel Pedraglio O'Hara" userId="S::daniel.pedraglioohara@tuni.fi::f7790cb8-761e-46a4-b976-8ff39301e303" providerId="AD" clId="Web-{F9D62E3F-F955-5049-54BD-AF077F4D5073}"/>
    <pc:docChg chg="modSld">
      <pc:chgData name="Daniel Pedraglio O'Hara" userId="S::daniel.pedraglioohara@tuni.fi::f7790cb8-761e-46a4-b976-8ff39301e303" providerId="AD" clId="Web-{F9D62E3F-F955-5049-54BD-AF077F4D5073}" dt="2024-11-28T14:19:25.403" v="1" actId="20577"/>
      <pc:docMkLst>
        <pc:docMk/>
      </pc:docMkLst>
      <pc:sldChg chg="modSp">
        <pc:chgData name="Daniel Pedraglio O'Hara" userId="S::daniel.pedraglioohara@tuni.fi::f7790cb8-761e-46a4-b976-8ff39301e303" providerId="AD" clId="Web-{F9D62E3F-F955-5049-54BD-AF077F4D5073}" dt="2024-11-28T14:19:25.403" v="1" actId="20577"/>
        <pc:sldMkLst>
          <pc:docMk/>
          <pc:sldMk cId="2820139815" sldId="282"/>
        </pc:sldMkLst>
        <pc:spChg chg="mod">
          <ac:chgData name="Daniel Pedraglio O'Hara" userId="S::daniel.pedraglioohara@tuni.fi::f7790cb8-761e-46a4-b976-8ff39301e303" providerId="AD" clId="Web-{F9D62E3F-F955-5049-54BD-AF077F4D5073}" dt="2024-11-28T14:19:25.403" v="1" actId="20577"/>
          <ac:spMkLst>
            <pc:docMk/>
            <pc:sldMk cId="2820139815" sldId="282"/>
            <ac:spMk id="5" creationId="{CF9D3C18-8B14-3751-5795-D7BA9F9DB079}"/>
          </ac:spMkLst>
        </pc:spChg>
      </pc:sldChg>
    </pc:docChg>
  </pc:docChgLst>
  <pc:docChgLst>
    <pc:chgData name="Kin Tung" userId="S::kin.tung@tuni.fi::e2c427a8-ebcb-478c-b51b-e4f5e16d720d" providerId="AD" clId="Web-{E4745271-9227-726D-8569-A11F258A4A15}"/>
    <pc:docChg chg="modSld">
      <pc:chgData name="Kin Tung" userId="S::kin.tung@tuni.fi::e2c427a8-ebcb-478c-b51b-e4f5e16d720d" providerId="AD" clId="Web-{E4745271-9227-726D-8569-A11F258A4A15}" dt="2024-11-27T10:57:01.405" v="13" actId="14100"/>
      <pc:docMkLst>
        <pc:docMk/>
      </pc:docMkLst>
      <pc:sldChg chg="addSp delSp modSp">
        <pc:chgData name="Kin Tung" userId="S::kin.tung@tuni.fi::e2c427a8-ebcb-478c-b51b-e4f5e16d720d" providerId="AD" clId="Web-{E4745271-9227-726D-8569-A11F258A4A15}" dt="2024-11-27T10:57:01.405" v="13" actId="14100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E4745271-9227-726D-8569-A11F258A4A15}" dt="2024-11-27T10:55:55.106" v="5" actId="14100"/>
          <ac:spMkLst>
            <pc:docMk/>
            <pc:sldMk cId="141802298" sldId="269"/>
            <ac:spMk id="6" creationId="{347C55ED-68FE-350B-893C-9DB5F3840AD0}"/>
          </ac:spMkLst>
        </pc:spChg>
        <pc:picChg chg="add del mod">
          <ac:chgData name="Kin Tung" userId="S::kin.tung@tuni.fi::e2c427a8-ebcb-478c-b51b-e4f5e16d720d" providerId="AD" clId="Web-{E4745271-9227-726D-8569-A11F258A4A15}" dt="2024-11-27T10:56:40.014" v="6"/>
          <ac:picMkLst>
            <pc:docMk/>
            <pc:sldMk cId="141802298" sldId="269"/>
            <ac:picMk id="3" creationId="{5A79F38D-5962-51CD-D5BE-D40EF27FB7E3}"/>
          </ac:picMkLst>
        </pc:picChg>
        <pc:picChg chg="add mod">
          <ac:chgData name="Kin Tung" userId="S::kin.tung@tuni.fi::e2c427a8-ebcb-478c-b51b-e4f5e16d720d" providerId="AD" clId="Web-{E4745271-9227-726D-8569-A11F258A4A15}" dt="2024-11-27T10:57:01.405" v="13" actId="14100"/>
          <ac:picMkLst>
            <pc:docMk/>
            <pc:sldMk cId="141802298" sldId="269"/>
            <ac:picMk id="4" creationId="{D0A47057-5092-5FA0-D653-2B148C103D9E}"/>
          </ac:picMkLst>
        </pc:picChg>
      </pc:sldChg>
    </pc:docChg>
  </pc:docChgLst>
  <pc:docChgLst>
    <pc:chgData name="Kin Tung" userId="S::kin.tung@tuni.fi::e2c427a8-ebcb-478c-b51b-e4f5e16d720d" providerId="AD" clId="Web-{A52DC5E0-C5E7-A224-F444-CDCB037DC985}"/>
    <pc:docChg chg="modSld">
      <pc:chgData name="Kin Tung" userId="S::kin.tung@tuni.fi::e2c427a8-ebcb-478c-b51b-e4f5e16d720d" providerId="AD" clId="Web-{A52DC5E0-C5E7-A224-F444-CDCB037DC985}" dt="2024-10-22T19:03:45.166" v="46" actId="1076"/>
      <pc:docMkLst>
        <pc:docMk/>
      </pc:docMkLst>
      <pc:sldChg chg="addSp modSp">
        <pc:chgData name="Kin Tung" userId="S::kin.tung@tuni.fi::e2c427a8-ebcb-478c-b51b-e4f5e16d720d" providerId="AD" clId="Web-{A52DC5E0-C5E7-A224-F444-CDCB037DC985}" dt="2024-10-22T19:03:45.166" v="46" actId="1076"/>
        <pc:sldMkLst>
          <pc:docMk/>
          <pc:sldMk cId="568545685" sldId="265"/>
        </pc:sldMkLst>
      </pc:sldChg>
      <pc:sldChg chg="modSp">
        <pc:chgData name="Kin Tung" userId="S::kin.tung@tuni.fi::e2c427a8-ebcb-478c-b51b-e4f5e16d720d" providerId="AD" clId="Web-{A52DC5E0-C5E7-A224-F444-CDCB037DC985}" dt="2024-10-22T19:00:21.192" v="8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A52DC5E0-C5E7-A224-F444-CDCB037DC985}" dt="2024-10-22T19:00:21.192" v="8" actId="20577"/>
          <ac:spMkLst>
            <pc:docMk/>
            <pc:sldMk cId="4050065898" sldId="267"/>
            <ac:spMk id="3" creationId="{99E07EC2-C690-1DA6-224D-EBBF93639006}"/>
          </ac:spMkLst>
        </pc:spChg>
      </pc:sldChg>
    </pc:docChg>
  </pc:docChgLst>
  <pc:docChgLst>
    <pc:chgData name="Kin Tung" userId="S::kin.tung@tuni.fi::e2c427a8-ebcb-478c-b51b-e4f5e16d720d" providerId="AD" clId="Web-{5603C0C5-D855-72B6-A507-8EB287F8AE81}"/>
    <pc:docChg chg="modSld">
      <pc:chgData name="Kin Tung" userId="S::kin.tung@tuni.fi::e2c427a8-ebcb-478c-b51b-e4f5e16d720d" providerId="AD" clId="Web-{5603C0C5-D855-72B6-A507-8EB287F8AE81}" dt="2024-10-22T18:46:18.001" v="2" actId="14100"/>
      <pc:docMkLst>
        <pc:docMk/>
      </pc:docMkLst>
      <pc:sldChg chg="modSp">
        <pc:chgData name="Kin Tung" userId="S::kin.tung@tuni.fi::e2c427a8-ebcb-478c-b51b-e4f5e16d720d" providerId="AD" clId="Web-{5603C0C5-D855-72B6-A507-8EB287F8AE81}" dt="2024-10-22T18:46:18.001" v="2" actId="14100"/>
        <pc:sldMkLst>
          <pc:docMk/>
          <pc:sldMk cId="141802298" sldId="269"/>
        </pc:sldMkLst>
      </pc:sldChg>
    </pc:docChg>
  </pc:docChgLst>
  <pc:docChgLst>
    <pc:chgData name="Kin Tung" userId="S::kin.tung@tuni.fi::e2c427a8-ebcb-478c-b51b-e4f5e16d720d" providerId="AD" clId="Web-{D5AA69E2-E881-AB5F-1422-1D464FAD1145}"/>
    <pc:docChg chg="modSld">
      <pc:chgData name="Kin Tung" userId="S::kin.tung@tuni.fi::e2c427a8-ebcb-478c-b51b-e4f5e16d720d" providerId="AD" clId="Web-{D5AA69E2-E881-AB5F-1422-1D464FAD1145}" dt="2024-12-02T16:28:33.779" v="1" actId="1076"/>
      <pc:docMkLst>
        <pc:docMk/>
      </pc:docMkLst>
      <pc:sldChg chg="modSp">
        <pc:chgData name="Kin Tung" userId="S::kin.tung@tuni.fi::e2c427a8-ebcb-478c-b51b-e4f5e16d720d" providerId="AD" clId="Web-{D5AA69E2-E881-AB5F-1422-1D464FAD1145}" dt="2024-12-02T16:28:33.779" v="1" actId="1076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D5AA69E2-E881-AB5F-1422-1D464FAD1145}" dt="2024-12-02T16:28:33.779" v="1" actId="1076"/>
          <ac:spMkLst>
            <pc:docMk/>
            <pc:sldMk cId="3926032824" sldId="280"/>
            <ac:spMk id="2" creationId="{040E93CE-3D46-4192-922D-FA139E284D78}"/>
          </ac:spMkLst>
        </pc:spChg>
      </pc:sldChg>
    </pc:docChg>
  </pc:docChgLst>
  <pc:docChgLst>
    <pc:chgData name="Daniel Pedraglio O'Hara" userId="S::daniel.pedraglioohara@tuni.fi::f7790cb8-761e-46a4-b976-8ff39301e303" providerId="AD" clId="Web-{2BD84D2D-5D01-652F-8E83-95F5A53AB8F0}"/>
    <pc:docChg chg="modSld">
      <pc:chgData name="Daniel Pedraglio O'Hara" userId="S::daniel.pedraglioohara@tuni.fi::f7790cb8-761e-46a4-b976-8ff39301e303" providerId="AD" clId="Web-{2BD84D2D-5D01-652F-8E83-95F5A53AB8F0}" dt="2024-11-27T10:55:14.838" v="5" actId="1076"/>
      <pc:docMkLst>
        <pc:docMk/>
      </pc:docMkLst>
      <pc:sldChg chg="addSp delSp modSp">
        <pc:chgData name="Daniel Pedraglio O'Hara" userId="S::daniel.pedraglioohara@tuni.fi::f7790cb8-761e-46a4-b976-8ff39301e303" providerId="AD" clId="Web-{2BD84D2D-5D01-652F-8E83-95F5A53AB8F0}" dt="2024-11-27T10:55:14.838" v="5" actId="1076"/>
        <pc:sldMkLst>
          <pc:docMk/>
          <pc:sldMk cId="3490918165" sldId="283"/>
        </pc:sldMkLst>
        <pc:picChg chg="del">
          <ac:chgData name="Daniel Pedraglio O'Hara" userId="S::daniel.pedraglioohara@tuni.fi::f7790cb8-761e-46a4-b976-8ff39301e303" providerId="AD" clId="Web-{2BD84D2D-5D01-652F-8E83-95F5A53AB8F0}" dt="2024-11-27T10:54:54.775" v="0"/>
          <ac:picMkLst>
            <pc:docMk/>
            <pc:sldMk cId="3490918165" sldId="283"/>
            <ac:picMk id="3" creationId="{65F83B10-ADAE-7F5F-3E10-E087DD6E8AFC}"/>
          </ac:picMkLst>
        </pc:picChg>
        <pc:picChg chg="add mod">
          <ac:chgData name="Daniel Pedraglio O'Hara" userId="S::daniel.pedraglioohara@tuni.fi::f7790cb8-761e-46a4-b976-8ff39301e303" providerId="AD" clId="Web-{2BD84D2D-5D01-652F-8E83-95F5A53AB8F0}" dt="2024-11-27T10:55:14.838" v="5" actId="1076"/>
          <ac:picMkLst>
            <pc:docMk/>
            <pc:sldMk cId="3490918165" sldId="283"/>
            <ac:picMk id="5" creationId="{6807AFE8-59F7-8ACE-F3A9-7429100D023F}"/>
          </ac:picMkLst>
        </pc:picChg>
      </pc:sldChg>
    </pc:docChg>
  </pc:docChgLst>
  <pc:docChgLst>
    <pc:chgData name="Eren Pekgöz (TAU)" userId="S::eren.pekgoz@tuni.fi::8523475f-3a6a-4547-8ef3-83cabe0763f0" providerId="AD" clId="Web-{DD124D28-A30A-F4F0-32FA-EDB319910075}"/>
    <pc:docChg chg="modSld">
      <pc:chgData name="Eren Pekgöz (TAU)" userId="S::eren.pekgoz@tuni.fi::8523475f-3a6a-4547-8ef3-83cabe0763f0" providerId="AD" clId="Web-{DD124D28-A30A-F4F0-32FA-EDB319910075}" dt="2024-10-22T11:49:43.564" v="1" actId="14100"/>
      <pc:docMkLst>
        <pc:docMk/>
      </pc:docMkLst>
      <pc:sldChg chg="modSp">
        <pc:chgData name="Eren Pekgöz (TAU)" userId="S::eren.pekgoz@tuni.fi::8523475f-3a6a-4547-8ef3-83cabe0763f0" providerId="AD" clId="Web-{DD124D28-A30A-F4F0-32FA-EDB319910075}" dt="2024-10-22T11:49:43.564" v="1" actId="14100"/>
        <pc:sldMkLst>
          <pc:docMk/>
          <pc:sldMk cId="2058751457" sldId="264"/>
        </pc:sldMkLst>
      </pc:sldChg>
    </pc:docChg>
  </pc:docChgLst>
  <pc:docChgLst>
    <pc:chgData name="Kin Tung" userId="S::kin.tung@tuni.fi::e2c427a8-ebcb-478c-b51b-e4f5e16d720d" providerId="AD" clId="Web-{B9E65876-9574-DDAC-BDB9-6FD2D2D7CE6D}"/>
    <pc:docChg chg="modSld sldOrd">
      <pc:chgData name="Kin Tung" userId="S::kin.tung@tuni.fi::e2c427a8-ebcb-478c-b51b-e4f5e16d720d" providerId="AD" clId="Web-{B9E65876-9574-DDAC-BDB9-6FD2D2D7CE6D}" dt="2024-11-16T10:59:08.643" v="18" actId="20577"/>
      <pc:docMkLst>
        <pc:docMk/>
      </pc:docMkLst>
      <pc:sldChg chg="modSp">
        <pc:chgData name="Kin Tung" userId="S::kin.tung@tuni.fi::e2c427a8-ebcb-478c-b51b-e4f5e16d720d" providerId="AD" clId="Web-{B9E65876-9574-DDAC-BDB9-6FD2D2D7CE6D}" dt="2024-11-16T10:58:17.737" v="3" actId="20577"/>
        <pc:sldMkLst>
          <pc:docMk/>
          <pc:sldMk cId="2511427092" sldId="276"/>
        </pc:sldMkLst>
        <pc:spChg chg="mod">
          <ac:chgData name="Kin Tung" userId="S::kin.tung@tuni.fi::e2c427a8-ebcb-478c-b51b-e4f5e16d720d" providerId="AD" clId="Web-{B9E65876-9574-DDAC-BDB9-6FD2D2D7CE6D}" dt="2024-11-16T10:58:17.737" v="3" actId="20577"/>
          <ac:spMkLst>
            <pc:docMk/>
            <pc:sldMk cId="2511427092" sldId="276"/>
            <ac:spMk id="3" creationId="{BD1F2CFC-5851-7667-676B-93CB4A3F6BC3}"/>
          </ac:spMkLst>
        </pc:spChg>
      </pc:sldChg>
      <pc:sldChg chg="ord">
        <pc:chgData name="Kin Tung" userId="S::kin.tung@tuni.fi::e2c427a8-ebcb-478c-b51b-e4f5e16d720d" providerId="AD" clId="Web-{B9E65876-9574-DDAC-BDB9-6FD2D2D7CE6D}" dt="2024-11-16T10:58:51.830" v="5"/>
        <pc:sldMkLst>
          <pc:docMk/>
          <pc:sldMk cId="3926032824" sldId="280"/>
        </pc:sldMkLst>
      </pc:sldChg>
      <pc:sldChg chg="ord">
        <pc:chgData name="Kin Tung" userId="S::kin.tung@tuni.fi::e2c427a8-ebcb-478c-b51b-e4f5e16d720d" providerId="AD" clId="Web-{B9E65876-9574-DDAC-BDB9-6FD2D2D7CE6D}" dt="2024-11-16T10:58:49.455" v="4"/>
        <pc:sldMkLst>
          <pc:docMk/>
          <pc:sldMk cId="400156323" sldId="281"/>
        </pc:sldMkLst>
      </pc:sldChg>
      <pc:sldChg chg="modSp">
        <pc:chgData name="Kin Tung" userId="S::kin.tung@tuni.fi::e2c427a8-ebcb-478c-b51b-e4f5e16d720d" providerId="AD" clId="Web-{B9E65876-9574-DDAC-BDB9-6FD2D2D7CE6D}" dt="2024-11-16T10:59:08.643" v="18" actId="20577"/>
        <pc:sldMkLst>
          <pc:docMk/>
          <pc:sldMk cId="3490918165" sldId="283"/>
        </pc:sldMkLst>
        <pc:spChg chg="mod">
          <ac:chgData name="Kin Tung" userId="S::kin.tung@tuni.fi::e2c427a8-ebcb-478c-b51b-e4f5e16d720d" providerId="AD" clId="Web-{B9E65876-9574-DDAC-BDB9-6FD2D2D7CE6D}" dt="2024-11-16T10:59:08.643" v="18" actId="20577"/>
          <ac:spMkLst>
            <pc:docMk/>
            <pc:sldMk cId="3490918165" sldId="283"/>
            <ac:spMk id="2" creationId="{8F8239B6-B175-4AAA-FE06-84DD49E1A6C7}"/>
          </ac:spMkLst>
        </pc:spChg>
      </pc:sldChg>
    </pc:docChg>
  </pc:docChgLst>
  <pc:docChgLst>
    <pc:chgData name="Kin Tung" userId="S::kin.tung@tuni.fi::e2c427a8-ebcb-478c-b51b-e4f5e16d720d" providerId="AD" clId="Web-{86519528-EDC6-AA20-ED25-3088E69EA4EA}"/>
    <pc:docChg chg="modSld">
      <pc:chgData name="Kin Tung" userId="S::kin.tung@tuni.fi::e2c427a8-ebcb-478c-b51b-e4f5e16d720d" providerId="AD" clId="Web-{86519528-EDC6-AA20-ED25-3088E69EA4EA}" dt="2024-10-24T16:43:29.351" v="365" actId="1076"/>
      <pc:docMkLst>
        <pc:docMk/>
      </pc:docMkLst>
      <pc:sldChg chg="modSp">
        <pc:chgData name="Kin Tung" userId="S::kin.tung@tuni.fi::e2c427a8-ebcb-478c-b51b-e4f5e16d720d" providerId="AD" clId="Web-{86519528-EDC6-AA20-ED25-3088E69EA4EA}" dt="2024-10-24T16:24:57.472" v="13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86519528-EDC6-AA20-ED25-3088E69EA4EA}" dt="2024-10-24T16:24:57.472" v="13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addSp modSp">
        <pc:chgData name="Kin Tung" userId="S::kin.tung@tuni.fi::e2c427a8-ebcb-478c-b51b-e4f5e16d720d" providerId="AD" clId="Web-{86519528-EDC6-AA20-ED25-3088E69EA4EA}" dt="2024-10-24T16:43:29.351" v="365" actId="1076"/>
        <pc:sldMkLst>
          <pc:docMk/>
          <pc:sldMk cId="1714263035" sldId="272"/>
        </pc:sldMkLst>
      </pc:sldChg>
      <pc:sldChg chg="modSp">
        <pc:chgData name="Kin Tung" userId="S::kin.tung@tuni.fi::e2c427a8-ebcb-478c-b51b-e4f5e16d720d" providerId="AD" clId="Web-{86519528-EDC6-AA20-ED25-3088E69EA4EA}" dt="2024-10-24T16:34:11.224" v="313"/>
        <pc:sldMkLst>
          <pc:docMk/>
          <pc:sldMk cId="162493051" sldId="276"/>
        </pc:sldMkLst>
      </pc:sldChg>
    </pc:docChg>
  </pc:docChgLst>
  <pc:docChgLst>
    <pc:chgData name="Daniel Pedraglio O'Hara" userId="S::daniel.pedraglioohara@tuni.fi::f7790cb8-761e-46a4-b976-8ff39301e303" providerId="AD" clId="Web-{27B9E70F-6109-7B30-B375-5BFB3D7A0892}"/>
    <pc:docChg chg="modSld">
      <pc:chgData name="Daniel Pedraglio O'Hara" userId="S::daniel.pedraglioohara@tuni.fi::f7790cb8-761e-46a4-b976-8ff39301e303" providerId="AD" clId="Web-{27B9E70F-6109-7B30-B375-5BFB3D7A0892}" dt="2024-11-27T09:09:12.894" v="7" actId="1076"/>
      <pc:docMkLst>
        <pc:docMk/>
      </pc:docMkLst>
      <pc:sldChg chg="modSp">
        <pc:chgData name="Daniel Pedraglio O'Hara" userId="S::daniel.pedraglioohara@tuni.fi::f7790cb8-761e-46a4-b976-8ff39301e303" providerId="AD" clId="Web-{27B9E70F-6109-7B30-B375-5BFB3D7A0892}" dt="2024-11-27T09:09:12.894" v="7" actId="1076"/>
        <pc:sldMkLst>
          <pc:docMk/>
          <pc:sldMk cId="2820139815" sldId="282"/>
        </pc:sldMkLst>
        <pc:spChg chg="mod">
          <ac:chgData name="Daniel Pedraglio O'Hara" userId="S::daniel.pedraglioohara@tuni.fi::f7790cb8-761e-46a4-b976-8ff39301e303" providerId="AD" clId="Web-{27B9E70F-6109-7B30-B375-5BFB3D7A0892}" dt="2024-11-27T09:07:58.610" v="4" actId="20577"/>
          <ac:spMkLst>
            <pc:docMk/>
            <pc:sldMk cId="2820139815" sldId="282"/>
            <ac:spMk id="5" creationId="{CF9D3C18-8B14-3751-5795-D7BA9F9DB079}"/>
          </ac:spMkLst>
        </pc:spChg>
        <pc:picChg chg="mod">
          <ac:chgData name="Daniel Pedraglio O'Hara" userId="S::daniel.pedraglioohara@tuni.fi::f7790cb8-761e-46a4-b976-8ff39301e303" providerId="AD" clId="Web-{27B9E70F-6109-7B30-B375-5BFB3D7A0892}" dt="2024-11-27T09:09:12.894" v="7" actId="1076"/>
          <ac:picMkLst>
            <pc:docMk/>
            <pc:sldMk cId="2820139815" sldId="282"/>
            <ac:picMk id="6" creationId="{13E4D6B8-1265-C2FE-C167-4807940DA7C4}"/>
          </ac:picMkLst>
        </pc:picChg>
      </pc:sldChg>
    </pc:docChg>
  </pc:docChgLst>
  <pc:docChgLst>
    <pc:chgData name="Kin Tung" userId="S::kin.tung@tuni.fi::e2c427a8-ebcb-478c-b51b-e4f5e16d720d" providerId="AD" clId="Web-{EF64D708-EC9E-810F-8B8B-C544E3DD6B33}"/>
    <pc:docChg chg="modSld">
      <pc:chgData name="Kin Tung" userId="S::kin.tung@tuni.fi::e2c427a8-ebcb-478c-b51b-e4f5e16d720d" providerId="AD" clId="Web-{EF64D708-EC9E-810F-8B8B-C544E3DD6B33}" dt="2024-11-22T10:29:46.897" v="42" actId="20577"/>
      <pc:docMkLst>
        <pc:docMk/>
      </pc:docMkLst>
      <pc:sldChg chg="modSp">
        <pc:chgData name="Kin Tung" userId="S::kin.tung@tuni.fi::e2c427a8-ebcb-478c-b51b-e4f5e16d720d" providerId="AD" clId="Web-{EF64D708-EC9E-810F-8B8B-C544E3DD6B33}" dt="2024-11-22T10:29:01.865" v="40" actId="1076"/>
        <pc:sldMkLst>
          <pc:docMk/>
          <pc:sldMk cId="3079892413" sldId="263"/>
        </pc:sldMkLst>
        <pc:picChg chg="mod">
          <ac:chgData name="Kin Tung" userId="S::kin.tung@tuni.fi::e2c427a8-ebcb-478c-b51b-e4f5e16d720d" providerId="AD" clId="Web-{EF64D708-EC9E-810F-8B8B-C544E3DD6B33}" dt="2024-11-22T10:29:01.865" v="40" actId="1076"/>
          <ac:picMkLst>
            <pc:docMk/>
            <pc:sldMk cId="3079892413" sldId="263"/>
            <ac:picMk id="7" creationId="{A03943DD-693E-0BAA-A29B-88ABC8553153}"/>
          </ac:picMkLst>
        </pc:picChg>
      </pc:sldChg>
      <pc:sldChg chg="modSp">
        <pc:chgData name="Kin Tung" userId="S::kin.tung@tuni.fi::e2c427a8-ebcb-478c-b51b-e4f5e16d720d" providerId="AD" clId="Web-{EF64D708-EC9E-810F-8B8B-C544E3DD6B33}" dt="2024-11-22T10:27:54.785" v="33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EF64D708-EC9E-810F-8B8B-C544E3DD6B33}" dt="2024-11-22T10:27:54.785" v="33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modSp">
        <pc:chgData name="Kin Tung" userId="S::kin.tung@tuni.fi::e2c427a8-ebcb-478c-b51b-e4f5e16d720d" providerId="AD" clId="Web-{EF64D708-EC9E-810F-8B8B-C544E3DD6B33}" dt="2024-11-22T10:29:46.897" v="42" actId="20577"/>
        <pc:sldMkLst>
          <pc:docMk/>
          <pc:sldMk cId="2511427092" sldId="276"/>
        </pc:sldMkLst>
        <pc:spChg chg="mod">
          <ac:chgData name="Kin Tung" userId="S::kin.tung@tuni.fi::e2c427a8-ebcb-478c-b51b-e4f5e16d720d" providerId="AD" clId="Web-{EF64D708-EC9E-810F-8B8B-C544E3DD6B33}" dt="2024-11-22T10:29:46.897" v="42" actId="20577"/>
          <ac:spMkLst>
            <pc:docMk/>
            <pc:sldMk cId="2511427092" sldId="276"/>
            <ac:spMk id="3" creationId="{BD1F2CFC-5851-7667-676B-93CB4A3F6BC3}"/>
          </ac:spMkLst>
        </pc:spChg>
      </pc:sldChg>
      <pc:sldChg chg="modSp">
        <pc:chgData name="Kin Tung" userId="S::kin.tung@tuni.fi::e2c427a8-ebcb-478c-b51b-e4f5e16d720d" providerId="AD" clId="Web-{EF64D708-EC9E-810F-8B8B-C544E3DD6B33}" dt="2024-11-22T10:26:13.610" v="14" actId="20577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EF64D708-EC9E-810F-8B8B-C544E3DD6B33}" dt="2024-11-22T10:26:13.610" v="14" actId="20577"/>
          <ac:spMkLst>
            <pc:docMk/>
            <pc:sldMk cId="3926032824" sldId="280"/>
            <ac:spMk id="7" creationId="{BF3A8DEB-4684-EE0A-8FCE-7ACF6CC6A5EC}"/>
          </ac:spMkLst>
        </pc:spChg>
      </pc:sldChg>
      <pc:sldChg chg="modSp">
        <pc:chgData name="Kin Tung" userId="S::kin.tung@tuni.fi::e2c427a8-ebcb-478c-b51b-e4f5e16d720d" providerId="AD" clId="Web-{EF64D708-EC9E-810F-8B8B-C544E3DD6B33}" dt="2024-11-22T10:23:40.933" v="7" actId="20577"/>
        <pc:sldMkLst>
          <pc:docMk/>
          <pc:sldMk cId="400156323" sldId="281"/>
        </pc:sldMkLst>
      </pc:sldChg>
    </pc:docChg>
  </pc:docChgLst>
  <pc:docChgLst>
    <pc:chgData name="Kin Tung" userId="S::kin.tung@tuni.fi::e2c427a8-ebcb-478c-b51b-e4f5e16d720d" providerId="AD" clId="Web-{48FA6661-495F-CE25-07A0-287F8C827725}"/>
    <pc:docChg chg="modSld">
      <pc:chgData name="Kin Tung" userId="S::kin.tung@tuni.fi::e2c427a8-ebcb-478c-b51b-e4f5e16d720d" providerId="AD" clId="Web-{48FA6661-495F-CE25-07A0-287F8C827725}" dt="2024-11-28T17:55:57.876" v="164" actId="14100"/>
      <pc:docMkLst>
        <pc:docMk/>
      </pc:docMkLst>
      <pc:sldChg chg="addSp delSp modSp">
        <pc:chgData name="Kin Tung" userId="S::kin.tung@tuni.fi::e2c427a8-ebcb-478c-b51b-e4f5e16d720d" providerId="AD" clId="Web-{48FA6661-495F-CE25-07A0-287F8C827725}" dt="2024-11-28T17:50:27.114" v="119" actId="20577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48FA6661-495F-CE25-07A0-287F8C827725}" dt="2024-11-28T17:50:19.801" v="116" actId="20577"/>
          <ac:spMkLst>
            <pc:docMk/>
            <pc:sldMk cId="3926032824" sldId="280"/>
            <ac:spMk id="7" creationId="{BF3A8DEB-4684-EE0A-8FCE-7ACF6CC6A5EC}"/>
          </ac:spMkLst>
        </pc:spChg>
        <pc:spChg chg="add mod">
          <ac:chgData name="Kin Tung" userId="S::kin.tung@tuni.fi::e2c427a8-ebcb-478c-b51b-e4f5e16d720d" providerId="AD" clId="Web-{48FA6661-495F-CE25-07A0-287F8C827725}" dt="2024-11-28T17:46:56.512" v="95" actId="1076"/>
          <ac:spMkLst>
            <pc:docMk/>
            <pc:sldMk cId="3926032824" sldId="280"/>
            <ac:spMk id="15" creationId="{E6D04BEA-27F3-5C9A-F289-EDCE881AE59D}"/>
          </ac:spMkLst>
        </pc:spChg>
        <pc:spChg chg="add mod">
          <ac:chgData name="Kin Tung" userId="S::kin.tung@tuni.fi::e2c427a8-ebcb-478c-b51b-e4f5e16d720d" providerId="AD" clId="Web-{48FA6661-495F-CE25-07A0-287F8C827725}" dt="2024-11-28T17:46:46.090" v="94" actId="1076"/>
          <ac:spMkLst>
            <pc:docMk/>
            <pc:sldMk cId="3926032824" sldId="280"/>
            <ac:spMk id="16" creationId="{4E75BA67-5D2E-4019-4532-7E0FADC3740B}"/>
          </ac:spMkLst>
        </pc:spChg>
        <pc:spChg chg="mod">
          <ac:chgData name="Kin Tung" userId="S::kin.tung@tuni.fi::e2c427a8-ebcb-478c-b51b-e4f5e16d720d" providerId="AD" clId="Web-{48FA6661-495F-CE25-07A0-287F8C827725}" dt="2024-11-28T17:45:54.041" v="84" actId="1076"/>
          <ac:spMkLst>
            <pc:docMk/>
            <pc:sldMk cId="3926032824" sldId="280"/>
            <ac:spMk id="18" creationId="{477A675B-E03C-625E-A51B-8BEE385AAA18}"/>
          </ac:spMkLst>
        </pc:spChg>
        <pc:spChg chg="mod">
          <ac:chgData name="Kin Tung" userId="S::kin.tung@tuni.fi::e2c427a8-ebcb-478c-b51b-e4f5e16d720d" providerId="AD" clId="Web-{48FA6661-495F-CE25-07A0-287F8C827725}" dt="2024-11-28T17:45:36.618" v="79" actId="1076"/>
          <ac:spMkLst>
            <pc:docMk/>
            <pc:sldMk cId="3926032824" sldId="280"/>
            <ac:spMk id="19" creationId="{248F8836-1E62-D4E9-381E-16AA6E433209}"/>
          </ac:spMkLst>
        </pc:spChg>
        <pc:spChg chg="mod">
          <ac:chgData name="Kin Tung" userId="S::kin.tung@tuni.fi::e2c427a8-ebcb-478c-b51b-e4f5e16d720d" providerId="AD" clId="Web-{48FA6661-495F-CE25-07A0-287F8C827725}" dt="2024-11-28T17:50:27.114" v="119" actId="20577"/>
          <ac:spMkLst>
            <pc:docMk/>
            <pc:sldMk cId="3926032824" sldId="280"/>
            <ac:spMk id="20" creationId="{2169EFAB-6308-3081-901C-8669947F8D0D}"/>
          </ac:spMkLst>
        </pc:spChg>
        <pc:spChg chg="add mod">
          <ac:chgData name="Kin Tung" userId="S::kin.tung@tuni.fi::e2c427a8-ebcb-478c-b51b-e4f5e16d720d" providerId="AD" clId="Web-{48FA6661-495F-CE25-07A0-287F8C827725}" dt="2024-11-28T17:44:44.772" v="68" actId="14100"/>
          <ac:spMkLst>
            <pc:docMk/>
            <pc:sldMk cId="3926032824" sldId="280"/>
            <ac:spMk id="28" creationId="{6E824CDF-68DF-54B7-A80E-0B14B620A339}"/>
          </ac:spMkLst>
        </pc:spChg>
        <pc:grpChg chg="mod">
          <ac:chgData name="Kin Tung" userId="S::kin.tung@tuni.fi::e2c427a8-ebcb-478c-b51b-e4f5e16d720d" providerId="AD" clId="Web-{48FA6661-495F-CE25-07A0-287F8C827725}" dt="2024-11-28T17:39:06.275" v="11" actId="1076"/>
          <ac:grpSpMkLst>
            <pc:docMk/>
            <pc:sldMk cId="3926032824" sldId="280"/>
            <ac:grpSpMk id="27" creationId="{9B8849EB-5937-0BF0-DAA0-0C6BDC49FCFB}"/>
          </ac:grpSpMkLst>
        </pc:grpChg>
        <pc:picChg chg="add mod ord">
          <ac:chgData name="Kin Tung" userId="S::kin.tung@tuni.fi::e2c427a8-ebcb-478c-b51b-e4f5e16d720d" providerId="AD" clId="Web-{48FA6661-495F-CE25-07A0-287F8C827725}" dt="2024-11-28T17:45:03.367" v="72"/>
          <ac:picMkLst>
            <pc:docMk/>
            <pc:sldMk cId="3926032824" sldId="280"/>
            <ac:picMk id="5" creationId="{7C2CD337-3C6D-EAB3-FE9D-7AC350B735A7}"/>
          </ac:picMkLst>
        </pc:picChg>
        <pc:picChg chg="add del mod">
          <ac:chgData name="Kin Tung" userId="S::kin.tung@tuni.fi::e2c427a8-ebcb-478c-b51b-e4f5e16d720d" providerId="AD" clId="Web-{48FA6661-495F-CE25-07A0-287F8C827725}" dt="2024-11-28T17:41:00.904" v="28"/>
          <ac:picMkLst>
            <pc:docMk/>
            <pc:sldMk cId="3926032824" sldId="280"/>
            <ac:picMk id="9" creationId="{A9DB7243-C7E1-F5F4-C601-0E438D985053}"/>
          </ac:picMkLst>
        </pc:picChg>
        <pc:picChg chg="mod">
          <ac:chgData name="Kin Tung" userId="S::kin.tung@tuni.fi::e2c427a8-ebcb-478c-b51b-e4f5e16d720d" providerId="AD" clId="Web-{48FA6661-495F-CE25-07A0-287F8C827725}" dt="2024-11-28T17:44:07.896" v="62" actId="1076"/>
          <ac:picMkLst>
            <pc:docMk/>
            <pc:sldMk cId="3926032824" sldId="280"/>
            <ac:picMk id="13" creationId="{AFB5A00D-9ED8-EE87-4E7F-2F8DCE808404}"/>
          </ac:picMkLst>
        </pc:picChg>
        <pc:cxnChg chg="mod">
          <ac:chgData name="Kin Tung" userId="S::kin.tung@tuni.fi::e2c427a8-ebcb-478c-b51b-e4f5e16d720d" providerId="AD" clId="Web-{48FA6661-495F-CE25-07A0-287F8C827725}" dt="2024-11-28T17:46:31.448" v="93" actId="14100"/>
          <ac:cxnSpMkLst>
            <pc:docMk/>
            <pc:sldMk cId="3926032824" sldId="280"/>
            <ac:cxnSpMk id="22" creationId="{2CCB6A54-5356-0C7A-D9BB-BE199FDAF3C8}"/>
          </ac:cxnSpMkLst>
        </pc:cxnChg>
        <pc:cxnChg chg="mod">
          <ac:chgData name="Kin Tung" userId="S::kin.tung@tuni.fi::e2c427a8-ebcb-478c-b51b-e4f5e16d720d" providerId="AD" clId="Web-{48FA6661-495F-CE25-07A0-287F8C827725}" dt="2024-11-28T17:45:36.618" v="79" actId="1076"/>
          <ac:cxnSpMkLst>
            <pc:docMk/>
            <pc:sldMk cId="3926032824" sldId="280"/>
            <ac:cxnSpMk id="23" creationId="{8A6531B4-FE11-B23C-BD7B-F9DC9C61B167}"/>
          </ac:cxnSpMkLst>
        </pc:cxnChg>
        <pc:cxnChg chg="mod">
          <ac:chgData name="Kin Tung" userId="S::kin.tung@tuni.fi::e2c427a8-ebcb-478c-b51b-e4f5e16d720d" providerId="AD" clId="Web-{48FA6661-495F-CE25-07A0-287F8C827725}" dt="2024-11-28T17:45:59.182" v="85" actId="14100"/>
          <ac:cxnSpMkLst>
            <pc:docMk/>
            <pc:sldMk cId="3926032824" sldId="280"/>
            <ac:cxnSpMk id="26" creationId="{457D8DE2-DD46-AEAF-645F-115D30787888}"/>
          </ac:cxnSpMkLst>
        </pc:cxnChg>
        <pc:cxnChg chg="add del">
          <ac:chgData name="Kin Tung" userId="S::kin.tung@tuni.fi::e2c427a8-ebcb-478c-b51b-e4f5e16d720d" providerId="AD" clId="Web-{48FA6661-495F-CE25-07A0-287F8C827725}" dt="2024-11-28T17:45:49.697" v="82"/>
          <ac:cxnSpMkLst>
            <pc:docMk/>
            <pc:sldMk cId="3926032824" sldId="280"/>
            <ac:cxnSpMk id="31" creationId="{CB07E664-3D46-D85B-5A95-CBAFDC04880E}"/>
          </ac:cxnSpMkLst>
        </pc:cxnChg>
        <pc:cxnChg chg="add mod">
          <ac:chgData name="Kin Tung" userId="S::kin.tung@tuni.fi::e2c427a8-ebcb-478c-b51b-e4f5e16d720d" providerId="AD" clId="Web-{48FA6661-495F-CE25-07A0-287F8C827725}" dt="2024-11-28T17:46:23.698" v="92" actId="14100"/>
          <ac:cxnSpMkLst>
            <pc:docMk/>
            <pc:sldMk cId="3926032824" sldId="280"/>
            <ac:cxnSpMk id="33" creationId="{0F7F34D6-A5F5-E58C-6AAB-2369A42B8055}"/>
          </ac:cxnSpMkLst>
        </pc:cxnChg>
        <pc:cxnChg chg="add mod">
          <ac:chgData name="Kin Tung" userId="S::kin.tung@tuni.fi::e2c427a8-ebcb-478c-b51b-e4f5e16d720d" providerId="AD" clId="Web-{48FA6661-495F-CE25-07A0-287F8C827725}" dt="2024-11-28T17:46:19.776" v="91" actId="14100"/>
          <ac:cxnSpMkLst>
            <pc:docMk/>
            <pc:sldMk cId="3926032824" sldId="280"/>
            <ac:cxnSpMk id="34" creationId="{2AF72875-A74F-A9A9-E4FF-7BA440831B9C}"/>
          </ac:cxnSpMkLst>
        </pc:cxnChg>
      </pc:sldChg>
      <pc:sldChg chg="addSp modSp">
        <pc:chgData name="Kin Tung" userId="S::kin.tung@tuni.fi::e2c427a8-ebcb-478c-b51b-e4f5e16d720d" providerId="AD" clId="Web-{48FA6661-495F-CE25-07A0-287F8C827725}" dt="2024-11-28T17:55:57.876" v="164" actId="14100"/>
        <pc:sldMkLst>
          <pc:docMk/>
          <pc:sldMk cId="203711711" sldId="289"/>
        </pc:sldMkLst>
        <pc:spChg chg="add mod">
          <ac:chgData name="Kin Tung" userId="S::kin.tung@tuni.fi::e2c427a8-ebcb-478c-b51b-e4f5e16d720d" providerId="AD" clId="Web-{48FA6661-495F-CE25-07A0-287F8C827725}" dt="2024-11-28T17:55:50.485" v="163" actId="20577"/>
          <ac:spMkLst>
            <pc:docMk/>
            <pc:sldMk cId="203711711" sldId="289"/>
            <ac:spMk id="8" creationId="{A2873EDA-E311-7F4D-8A71-7E3E3193AFCB}"/>
          </ac:spMkLst>
        </pc:spChg>
        <pc:spChg chg="add mod">
          <ac:chgData name="Kin Tung" userId="S::kin.tung@tuni.fi::e2c427a8-ebcb-478c-b51b-e4f5e16d720d" providerId="AD" clId="Web-{48FA6661-495F-CE25-07A0-287F8C827725}" dt="2024-11-28T17:55:33.250" v="159" actId="1076"/>
          <ac:spMkLst>
            <pc:docMk/>
            <pc:sldMk cId="203711711" sldId="289"/>
            <ac:spMk id="9" creationId="{FAEEF5AA-5552-B39E-2185-E182686A1451}"/>
          </ac:spMkLst>
        </pc:spChg>
        <pc:spChg chg="add mod">
          <ac:chgData name="Kin Tung" userId="S::kin.tung@tuni.fi::e2c427a8-ebcb-478c-b51b-e4f5e16d720d" providerId="AD" clId="Web-{48FA6661-495F-CE25-07A0-287F8C827725}" dt="2024-11-28T17:55:11.921" v="154" actId="1076"/>
          <ac:spMkLst>
            <pc:docMk/>
            <pc:sldMk cId="203711711" sldId="289"/>
            <ac:spMk id="11" creationId="{81DDDE6C-9712-5672-5A33-C41C045A9AC9}"/>
          </ac:spMkLst>
        </pc:spChg>
        <pc:grpChg chg="mod">
          <ac:chgData name="Kin Tung" userId="S::kin.tung@tuni.fi::e2c427a8-ebcb-478c-b51b-e4f5e16d720d" providerId="AD" clId="Web-{48FA6661-495F-CE25-07A0-287F8C827725}" dt="2024-11-28T17:55:57.876" v="164" actId="14100"/>
          <ac:grpSpMkLst>
            <pc:docMk/>
            <pc:sldMk cId="203711711" sldId="289"/>
            <ac:grpSpMk id="3" creationId="{98DEBF17-5670-9274-D94C-E4779EE51CCA}"/>
          </ac:grpSpMkLst>
        </pc:grpChg>
        <pc:picChg chg="mod">
          <ac:chgData name="Kin Tung" userId="S::kin.tung@tuni.fi::e2c427a8-ebcb-478c-b51b-e4f5e16d720d" providerId="AD" clId="Web-{48FA6661-495F-CE25-07A0-287F8C827725}" dt="2024-11-28T17:55:43.594" v="161" actId="1076"/>
          <ac:picMkLst>
            <pc:docMk/>
            <pc:sldMk cId="203711711" sldId="289"/>
            <ac:picMk id="4" creationId="{E2D5633C-D16E-99B7-1BE3-069790D3D68A}"/>
          </ac:picMkLst>
        </pc:picChg>
        <pc:picChg chg="mod">
          <ac:chgData name="Kin Tung" userId="S::kin.tung@tuni.fi::e2c427a8-ebcb-478c-b51b-e4f5e16d720d" providerId="AD" clId="Web-{48FA6661-495F-CE25-07A0-287F8C827725}" dt="2024-11-28T17:55:07.421" v="153" actId="1076"/>
          <ac:picMkLst>
            <pc:docMk/>
            <pc:sldMk cId="203711711" sldId="289"/>
            <ac:picMk id="7" creationId="{1BE0E946-7472-4F33-F1F9-E8373369D97D}"/>
          </ac:picMkLst>
        </pc:picChg>
        <pc:picChg chg="mod">
          <ac:chgData name="Kin Tung" userId="S::kin.tung@tuni.fi::e2c427a8-ebcb-478c-b51b-e4f5e16d720d" providerId="AD" clId="Web-{48FA6661-495F-CE25-07A0-287F8C827725}" dt="2024-11-28T17:55:29.750" v="158" actId="1076"/>
          <ac:picMkLst>
            <pc:docMk/>
            <pc:sldMk cId="203711711" sldId="289"/>
            <ac:picMk id="10" creationId="{19A73F84-EFFE-58BC-7CF6-F0AE5A297228}"/>
          </ac:picMkLst>
        </pc:picChg>
      </pc:sldChg>
    </pc:docChg>
  </pc:docChgLst>
  <pc:docChgLst>
    <pc:chgData name="Kin Tung" userId="S::kin.tung@tuni.fi::e2c427a8-ebcb-478c-b51b-e4f5e16d720d" providerId="AD" clId="Web-{96A8F4B5-4783-A6D6-A836-242CEE4A2619}"/>
    <pc:docChg chg="addSld modSld">
      <pc:chgData name="Kin Tung" userId="S::kin.tung@tuni.fi::e2c427a8-ebcb-478c-b51b-e4f5e16d720d" providerId="AD" clId="Web-{96A8F4B5-4783-A6D6-A836-242CEE4A2619}" dt="2024-10-23T11:29:19.916" v="53" actId="20577"/>
      <pc:docMkLst>
        <pc:docMk/>
      </pc:docMkLst>
      <pc:sldChg chg="modSp">
        <pc:chgData name="Kin Tung" userId="S::kin.tung@tuni.fi::e2c427a8-ebcb-478c-b51b-e4f5e16d720d" providerId="AD" clId="Web-{96A8F4B5-4783-A6D6-A836-242CEE4A2619}" dt="2024-10-23T11:29:19.916" v="53" actId="20577"/>
        <pc:sldMkLst>
          <pc:docMk/>
          <pc:sldMk cId="2245635091" sldId="274"/>
        </pc:sldMkLst>
      </pc:sldChg>
      <pc:sldChg chg="modSp new">
        <pc:chgData name="Kin Tung" userId="S::kin.tung@tuni.fi::e2c427a8-ebcb-478c-b51b-e4f5e16d720d" providerId="AD" clId="Web-{96A8F4B5-4783-A6D6-A836-242CEE4A2619}" dt="2024-10-23T11:28:59.868" v="43" actId="20577"/>
        <pc:sldMkLst>
          <pc:docMk/>
          <pc:sldMk cId="162493051" sldId="276"/>
        </pc:sldMkLst>
      </pc:sldChg>
    </pc:docChg>
  </pc:docChgLst>
  <pc:docChgLst>
    <pc:chgData name="Kin Tung" userId="S::kin.tung@tuni.fi::e2c427a8-ebcb-478c-b51b-e4f5e16d720d" providerId="AD" clId="Web-{084AA022-3DA4-C09A-3F32-7B04C0EFD59C}"/>
    <pc:docChg chg="addSld delSld modSld addSection delSection">
      <pc:chgData name="Kin Tung" userId="S::kin.tung@tuni.fi::e2c427a8-ebcb-478c-b51b-e4f5e16d720d" providerId="AD" clId="Web-{084AA022-3DA4-C09A-3F32-7B04C0EFD59C}" dt="2024-10-19T18:47:56.675" v="73" actId="20577"/>
      <pc:docMkLst>
        <pc:docMk/>
      </pc:docMkLst>
      <pc:sldChg chg="modSp">
        <pc:chgData name="Kin Tung" userId="S::kin.tung@tuni.fi::e2c427a8-ebcb-478c-b51b-e4f5e16d720d" providerId="AD" clId="Web-{084AA022-3DA4-C09A-3F32-7B04C0EFD59C}" dt="2024-10-19T18:41:12.844" v="15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084AA022-3DA4-C09A-3F32-7B04C0EFD59C}" dt="2024-10-19T18:41:12.844" v="15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addSp delSp modSp">
        <pc:chgData name="Kin Tung" userId="S::kin.tung@tuni.fi::e2c427a8-ebcb-478c-b51b-e4f5e16d720d" providerId="AD" clId="Web-{084AA022-3DA4-C09A-3F32-7B04C0EFD59C}" dt="2024-10-19T18:44:53.041" v="40" actId="20577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084AA022-3DA4-C09A-3F32-7B04C0EFD59C}" dt="2024-10-19T18:44:53.041" v="40" actId="20577"/>
          <ac:spMkLst>
            <pc:docMk/>
            <pc:sldMk cId="141802298" sldId="269"/>
            <ac:spMk id="2" creationId="{77204D04-15D9-41BE-5C25-1ED064129564}"/>
          </ac:spMkLst>
        </pc:spChg>
      </pc:sldChg>
      <pc:sldChg chg="addSp delSp modSp new">
        <pc:chgData name="Kin Tung" userId="S::kin.tung@tuni.fi::e2c427a8-ebcb-478c-b51b-e4f5e16d720d" providerId="AD" clId="Web-{084AA022-3DA4-C09A-3F32-7B04C0EFD59C}" dt="2024-10-19T18:42:58.599" v="25" actId="20577"/>
        <pc:sldMkLst>
          <pc:docMk/>
          <pc:sldMk cId="938905580" sldId="270"/>
        </pc:sldMkLst>
      </pc:sldChg>
      <pc:sldChg chg="modSp new del">
        <pc:chgData name="Kin Tung" userId="S::kin.tung@tuni.fi::e2c427a8-ebcb-478c-b51b-e4f5e16d720d" providerId="AD" clId="Web-{084AA022-3DA4-C09A-3F32-7B04C0EFD59C}" dt="2024-10-19T18:46:01.873" v="41"/>
        <pc:sldMkLst>
          <pc:docMk/>
          <pc:sldMk cId="2854807802" sldId="271"/>
        </pc:sldMkLst>
      </pc:sldChg>
      <pc:sldChg chg="modSp new">
        <pc:chgData name="Kin Tung" userId="S::kin.tung@tuni.fi::e2c427a8-ebcb-478c-b51b-e4f5e16d720d" providerId="AD" clId="Web-{084AA022-3DA4-C09A-3F32-7B04C0EFD59C}" dt="2024-10-19T18:47:56.675" v="73" actId="20577"/>
        <pc:sldMkLst>
          <pc:docMk/>
          <pc:sldMk cId="3125728967" sldId="271"/>
        </pc:sldMkLst>
      </pc:sldChg>
    </pc:docChg>
  </pc:docChgLst>
  <pc:docChgLst>
    <pc:chgData name="Kin Tung" userId="S::kin.tung@tuni.fi::e2c427a8-ebcb-478c-b51b-e4f5e16d720d" providerId="AD" clId="Web-{CDB139F0-49B6-E797-17FF-1392EBD82D6F}"/>
    <pc:docChg chg="modSld addSection delSection">
      <pc:chgData name="Kin Tung" userId="S::kin.tung@tuni.fi::e2c427a8-ebcb-478c-b51b-e4f5e16d720d" providerId="AD" clId="Web-{CDB139F0-49B6-E797-17FF-1392EBD82D6F}" dt="2024-10-24T18:33:33.862" v="5"/>
      <pc:docMkLst>
        <pc:docMk/>
      </pc:docMkLst>
      <pc:sldChg chg="modSp">
        <pc:chgData name="Kin Tung" userId="S::kin.tung@tuni.fi::e2c427a8-ebcb-478c-b51b-e4f5e16d720d" providerId="AD" clId="Web-{CDB139F0-49B6-E797-17FF-1392EBD82D6F}" dt="2024-10-24T18:30:34.141" v="3"/>
        <pc:sldMkLst>
          <pc:docMk/>
          <pc:sldMk cId="162493051" sldId="276"/>
        </pc:sldMkLst>
      </pc:sldChg>
    </pc:docChg>
  </pc:docChgLst>
  <pc:docChgLst>
    <pc:chgData name="Daniel Pedraglio O'Hara" userId="S::daniel.pedraglioohara@tuni.fi::f7790cb8-761e-46a4-b976-8ff39301e303" providerId="AD" clId="Web-{6F01E7F1-2127-27F6-31A7-6E4B6B16F8F3}"/>
    <pc:docChg chg="modSld">
      <pc:chgData name="Daniel Pedraglio O'Hara" userId="S::daniel.pedraglioohara@tuni.fi::f7790cb8-761e-46a4-b976-8ff39301e303" providerId="AD" clId="Web-{6F01E7F1-2127-27F6-31A7-6E4B6B16F8F3}" dt="2024-09-27T06:47:14.291" v="23" actId="20577"/>
      <pc:docMkLst>
        <pc:docMk/>
      </pc:docMkLst>
      <pc:sldChg chg="modSp">
        <pc:chgData name="Daniel Pedraglio O'Hara" userId="S::daniel.pedraglioohara@tuni.fi::f7790cb8-761e-46a4-b976-8ff39301e303" providerId="AD" clId="Web-{6F01E7F1-2127-27F6-31A7-6E4B6B16F8F3}" dt="2024-09-27T06:46:24.040" v="15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6F01E7F1-2127-27F6-31A7-6E4B6B16F8F3}" dt="2024-09-27T06:46:24.040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6F01E7F1-2127-27F6-31A7-6E4B6B16F8F3}" dt="2024-09-27T06:46:28.711" v="16" actId="20577"/>
        <pc:sldMkLst>
          <pc:docMk/>
          <pc:sldMk cId="318246519" sldId="257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32.555" v="17" actId="20577"/>
        <pc:sldMkLst>
          <pc:docMk/>
          <pc:sldMk cId="2674996044" sldId="258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36.477" v="18" actId="20577"/>
        <pc:sldMkLst>
          <pc:docMk/>
          <pc:sldMk cId="1731045670" sldId="259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04.931" v="21" actId="20577"/>
        <pc:sldMkLst>
          <pc:docMk/>
          <pc:sldMk cId="3420472221" sldId="260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08.963" v="22" actId="20577"/>
        <pc:sldMkLst>
          <pc:docMk/>
          <pc:sldMk cId="2126755220" sldId="261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14.291" v="23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6F01E7F1-2127-27F6-31A7-6E4B6B16F8F3}" dt="2024-09-27T06:47:14.291" v="23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6:42.196" v="19" actId="20577"/>
        <pc:sldMkLst>
          <pc:docMk/>
          <pc:sldMk cId="3927142184" sldId="263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45.837" v="20" actId="20577"/>
        <pc:sldMkLst>
          <pc:docMk/>
          <pc:sldMk cId="4013138386" sldId="265"/>
        </pc:sldMkLst>
      </pc:sldChg>
    </pc:docChg>
  </pc:docChgLst>
  <pc:docChgLst>
    <pc:chgData name="Kin Tung" userId="S::kin.tung@tuni.fi::e2c427a8-ebcb-478c-b51b-e4f5e16d720d" providerId="AD" clId="Web-{2B80B957-1448-C32D-3130-EC1038E8A15D}"/>
    <pc:docChg chg="addSld modSld sldOrd">
      <pc:chgData name="Kin Tung" userId="S::kin.tung@tuni.fi::e2c427a8-ebcb-478c-b51b-e4f5e16d720d" providerId="AD" clId="Web-{2B80B957-1448-C32D-3130-EC1038E8A15D}" dt="2024-09-25T15:45:42.013" v="13"/>
      <pc:docMkLst>
        <pc:docMk/>
      </pc:docMkLst>
      <pc:sldChg chg="addSp delSp modSp mod setBg setClrOvrMap">
        <pc:chgData name="Kin Tung" userId="S::kin.tung@tuni.fi::e2c427a8-ebcb-478c-b51b-e4f5e16d720d" providerId="AD" clId="Web-{2B80B957-1448-C32D-3130-EC1038E8A15D}" dt="2024-09-25T15:38:43.913" v="11"/>
        <pc:sldMkLst>
          <pc:docMk/>
          <pc:sldMk cId="109857222" sldId="256"/>
        </pc:sldMkLst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Kin Tung" userId="S::kin.tung@tuni.fi::e2c427a8-ebcb-478c-b51b-e4f5e16d720d" providerId="AD" clId="Web-{2B80B957-1448-C32D-3130-EC1038E8A15D}" dt="2024-09-25T15:45:42.013" v="13"/>
        <pc:sldMkLst>
          <pc:docMk/>
          <pc:sldMk cId="318246519" sldId="257"/>
        </pc:sldMkLst>
      </pc:sldChg>
      <pc:sldChg chg="modSp">
        <pc:chgData name="Kin Tung" userId="S::kin.tung@tuni.fi::e2c427a8-ebcb-478c-b51b-e4f5e16d720d" providerId="AD" clId="Web-{2B80B957-1448-C32D-3130-EC1038E8A15D}" dt="2024-09-25T15:25:15.527" v="2" actId="20577"/>
        <pc:sldMkLst>
          <pc:docMk/>
          <pc:sldMk cId="1731045670" sldId="259"/>
        </pc:sldMkLst>
      </pc:sldChg>
      <pc:sldChg chg="addSp delSp modSp new">
        <pc:chgData name="Kin Tung" userId="S::kin.tung@tuni.fi::e2c427a8-ebcb-478c-b51b-e4f5e16d720d" providerId="AD" clId="Web-{2B80B957-1448-C32D-3130-EC1038E8A15D}" dt="2024-09-25T15:26:36.465" v="9" actId="1076"/>
        <pc:sldMkLst>
          <pc:docMk/>
          <pc:sldMk cId="1226546036" sldId="264"/>
        </pc:sldMkLst>
      </pc:sldChg>
    </pc:docChg>
  </pc:docChgLst>
  <pc:docChgLst>
    <pc:chgData name="Daniel Pedraglio O'Hara" userId="S::daniel.pedraglioohara@tuni.fi::f7790cb8-761e-46a4-b976-8ff39301e303" providerId="AD" clId="Web-{B36BC079-FE4A-81D0-1653-E60730FFCDE6}"/>
    <pc:docChg chg="modSld">
      <pc:chgData name="Daniel Pedraglio O'Hara" userId="S::daniel.pedraglioohara@tuni.fi::f7790cb8-761e-46a4-b976-8ff39301e303" providerId="AD" clId="Web-{B36BC079-FE4A-81D0-1653-E60730FFCDE6}" dt="2024-11-28T13:35:24.591" v="23" actId="14100"/>
      <pc:docMkLst>
        <pc:docMk/>
      </pc:docMkLst>
      <pc:sldChg chg="addSp delSp modSp">
        <pc:chgData name="Daniel Pedraglio O'Hara" userId="S::daniel.pedraglioohara@tuni.fi::f7790cb8-761e-46a4-b976-8ff39301e303" providerId="AD" clId="Web-{B36BC079-FE4A-81D0-1653-E60730FFCDE6}" dt="2024-11-28T13:35:24.591" v="23" actId="14100"/>
        <pc:sldMkLst>
          <pc:docMk/>
          <pc:sldMk cId="2820139815" sldId="282"/>
        </pc:sldMkLst>
        <pc:picChg chg="del">
          <ac:chgData name="Daniel Pedraglio O'Hara" userId="S::daniel.pedraglioohara@tuni.fi::f7790cb8-761e-46a4-b976-8ff39301e303" providerId="AD" clId="Web-{B36BC079-FE4A-81D0-1653-E60730FFCDE6}" dt="2024-11-28T13:30:16.376" v="3"/>
          <ac:picMkLst>
            <pc:docMk/>
            <pc:sldMk cId="2820139815" sldId="282"/>
            <ac:picMk id="2" creationId="{2BB69D6D-4AA2-0476-5E8C-F1AE5C50356B}"/>
          </ac:picMkLst>
        </pc:picChg>
        <pc:picChg chg="add del mod">
          <ac:chgData name="Daniel Pedraglio O'Hara" userId="S::daniel.pedraglioohara@tuni.fi::f7790cb8-761e-46a4-b976-8ff39301e303" providerId="AD" clId="Web-{B36BC079-FE4A-81D0-1653-E60730FFCDE6}" dt="2024-11-28T13:34:29.355" v="20"/>
          <ac:picMkLst>
            <pc:docMk/>
            <pc:sldMk cId="2820139815" sldId="282"/>
            <ac:picMk id="7" creationId="{CFDDFC9A-E9B6-7F23-926D-AFDB02B6AA9C}"/>
          </ac:picMkLst>
        </pc:picChg>
        <pc:picChg chg="add mod">
          <ac:chgData name="Daniel Pedraglio O'Hara" userId="S::daniel.pedraglioohara@tuni.fi::f7790cb8-761e-46a4-b976-8ff39301e303" providerId="AD" clId="Web-{B36BC079-FE4A-81D0-1653-E60730FFCDE6}" dt="2024-11-28T13:35:24.591" v="23" actId="14100"/>
          <ac:picMkLst>
            <pc:docMk/>
            <pc:sldMk cId="2820139815" sldId="282"/>
            <ac:picMk id="8" creationId="{D3D52B13-C45A-BCF0-9396-4585185B62CA}"/>
          </ac:picMkLst>
        </pc:picChg>
      </pc:sldChg>
      <pc:sldChg chg="addSp delSp modSp delAnim">
        <pc:chgData name="Daniel Pedraglio O'Hara" userId="S::daniel.pedraglioohara@tuni.fi::f7790cb8-761e-46a4-b976-8ff39301e303" providerId="AD" clId="Web-{B36BC079-FE4A-81D0-1653-E60730FFCDE6}" dt="2024-11-28T13:31:52.942" v="18" actId="1076"/>
        <pc:sldMkLst>
          <pc:docMk/>
          <pc:sldMk cId="3490918165" sldId="283"/>
        </pc:sldMkLst>
        <pc:picChg chg="del">
          <ac:chgData name="Daniel Pedraglio O'Hara" userId="S::daniel.pedraglioohara@tuni.fi::f7790cb8-761e-46a4-b976-8ff39301e303" providerId="AD" clId="Web-{B36BC079-FE4A-81D0-1653-E60730FFCDE6}" dt="2024-11-28T13:30:53.268" v="11"/>
          <ac:picMkLst>
            <pc:docMk/>
            <pc:sldMk cId="3490918165" sldId="283"/>
            <ac:picMk id="3" creationId="{A557F32D-90E5-43EC-3FB8-20C59D6F5AC2}"/>
          </ac:picMkLst>
        </pc:picChg>
        <pc:picChg chg="add mod">
          <ac:chgData name="Daniel Pedraglio O'Hara" userId="S::daniel.pedraglioohara@tuni.fi::f7790cb8-761e-46a4-b976-8ff39301e303" providerId="AD" clId="Web-{B36BC079-FE4A-81D0-1653-E60730FFCDE6}" dt="2024-11-28T13:31:52.942" v="18" actId="1076"/>
          <ac:picMkLst>
            <pc:docMk/>
            <pc:sldMk cId="3490918165" sldId="283"/>
            <ac:picMk id="5" creationId="{C55E5263-7915-B806-C846-DFD86FD5E49D}"/>
          </ac:picMkLst>
        </pc:picChg>
      </pc:sldChg>
    </pc:docChg>
  </pc:docChgLst>
  <pc:docChgLst>
    <pc:chgData name="Eren Pekgöz (TAU)" userId="S::eren.pekgoz@tuni.fi::8523475f-3a6a-4547-8ef3-83cabe0763f0" providerId="AD" clId="Web-{62DE7D3D-0E39-C43D-DB49-8594CEABEEBA}"/>
    <pc:docChg chg="addSld delSld modSld modSection">
      <pc:chgData name="Eren Pekgöz (TAU)" userId="S::eren.pekgoz@tuni.fi::8523475f-3a6a-4547-8ef3-83cabe0763f0" providerId="AD" clId="Web-{62DE7D3D-0E39-C43D-DB49-8594CEABEEBA}" dt="2024-11-23T10:04:52.261" v="188" actId="1076"/>
      <pc:docMkLst>
        <pc:docMk/>
      </pc:docMkLst>
      <pc:sldChg chg="modSp del">
        <pc:chgData name="Eren Pekgöz (TAU)" userId="S::eren.pekgoz@tuni.fi::8523475f-3a6a-4547-8ef3-83cabe0763f0" providerId="AD" clId="Web-{62DE7D3D-0E39-C43D-DB49-8594CEABEEBA}" dt="2024-11-23T09:51:28.243" v="9"/>
        <pc:sldMkLst>
          <pc:docMk/>
          <pc:sldMk cId="400156323" sldId="281"/>
        </pc:sldMkLst>
      </pc:sldChg>
      <pc:sldChg chg="addSp delSp modSp add replId">
        <pc:chgData name="Eren Pekgöz (TAU)" userId="S::eren.pekgoz@tuni.fi::8523475f-3a6a-4547-8ef3-83cabe0763f0" providerId="AD" clId="Web-{62DE7D3D-0E39-C43D-DB49-8594CEABEEBA}" dt="2024-11-23T10:04:52.261" v="188" actId="1076"/>
        <pc:sldMkLst>
          <pc:docMk/>
          <pc:sldMk cId="3745048762" sldId="286"/>
        </pc:sldMkLst>
        <pc:spChg chg="add del mod">
          <ac:chgData name="Eren Pekgöz (TAU)" userId="S::eren.pekgoz@tuni.fi::8523475f-3a6a-4547-8ef3-83cabe0763f0" providerId="AD" clId="Web-{62DE7D3D-0E39-C43D-DB49-8594CEABEEBA}" dt="2024-11-23T09:55:20.060" v="96" actId="20577"/>
          <ac:spMkLst>
            <pc:docMk/>
            <pc:sldMk cId="3745048762" sldId="286"/>
            <ac:spMk id="2" creationId="{040E93CE-3D46-4192-922D-FA139E284D78}"/>
          </ac:spMkLst>
        </pc:spChg>
        <pc:spChg chg="mod">
          <ac:chgData name="Eren Pekgöz (TAU)" userId="S::eren.pekgoz@tuni.fi::8523475f-3a6a-4547-8ef3-83cabe0763f0" providerId="AD" clId="Web-{62DE7D3D-0E39-C43D-DB49-8594CEABEEBA}" dt="2024-11-23T09:57:10.593" v="154" actId="1076"/>
          <ac:spMkLst>
            <pc:docMk/>
            <pc:sldMk cId="3745048762" sldId="286"/>
            <ac:spMk id="7" creationId="{BF3A8DEB-4684-EE0A-8FCE-7ACF6CC6A5EC}"/>
          </ac:spMkLst>
        </pc:spChg>
        <pc:spChg chg="add mod">
          <ac:chgData name="Eren Pekgöz (TAU)" userId="S::eren.pekgoz@tuni.fi::8523475f-3a6a-4547-8ef3-83cabe0763f0" providerId="AD" clId="Web-{62DE7D3D-0E39-C43D-DB49-8594CEABEEBA}" dt="2024-11-23T09:57:10.609" v="155" actId="1076"/>
          <ac:spMkLst>
            <pc:docMk/>
            <pc:sldMk cId="3745048762" sldId="286"/>
            <ac:spMk id="8" creationId="{91868CA8-ABA1-6DCF-C195-268D6F52F8EA}"/>
          </ac:spMkLst>
        </pc:spChg>
      </pc:sldChg>
    </pc:docChg>
  </pc:docChgLst>
  <pc:docChgLst>
    <pc:chgData name="Kin Tung" userId="S::kin.tung@tuni.fi::e2c427a8-ebcb-478c-b51b-e4f5e16d720d" providerId="AD" clId="Web-{837F253C-4F21-0445-8CE2-81272610463D}"/>
    <pc:docChg chg="addSld modSld sldOrd">
      <pc:chgData name="Kin Tung" userId="S::kin.tung@tuni.fi::e2c427a8-ebcb-478c-b51b-e4f5e16d720d" providerId="AD" clId="Web-{837F253C-4F21-0445-8CE2-81272610463D}" dt="2024-10-21T05:11:12.581" v="77" actId="20577"/>
      <pc:docMkLst>
        <pc:docMk/>
      </pc:docMkLst>
      <pc:sldChg chg="modSp ord">
        <pc:chgData name="Kin Tung" userId="S::kin.tung@tuni.fi::e2c427a8-ebcb-478c-b51b-e4f5e16d720d" providerId="AD" clId="Web-{837F253C-4F21-0445-8CE2-81272610463D}" dt="2024-10-21T05:09:59.031" v="12"/>
        <pc:sldMkLst>
          <pc:docMk/>
          <pc:sldMk cId="568545685" sldId="265"/>
        </pc:sldMkLst>
      </pc:sldChg>
      <pc:sldChg chg="addSp delSp modSp">
        <pc:chgData name="Kin Tung" userId="S::kin.tung@tuni.fi::e2c427a8-ebcb-478c-b51b-e4f5e16d720d" providerId="AD" clId="Web-{837F253C-4F21-0445-8CE2-81272610463D}" dt="2024-10-21T05:10:01.937" v="13" actId="20577"/>
        <pc:sldMkLst>
          <pc:docMk/>
          <pc:sldMk cId="1714263035" sldId="272"/>
        </pc:sldMkLst>
      </pc:sldChg>
      <pc:sldChg chg="modSp new ord">
        <pc:chgData name="Kin Tung" userId="S::kin.tung@tuni.fi::e2c427a8-ebcb-478c-b51b-e4f5e16d720d" providerId="AD" clId="Web-{837F253C-4F21-0445-8CE2-81272610463D}" dt="2024-10-21T05:11:12.581" v="77" actId="20577"/>
        <pc:sldMkLst>
          <pc:docMk/>
          <pc:sldMk cId="3081745184" sldId="273"/>
        </pc:sldMkLst>
      </pc:sldChg>
    </pc:docChg>
  </pc:docChgLst>
  <pc:docChgLst>
    <pc:chgData name="Daniel Pedraglio O'Hara" userId="S::daniel.pedraglioohara@tuni.fi::f7790cb8-761e-46a4-b976-8ff39301e303" providerId="AD" clId="Web-{E3A3C432-4328-BC1C-8CCE-3198ACF18C9B}"/>
    <pc:docChg chg="modSld">
      <pc:chgData name="Daniel Pedraglio O'Hara" userId="S::daniel.pedraglioohara@tuni.fi::f7790cb8-761e-46a4-b976-8ff39301e303" providerId="AD" clId="Web-{E3A3C432-4328-BC1C-8CCE-3198ACF18C9B}" dt="2024-11-25T08:23:18.869" v="0" actId="20577"/>
      <pc:docMkLst>
        <pc:docMk/>
      </pc:docMkLst>
      <pc:sldChg chg="modSp">
        <pc:chgData name="Daniel Pedraglio O'Hara" userId="S::daniel.pedraglioohara@tuni.fi::f7790cb8-761e-46a4-b976-8ff39301e303" providerId="AD" clId="Web-{E3A3C432-4328-BC1C-8CCE-3198ACF18C9B}" dt="2024-11-25T08:23:18.869" v="0" actId="20577"/>
        <pc:sldMkLst>
          <pc:docMk/>
          <pc:sldMk cId="2820139815" sldId="282"/>
        </pc:sldMkLst>
        <pc:spChg chg="mod">
          <ac:chgData name="Daniel Pedraglio O'Hara" userId="S::daniel.pedraglioohara@tuni.fi::f7790cb8-761e-46a4-b976-8ff39301e303" providerId="AD" clId="Web-{E3A3C432-4328-BC1C-8CCE-3198ACF18C9B}" dt="2024-11-25T08:23:18.869" v="0" actId="20577"/>
          <ac:spMkLst>
            <pc:docMk/>
            <pc:sldMk cId="2820139815" sldId="282"/>
            <ac:spMk id="3" creationId="{BBFC6082-6944-786B-2201-2359512D16E2}"/>
          </ac:spMkLst>
        </pc:spChg>
      </pc:sldChg>
    </pc:docChg>
  </pc:docChgLst>
  <pc:docChgLst>
    <pc:chgData name="Daniel Pedraglio O'Hara" userId="S::daniel.pedraglioohara@tuni.fi::f7790cb8-761e-46a4-b976-8ff39301e303" providerId="AD" clId="Web-{3F2B7430-3623-B1CC-F6B9-AD7072C6F85A}"/>
    <pc:docChg chg="addSld modSld">
      <pc:chgData name="Daniel Pedraglio O'Hara" userId="S::daniel.pedraglioohara@tuni.fi::f7790cb8-761e-46a4-b976-8ff39301e303" providerId="AD" clId="Web-{3F2B7430-3623-B1CC-F6B9-AD7072C6F85A}" dt="2024-09-22T14:13:10.252" v="1183"/>
      <pc:docMkLst>
        <pc:docMk/>
      </pc:docMkLst>
      <pc:sldChg chg="modSp">
        <pc:chgData name="Daniel Pedraglio O'Hara" userId="S::daniel.pedraglioohara@tuni.fi::f7790cb8-761e-46a4-b976-8ff39301e303" providerId="AD" clId="Web-{3F2B7430-3623-B1CC-F6B9-AD7072C6F85A}" dt="2024-09-22T13:48:38.183" v="1164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2B7430-3623-B1CC-F6B9-AD7072C6F85A}" dt="2024-09-22T13:13:32.832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2B7430-3623-B1CC-F6B9-AD7072C6F85A}" dt="2024-09-22T13:48:38.183" v="11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3F2B7430-3623-B1CC-F6B9-AD7072C6F85A}" dt="2024-09-22T14:08:45.763" v="1181" actId="1076"/>
        <pc:sldMkLst>
          <pc:docMk/>
          <pc:sldMk cId="318246519" sldId="257"/>
        </pc:sldMkLst>
      </pc:sldChg>
      <pc:sldChg chg="modSp">
        <pc:chgData name="Daniel Pedraglio O'Hara" userId="S::daniel.pedraglioohara@tuni.fi::f7790cb8-761e-46a4-b976-8ff39301e303" providerId="AD" clId="Web-{3F2B7430-3623-B1CC-F6B9-AD7072C6F85A}" dt="2024-09-22T13:33:32.912" v="291" actId="20577"/>
        <pc:sldMkLst>
          <pc:docMk/>
          <pc:sldMk cId="2674996044" sldId="258"/>
        </pc:sldMkLst>
      </pc:sldChg>
      <pc:sldChg chg="modSp">
        <pc:chgData name="Daniel Pedraglio O'Hara" userId="S::daniel.pedraglioohara@tuni.fi::f7790cb8-761e-46a4-b976-8ff39301e303" providerId="AD" clId="Web-{3F2B7430-3623-B1CC-F6B9-AD7072C6F85A}" dt="2024-09-22T13:22:07.489" v="144" actId="20577"/>
        <pc:sldMkLst>
          <pc:docMk/>
          <pc:sldMk cId="1731045670" sldId="259"/>
        </pc:sldMkLst>
      </pc:sldChg>
      <pc:sldChg chg="addSp delSp modSp">
        <pc:chgData name="Daniel Pedraglio O'Hara" userId="S::daniel.pedraglioohara@tuni.fi::f7790cb8-761e-46a4-b976-8ff39301e303" providerId="AD" clId="Web-{3F2B7430-3623-B1CC-F6B9-AD7072C6F85A}" dt="2024-09-22T13:46:06.280" v="1153"/>
        <pc:sldMkLst>
          <pc:docMk/>
          <pc:sldMk cId="3420472221" sldId="260"/>
        </pc:sldMkLst>
      </pc:sldChg>
      <pc:sldChg chg="addSp delSp modSp">
        <pc:chgData name="Daniel Pedraglio O'Hara" userId="S::daniel.pedraglioohara@tuni.fi::f7790cb8-761e-46a4-b976-8ff39301e303" providerId="AD" clId="Web-{3F2B7430-3623-B1CC-F6B9-AD7072C6F85A}" dt="2024-09-22T14:13:10.252" v="1183"/>
        <pc:sldMkLst>
          <pc:docMk/>
          <pc:sldMk cId="2126755220" sldId="261"/>
        </pc:sldMkLst>
      </pc:sldChg>
      <pc:sldChg chg="delSp modSp mod modClrScheme chgLayout">
        <pc:chgData name="Daniel Pedraglio O'Hara" userId="S::daniel.pedraglioohara@tuni.fi::f7790cb8-761e-46a4-b976-8ff39301e303" providerId="AD" clId="Web-{3F2B7430-3623-B1CC-F6B9-AD7072C6F85A}" dt="2024-09-22T13:28:05.293" v="246" actId="20577"/>
        <pc:sldMkLst>
          <pc:docMk/>
          <pc:sldMk cId="2371091842" sldId="262"/>
        </pc:sldMkLst>
        <pc:spChg chg="mod ord">
          <ac:chgData name="Daniel Pedraglio O'Hara" userId="S::daniel.pedraglioohara@tuni.fi::f7790cb8-761e-46a4-b976-8ff39301e303" providerId="AD" clId="Web-{3F2B7430-3623-B1CC-F6B9-AD7072C6F85A}" dt="2024-09-22T13:28:05.293" v="246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 new">
        <pc:chgData name="Daniel Pedraglio O'Hara" userId="S::daniel.pedraglioohara@tuni.fi::f7790cb8-761e-46a4-b976-8ff39301e303" providerId="AD" clId="Web-{3F2B7430-3623-B1CC-F6B9-AD7072C6F85A}" dt="2024-09-22T13:47:42.596" v="1161" actId="20577"/>
        <pc:sldMkLst>
          <pc:docMk/>
          <pc:sldMk cId="3927142184" sldId="263"/>
        </pc:sldMkLst>
      </pc:sldChg>
    </pc:docChg>
  </pc:docChgLst>
  <pc:docChgLst>
    <pc:chgData name="Daniel Pedraglio O'Hara" userId="S::daniel.pedraglioohara@tuni.fi::f7790cb8-761e-46a4-b976-8ff39301e303" providerId="AD" clId="Web-{3FCE9FDE-D375-85EC-C735-E45D65FE7E1F}"/>
    <pc:docChg chg="addSld modSld">
      <pc:chgData name="Daniel Pedraglio O'Hara" userId="S::daniel.pedraglioohara@tuni.fi::f7790cb8-761e-46a4-b976-8ff39301e303" providerId="AD" clId="Web-{3FCE9FDE-D375-85EC-C735-E45D65FE7E1F}" dt="2024-09-20T13:03:56.212" v="37" actId="20577"/>
      <pc:docMkLst>
        <pc:docMk/>
      </pc:docMkLst>
      <pc:sldChg chg="modSp">
        <pc:chgData name="Daniel Pedraglio O'Hara" userId="S::daniel.pedraglioohara@tuni.fi::f7790cb8-761e-46a4-b976-8ff39301e303" providerId="AD" clId="Web-{3FCE9FDE-D375-85EC-C735-E45D65FE7E1F}" dt="2024-09-20T13:03:17.071" v="16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CE9FDE-D375-85EC-C735-E45D65FE7E1F}" dt="2024-09-20T13:02:58.227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CE9FDE-D375-85EC-C735-E45D65FE7E1F}" dt="2024-09-20T13:03:17.071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24.899" v="21" actId="20577"/>
        <pc:sldMkLst>
          <pc:docMk/>
          <pc:sldMk cId="318246519" sldId="257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36.134" v="29" actId="20577"/>
        <pc:sldMkLst>
          <pc:docMk/>
          <pc:sldMk cId="2674996044" sldId="258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39.728" v="30" actId="20577"/>
        <pc:sldMkLst>
          <pc:docMk/>
          <pc:sldMk cId="1731045670" sldId="259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42.743" v="31" actId="20577"/>
        <pc:sldMkLst>
          <pc:docMk/>
          <pc:sldMk cId="3420472221" sldId="260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48.853" v="34" actId="20577"/>
        <pc:sldMkLst>
          <pc:docMk/>
          <pc:sldMk cId="2126755220" sldId="261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56.212" v="37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3FCE9FDE-D375-85EC-C735-E45D65FE7E1F}" dt="2024-09-20T13:03:56.212" v="37" actId="20577"/>
          <ac:spMkLst>
            <pc:docMk/>
            <pc:sldMk cId="2371091842" sldId="262"/>
            <ac:spMk id="2" creationId="{8C76E59C-12CB-0F92-5361-140B641F177F}"/>
          </ac:spMkLst>
        </pc:spChg>
      </pc:sldChg>
    </pc:docChg>
  </pc:docChgLst>
  <pc:docChgLst>
    <pc:chgData name="Kin Tung" userId="S::kin.tung@tuni.fi::e2c427a8-ebcb-478c-b51b-e4f5e16d720d" providerId="AD" clId="Web-{2AAF7E46-118B-B232-39FE-690FBC88AC1B}"/>
    <pc:docChg chg="addSld modSld modSection">
      <pc:chgData name="Kin Tung" userId="S::kin.tung@tuni.fi::e2c427a8-ebcb-478c-b51b-e4f5e16d720d" providerId="AD" clId="Web-{2AAF7E46-118B-B232-39FE-690FBC88AC1B}" dt="2025-01-21T19:42:31.645" v="28" actId="20577"/>
      <pc:docMkLst>
        <pc:docMk/>
      </pc:docMkLst>
      <pc:sldChg chg="modSp">
        <pc:chgData name="Kin Tung" userId="S::kin.tung@tuni.fi::e2c427a8-ebcb-478c-b51b-e4f5e16d720d" providerId="AD" clId="Web-{2AAF7E46-118B-B232-39FE-690FBC88AC1B}" dt="2025-01-21T19:42:31.645" v="28" actId="20577"/>
        <pc:sldMkLst>
          <pc:docMk/>
          <pc:sldMk cId="3079892413" sldId="263"/>
        </pc:sldMkLst>
        <pc:spChg chg="mod">
          <ac:chgData name="Kin Tung" userId="S::kin.tung@tuni.fi::e2c427a8-ebcb-478c-b51b-e4f5e16d720d" providerId="AD" clId="Web-{2AAF7E46-118B-B232-39FE-690FBC88AC1B}" dt="2025-01-21T19:42:31.645" v="28" actId="20577"/>
          <ac:spMkLst>
            <pc:docMk/>
            <pc:sldMk cId="3079892413" sldId="263"/>
            <ac:spMk id="4" creationId="{94571AD5-34C2-B05B-4CA8-6901407A5E0E}"/>
          </ac:spMkLst>
        </pc:spChg>
      </pc:sldChg>
      <pc:sldChg chg="modSp">
        <pc:chgData name="Kin Tung" userId="S::kin.tung@tuni.fi::e2c427a8-ebcb-478c-b51b-e4f5e16d720d" providerId="AD" clId="Web-{2AAF7E46-118B-B232-39FE-690FBC88AC1B}" dt="2025-01-21T19:32:56.521" v="8" actId="20577"/>
        <pc:sldMkLst>
          <pc:docMk/>
          <pc:sldMk cId="26196697" sldId="275"/>
        </pc:sldMkLst>
        <pc:spChg chg="mod">
          <ac:chgData name="Kin Tung" userId="S::kin.tung@tuni.fi::e2c427a8-ebcb-478c-b51b-e4f5e16d720d" providerId="AD" clId="Web-{2AAF7E46-118B-B232-39FE-690FBC88AC1B}" dt="2025-01-21T19:32:56.521" v="8" actId="20577"/>
          <ac:spMkLst>
            <pc:docMk/>
            <pc:sldMk cId="26196697" sldId="275"/>
            <ac:spMk id="2" creationId="{8C76E59C-12CB-0F92-5361-140B641F177F}"/>
          </ac:spMkLst>
        </pc:spChg>
      </pc:sldChg>
      <pc:sldChg chg="addSp delSp modSp">
        <pc:chgData name="Kin Tung" userId="S::kin.tung@tuni.fi::e2c427a8-ebcb-478c-b51b-e4f5e16d720d" providerId="AD" clId="Web-{2AAF7E46-118B-B232-39FE-690FBC88AC1B}" dt="2025-01-21T19:42:23.817" v="27" actId="20577"/>
        <pc:sldMkLst>
          <pc:docMk/>
          <pc:sldMk cId="3490918165" sldId="283"/>
        </pc:sldMkLst>
        <pc:spChg chg="mod">
          <ac:chgData name="Kin Tung" userId="S::kin.tung@tuni.fi::e2c427a8-ebcb-478c-b51b-e4f5e16d720d" providerId="AD" clId="Web-{2AAF7E46-118B-B232-39FE-690FBC88AC1B}" dt="2025-01-21T19:42:23.817" v="27" actId="20577"/>
          <ac:spMkLst>
            <pc:docMk/>
            <pc:sldMk cId="3490918165" sldId="283"/>
            <ac:spMk id="2" creationId="{8F8239B6-B175-4AAA-FE06-84DD49E1A6C7}"/>
          </ac:spMkLst>
        </pc:spChg>
        <pc:spChg chg="del">
          <ac:chgData name="Kin Tung" userId="S::kin.tung@tuni.fi::e2c427a8-ebcb-478c-b51b-e4f5e16d720d" providerId="AD" clId="Web-{2AAF7E46-118B-B232-39FE-690FBC88AC1B}" dt="2025-01-21T19:31:56.506" v="0"/>
          <ac:spMkLst>
            <pc:docMk/>
            <pc:sldMk cId="3490918165" sldId="283"/>
            <ac:spMk id="6" creationId="{9B14EB2C-4577-23C6-C154-1FF8F303906F}"/>
          </ac:spMkLst>
        </pc:spChg>
        <pc:picChg chg="add mod ord">
          <ac:chgData name="Kin Tung" userId="S::kin.tung@tuni.fi::e2c427a8-ebcb-478c-b51b-e4f5e16d720d" providerId="AD" clId="Web-{2AAF7E46-118B-B232-39FE-690FBC88AC1B}" dt="2025-01-21T19:32:21.490" v="4" actId="1076"/>
          <ac:picMkLst>
            <pc:docMk/>
            <pc:sldMk cId="3490918165" sldId="283"/>
            <ac:picMk id="3" creationId="{DCFCE235-7F92-2E79-C51E-477B9881F299}"/>
          </ac:picMkLst>
        </pc:picChg>
      </pc:sldChg>
      <pc:sldChg chg="add replId">
        <pc:chgData name="Kin Tung" userId="S::kin.tung@tuni.fi::e2c427a8-ebcb-478c-b51b-e4f5e16d720d" providerId="AD" clId="Web-{2AAF7E46-118B-B232-39FE-690FBC88AC1B}" dt="2025-01-21T19:32:43.178" v="5"/>
        <pc:sldMkLst>
          <pc:docMk/>
          <pc:sldMk cId="4102162671" sldId="284"/>
        </pc:sldMkLst>
      </pc:sldChg>
    </pc:docChg>
  </pc:docChgLst>
  <pc:docChgLst>
    <pc:chgData name="Daniel Pedraglio O'Hara" userId="S::daniel.pedraglioohara@tuni.fi::f7790cb8-761e-46a4-b976-8ff39301e303" providerId="AD" clId="Web-{119F3038-04C1-2C5D-9B5B-F87FDE0F2E4B}"/>
    <pc:docChg chg="addSld delSld modSld">
      <pc:chgData name="Daniel Pedraglio O'Hara" userId="S::daniel.pedraglioohara@tuni.fi::f7790cb8-761e-46a4-b976-8ff39301e303" providerId="AD" clId="Web-{119F3038-04C1-2C5D-9B5B-F87FDE0F2E4B}" dt="2024-10-24T08:07:51.822" v="167" actId="20577"/>
      <pc:docMkLst>
        <pc:docMk/>
      </pc:docMkLst>
      <pc:sldChg chg="addSp delSp modSp">
        <pc:chgData name="Daniel Pedraglio O'Hara" userId="S::daniel.pedraglioohara@tuni.fi::f7790cb8-761e-46a4-b976-8ff39301e303" providerId="AD" clId="Web-{119F3038-04C1-2C5D-9B5B-F87FDE0F2E4B}" dt="2024-10-24T07:57:49.578" v="155"/>
        <pc:sldMkLst>
          <pc:docMk/>
          <pc:sldMk cId="3191459741" sldId="266"/>
        </pc:sldMkLst>
      </pc:sldChg>
      <pc:sldChg chg="modSp">
        <pc:chgData name="Daniel Pedraglio O'Hara" userId="S::daniel.pedraglioohara@tuni.fi::f7790cb8-761e-46a4-b976-8ff39301e303" providerId="AD" clId="Web-{119F3038-04C1-2C5D-9B5B-F87FDE0F2E4B}" dt="2024-10-24T07:34:22.524" v="13"/>
        <pc:sldMkLst>
          <pc:docMk/>
          <pc:sldMk cId="162493051" sldId="276"/>
        </pc:sldMkLst>
      </pc:sldChg>
      <pc:sldChg chg="addSp delSp modSp new del">
        <pc:chgData name="Daniel Pedraglio O'Hara" userId="S::daniel.pedraglioohara@tuni.fi::f7790cb8-761e-46a4-b976-8ff39301e303" providerId="AD" clId="Web-{119F3038-04C1-2C5D-9B5B-F87FDE0F2E4B}" dt="2024-10-24T07:50:27.508" v="29"/>
        <pc:sldMkLst>
          <pc:docMk/>
          <pc:sldMk cId="57093620" sldId="277"/>
        </pc:sldMkLst>
      </pc:sldChg>
      <pc:sldChg chg="delSp modSp add replId">
        <pc:chgData name="Daniel Pedraglio O'Hara" userId="S::daniel.pedraglioohara@tuni.fi::f7790cb8-761e-46a4-b976-8ff39301e303" providerId="AD" clId="Web-{119F3038-04C1-2C5D-9B5B-F87FDE0F2E4B}" dt="2024-10-24T08:07:51.822" v="167" actId="20577"/>
        <pc:sldMkLst>
          <pc:docMk/>
          <pc:sldMk cId="276340739" sldId="278"/>
        </pc:sldMkLst>
      </pc:sldChg>
    </pc:docChg>
  </pc:docChgLst>
  <pc:docChgLst>
    <pc:chgData name="Kin Tung" userId="S::kin.tung@tuni.fi::e2c427a8-ebcb-478c-b51b-e4f5e16d720d" providerId="AD" clId="Web-{9E213B0F-A03C-7BF1-A677-BA1BC5B56A1C}"/>
    <pc:docChg chg="modSld">
      <pc:chgData name="Kin Tung" userId="S::kin.tung@tuni.fi::e2c427a8-ebcb-478c-b51b-e4f5e16d720d" providerId="AD" clId="Web-{9E213B0F-A03C-7BF1-A677-BA1BC5B56A1C}" dt="2024-10-24T17:53:37.040" v="133"/>
      <pc:docMkLst>
        <pc:docMk/>
      </pc:docMkLst>
      <pc:sldChg chg="modSp">
        <pc:chgData name="Kin Tung" userId="S::kin.tung@tuni.fi::e2c427a8-ebcb-478c-b51b-e4f5e16d720d" providerId="AD" clId="Web-{9E213B0F-A03C-7BF1-A677-BA1BC5B56A1C}" dt="2024-10-24T17:39:39.030" v="69" actId="1076"/>
        <pc:sldMkLst>
          <pc:docMk/>
          <pc:sldMk cId="2371091842" sldId="262"/>
        </pc:sldMkLst>
        <pc:spChg chg="mod">
          <ac:chgData name="Kin Tung" userId="S::kin.tung@tuni.fi::e2c427a8-ebcb-478c-b51b-e4f5e16d720d" providerId="AD" clId="Web-{9E213B0F-A03C-7BF1-A677-BA1BC5B56A1C}" dt="2024-10-24T17:39:39.030" v="69" actId="1076"/>
          <ac:spMkLst>
            <pc:docMk/>
            <pc:sldMk cId="2371091842" sldId="262"/>
            <ac:spMk id="2" creationId="{8C76E59C-12CB-0F92-5361-140B641F177F}"/>
          </ac:spMkLst>
        </pc:spChg>
      </pc:sldChg>
      <pc:sldChg chg="addSp delSp modSp">
        <pc:chgData name="Kin Tung" userId="S::kin.tung@tuni.fi::e2c427a8-ebcb-478c-b51b-e4f5e16d720d" providerId="AD" clId="Web-{9E213B0F-A03C-7BF1-A677-BA1BC5B56A1C}" dt="2024-10-24T17:51:45.660" v="131" actId="20577"/>
        <pc:sldMkLst>
          <pc:docMk/>
          <pc:sldMk cId="3125728967" sldId="271"/>
        </pc:sldMkLst>
      </pc:sldChg>
      <pc:sldChg chg="modSp">
        <pc:chgData name="Kin Tung" userId="S::kin.tung@tuni.fi::e2c427a8-ebcb-478c-b51b-e4f5e16d720d" providerId="AD" clId="Web-{9E213B0F-A03C-7BF1-A677-BA1BC5B56A1C}" dt="2024-10-24T17:53:37.040" v="133"/>
        <pc:sldMkLst>
          <pc:docMk/>
          <pc:sldMk cId="162493051" sldId="276"/>
        </pc:sldMkLst>
      </pc:sldChg>
    </pc:docChg>
  </pc:docChgLst>
  <pc:docChgLst>
    <pc:chgData name="Kin Tung" userId="S::kin.tung@tuni.fi::e2c427a8-ebcb-478c-b51b-e4f5e16d720d" providerId="AD" clId="Web-{93F32193-EDA0-CCBF-64E8-8AAD5EB6772A}"/>
    <pc:docChg chg="modSld">
      <pc:chgData name="Kin Tung" userId="S::kin.tung@tuni.fi::e2c427a8-ebcb-478c-b51b-e4f5e16d720d" providerId="AD" clId="Web-{93F32193-EDA0-CCBF-64E8-8AAD5EB6772A}" dt="2024-10-22T19:17:04.334" v="108" actId="20577"/>
      <pc:docMkLst>
        <pc:docMk/>
      </pc:docMkLst>
      <pc:sldChg chg="modSp">
        <pc:chgData name="Kin Tung" userId="S::kin.tung@tuni.fi::e2c427a8-ebcb-478c-b51b-e4f5e16d720d" providerId="AD" clId="Web-{93F32193-EDA0-CCBF-64E8-8AAD5EB6772A}" dt="2024-10-22T19:17:04.334" v="108" actId="20577"/>
        <pc:sldMkLst>
          <pc:docMk/>
          <pc:sldMk cId="3125728967" sldId="271"/>
        </pc:sldMkLst>
      </pc:sldChg>
    </pc:docChg>
  </pc:docChgLst>
  <pc:docChgLst>
    <pc:chgData name="Kin Tung" userId="S::kin.tung@tuni.fi::e2c427a8-ebcb-478c-b51b-e4f5e16d720d" providerId="AD" clId="Web-{AF49B09F-2502-5D98-B6DF-E289617EB0A9}"/>
    <pc:docChg chg="modSld">
      <pc:chgData name="Kin Tung" userId="S::kin.tung@tuni.fi::e2c427a8-ebcb-478c-b51b-e4f5e16d720d" providerId="AD" clId="Web-{AF49B09F-2502-5D98-B6DF-E289617EB0A9}" dt="2024-11-26T15:50:18.775" v="9" actId="20577"/>
      <pc:docMkLst>
        <pc:docMk/>
      </pc:docMkLst>
      <pc:sldChg chg="modSp">
        <pc:chgData name="Kin Tung" userId="S::kin.tung@tuni.fi::e2c427a8-ebcb-478c-b51b-e4f5e16d720d" providerId="AD" clId="Web-{AF49B09F-2502-5D98-B6DF-E289617EB0A9}" dt="2024-11-26T15:50:18.775" v="9" actId="20577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AF49B09F-2502-5D98-B6DF-E289617EB0A9}" dt="2024-11-26T15:50:18.775" v="9" actId="20577"/>
          <ac:spMkLst>
            <pc:docMk/>
            <pc:sldMk cId="141802298" sldId="269"/>
            <ac:spMk id="6" creationId="{347C55ED-68FE-350B-893C-9DB5F3840AD0}"/>
          </ac:spMkLst>
        </pc:spChg>
      </pc:sldChg>
    </pc:docChg>
  </pc:docChgLst>
  <pc:docChgLst>
    <pc:chgData name="Kin Tung" userId="S::kin.tung@tuni.fi::e2c427a8-ebcb-478c-b51b-e4f5e16d720d" providerId="AD" clId="Web-{C3F8F9DE-6877-1021-C418-D8290E45A12A}"/>
    <pc:docChg chg="addSld modSld">
      <pc:chgData name="Kin Tung" userId="S::kin.tung@tuni.fi::e2c427a8-ebcb-478c-b51b-e4f5e16d720d" providerId="AD" clId="Web-{C3F8F9DE-6877-1021-C418-D8290E45A12A}" dt="2024-10-20T18:09:54.657" v="347" actId="20577"/>
      <pc:docMkLst>
        <pc:docMk/>
      </pc:docMkLst>
      <pc:sldChg chg="addSp delSp modSp">
        <pc:chgData name="Kin Tung" userId="S::kin.tung@tuni.fi::e2c427a8-ebcb-478c-b51b-e4f5e16d720d" providerId="AD" clId="Web-{C3F8F9DE-6877-1021-C418-D8290E45A12A}" dt="2024-10-20T18:05:54.515" v="344" actId="1076"/>
        <pc:sldMkLst>
          <pc:docMk/>
          <pc:sldMk cId="3079892413" sldId="263"/>
        </pc:sldMkLst>
      </pc:sldChg>
      <pc:sldChg chg="addSp delSp modSp">
        <pc:chgData name="Kin Tung" userId="S::kin.tung@tuni.fi::e2c427a8-ebcb-478c-b51b-e4f5e16d720d" providerId="AD" clId="Web-{C3F8F9DE-6877-1021-C418-D8290E45A12A}" dt="2024-10-20T18:09:54.657" v="347" actId="20577"/>
        <pc:sldMkLst>
          <pc:docMk/>
          <pc:sldMk cId="568545685" sldId="265"/>
        </pc:sldMkLst>
      </pc:sldChg>
      <pc:sldChg chg="addSp delSp modSp new">
        <pc:chgData name="Kin Tung" userId="S::kin.tung@tuni.fi::e2c427a8-ebcb-478c-b51b-e4f5e16d720d" providerId="AD" clId="Web-{C3F8F9DE-6877-1021-C418-D8290E45A12A}" dt="2024-10-20T17:41:43.977" v="297" actId="1076"/>
        <pc:sldMkLst>
          <pc:docMk/>
          <pc:sldMk cId="1714263035" sldId="272"/>
        </pc:sldMkLst>
      </pc:sldChg>
    </pc:docChg>
  </pc:docChgLst>
  <pc:docChgLst>
    <pc:chgData name="Eren Pekgöz (TAU)" userId="S::eren.pekgoz@tuni.fi::8523475f-3a6a-4547-8ef3-83cabe0763f0" providerId="AD" clId="Web-{0D4520BD-2F24-F580-2327-CFA18DDE8B81}"/>
    <pc:docChg chg="modSld">
      <pc:chgData name="Eren Pekgöz (TAU)" userId="S::eren.pekgoz@tuni.fi::8523475f-3a6a-4547-8ef3-83cabe0763f0" providerId="AD" clId="Web-{0D4520BD-2F24-F580-2327-CFA18DDE8B81}" dt="2025-01-24T10:08:45.487" v="1" actId="20577"/>
      <pc:docMkLst>
        <pc:docMk/>
      </pc:docMkLst>
      <pc:sldChg chg="modSp">
        <pc:chgData name="Eren Pekgöz (TAU)" userId="S::eren.pekgoz@tuni.fi::8523475f-3a6a-4547-8ef3-83cabe0763f0" providerId="AD" clId="Web-{0D4520BD-2F24-F580-2327-CFA18DDE8B81}" dt="2025-01-24T10:08:45.487" v="1" actId="20577"/>
        <pc:sldMkLst>
          <pc:docMk/>
          <pc:sldMk cId="3079892413" sldId="263"/>
        </pc:sldMkLst>
        <pc:spChg chg="mod">
          <ac:chgData name="Eren Pekgöz (TAU)" userId="S::eren.pekgoz@tuni.fi::8523475f-3a6a-4547-8ef3-83cabe0763f0" providerId="AD" clId="Web-{0D4520BD-2F24-F580-2327-CFA18DDE8B81}" dt="2025-01-24T10:08:45.487" v="1" actId="20577"/>
          <ac:spMkLst>
            <pc:docMk/>
            <pc:sldMk cId="3079892413" sldId="263"/>
            <ac:spMk id="4" creationId="{94571AD5-34C2-B05B-4CA8-6901407A5E0E}"/>
          </ac:spMkLst>
        </pc:spChg>
      </pc:sldChg>
    </pc:docChg>
  </pc:docChgLst>
  <pc:docChgLst>
    <pc:chgData name="Daniel Pedraglio O'Hara" userId="S::daniel.pedraglioohara@tuni.fi::f7790cb8-761e-46a4-b976-8ff39301e303" providerId="AD" clId="Web-{B8E6AD63-7A93-08BF-AB7F-064BB2BA43EB}"/>
    <pc:docChg chg="modSld modMainMaster">
      <pc:chgData name="Daniel Pedraglio O'Hara" userId="S::daniel.pedraglioohara@tuni.fi::f7790cb8-761e-46a4-b976-8ff39301e303" providerId="AD" clId="Web-{B8E6AD63-7A93-08BF-AB7F-064BB2BA43EB}" dt="2024-09-25T15:45:36.902" v="432" actId="14100"/>
      <pc:docMkLst>
        <pc:docMk/>
      </pc:docMkLst>
      <pc:sldChg chg="addSp delSp modSp mod setBg">
        <pc:chgData name="Daniel Pedraglio O'Hara" userId="S::daniel.pedraglioohara@tuni.fi::f7790cb8-761e-46a4-b976-8ff39301e303" providerId="AD" clId="Web-{B8E6AD63-7A93-08BF-AB7F-064BB2BA43EB}" dt="2024-09-25T15:45:07.387" v="429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3" creationId="{00000000-0000-0000-0000-000000000000}"/>
          </ac:spMkLst>
        </pc:spChg>
      </pc:sldChg>
      <pc:sldChg chg="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18246519" sldId="257"/>
        </pc:sldMkLst>
      </pc:sldChg>
      <pc:sldChg chg="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674996044" sldId="258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1731045670" sldId="259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420472221" sldId="260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126755220" sldId="261"/>
        </pc:sldMkLst>
      </pc:sldChg>
      <pc:sldChg chg="addSp delSp 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B8E6AD63-7A93-08BF-AB7F-064BB2BA43EB}" dt="2024-09-25T15:38:47.135" v="424"/>
          <ac:spMkLst>
            <pc:docMk/>
            <pc:sldMk cId="2371091842" sldId="262"/>
            <ac:spMk id="2" creationId="{8C76E59C-12CB-0F92-5361-140B641F177F}"/>
          </ac:spMkLst>
        </pc:sp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927142184" sldId="263"/>
        </pc:sldMkLst>
      </pc:sldChg>
      <pc:sldChg chg="delSp modSp mod">
        <pc:chgData name="Daniel Pedraglio O'Hara" userId="S::daniel.pedraglioohara@tuni.fi::f7790cb8-761e-46a4-b976-8ff39301e303" providerId="AD" clId="Web-{B8E6AD63-7A93-08BF-AB7F-064BB2BA43EB}" dt="2024-09-25T15:45:36.902" v="432" actId="14100"/>
        <pc:sldMkLst>
          <pc:docMk/>
          <pc:sldMk cId="1226546036" sldId="264"/>
        </pc:sldMkLst>
      </pc:sldChg>
      <pc:sldMasterChg chg="mod setBg modSldLayout">
        <pc:chgData name="Daniel Pedraglio O'Hara" userId="S::daniel.pedraglioohara@tuni.fi::f7790cb8-761e-46a4-b976-8ff39301e303" providerId="AD" clId="Web-{B8E6AD63-7A93-08BF-AB7F-064BB2BA43EB}" dt="2024-09-25T15:44:51.293" v="428"/>
        <pc:sldMasterMkLst>
          <pc:docMk/>
          <pc:sldMasterMk cId="2460954070" sldId="2147483660"/>
        </pc:sldMasterMkLst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Kin Tung" userId="S::kin.tung@tuni.fi::e2c427a8-ebcb-478c-b51b-e4f5e16d720d" providerId="AD" clId="Web-{AC0A2E0A-D4E5-C540-29F8-EA4A0BE05EAE}"/>
    <pc:docChg chg="modSld">
      <pc:chgData name="Kin Tung" userId="S::kin.tung@tuni.fi::e2c427a8-ebcb-478c-b51b-e4f5e16d720d" providerId="AD" clId="Web-{AC0A2E0A-D4E5-C540-29F8-EA4A0BE05EAE}" dt="2024-11-26T15:49:16.755" v="19"/>
      <pc:docMkLst>
        <pc:docMk/>
      </pc:docMkLst>
      <pc:sldChg chg="modSp">
        <pc:chgData name="Kin Tung" userId="S::kin.tung@tuni.fi::e2c427a8-ebcb-478c-b51b-e4f5e16d720d" providerId="AD" clId="Web-{AC0A2E0A-D4E5-C540-29F8-EA4A0BE05EAE}" dt="2024-11-26T15:49:16.755" v="19"/>
        <pc:sldMkLst>
          <pc:docMk/>
          <pc:sldMk cId="2891153218" sldId="285"/>
        </pc:sldMkLst>
        <pc:graphicFrameChg chg="mod modGraphic">
          <ac:chgData name="Kin Tung" userId="S::kin.tung@tuni.fi::e2c427a8-ebcb-478c-b51b-e4f5e16d720d" providerId="AD" clId="Web-{AC0A2E0A-D4E5-C540-29F8-EA4A0BE05EAE}" dt="2024-11-26T15:49:16.755" v="19"/>
          <ac:graphicFrameMkLst>
            <pc:docMk/>
            <pc:sldMk cId="2891153218" sldId="285"/>
            <ac:graphicFrameMk id="4" creationId="{D0F648A0-966C-52EF-0DA4-0526B90E36FB}"/>
          </ac:graphicFrameMkLst>
        </pc:graphicFrameChg>
      </pc:sldChg>
    </pc:docChg>
  </pc:docChgLst>
  <pc:docChgLst>
    <pc:chgData name="Daniel Pedraglio O'Hara" userId="S::daniel.pedraglioohara@tuni.fi::f7790cb8-761e-46a4-b976-8ff39301e303" providerId="AD" clId="Web-{3AA72F3B-D686-EA99-57C2-696AE2B55145}"/>
    <pc:docChg chg="addSld delSld modSld sldOrd modSection">
      <pc:chgData name="Daniel Pedraglio O'Hara" userId="S::daniel.pedraglioohara@tuni.fi::f7790cb8-761e-46a4-b976-8ff39301e303" providerId="AD" clId="Web-{3AA72F3B-D686-EA99-57C2-696AE2B55145}" dt="2024-11-25T08:04:21.748" v="139"/>
      <pc:docMkLst>
        <pc:docMk/>
      </pc:docMkLst>
      <pc:sldChg chg="ord">
        <pc:chgData name="Daniel Pedraglio O'Hara" userId="S::daniel.pedraglioohara@tuni.fi::f7790cb8-761e-46a4-b976-8ff39301e303" providerId="AD" clId="Web-{3AA72F3B-D686-EA99-57C2-696AE2B55145}" dt="2024-11-25T07:43:35.692" v="31"/>
        <pc:sldMkLst>
          <pc:docMk/>
          <pc:sldMk cId="3926032824" sldId="280"/>
        </pc:sldMkLst>
      </pc:sldChg>
      <pc:sldChg chg="addSp delSp modSp">
        <pc:chgData name="Daniel Pedraglio O'Hara" userId="S::daniel.pedraglioohara@tuni.fi::f7790cb8-761e-46a4-b976-8ff39301e303" providerId="AD" clId="Web-{3AA72F3B-D686-EA99-57C2-696AE2B55145}" dt="2024-11-25T08:01:28.057" v="133" actId="14100"/>
        <pc:sldMkLst>
          <pc:docMk/>
          <pc:sldMk cId="2820139815" sldId="282"/>
        </pc:sldMkLst>
        <pc:spChg chg="mod">
          <ac:chgData name="Daniel Pedraglio O'Hara" userId="S::daniel.pedraglioohara@tuni.fi::f7790cb8-761e-46a4-b976-8ff39301e303" providerId="AD" clId="Web-{3AA72F3B-D686-EA99-57C2-696AE2B55145}" dt="2024-11-25T07:53:02.125" v="128" actId="20577"/>
          <ac:spMkLst>
            <pc:docMk/>
            <pc:sldMk cId="2820139815" sldId="282"/>
            <ac:spMk id="5" creationId="{CF9D3C18-8B14-3751-5795-D7BA9F9DB079}"/>
          </ac:spMkLst>
        </pc:spChg>
        <pc:picChg chg="add mod">
          <ac:chgData name="Daniel Pedraglio O'Hara" userId="S::daniel.pedraglioohara@tuni.fi::f7790cb8-761e-46a4-b976-8ff39301e303" providerId="AD" clId="Web-{3AA72F3B-D686-EA99-57C2-696AE2B55145}" dt="2024-11-25T07:46:16.383" v="78" actId="1076"/>
          <ac:picMkLst>
            <pc:docMk/>
            <pc:sldMk cId="2820139815" sldId="282"/>
            <ac:picMk id="2" creationId="{2BB69D6D-4AA2-0476-5E8C-F1AE5C50356B}"/>
          </ac:picMkLst>
        </pc:picChg>
        <pc:picChg chg="add mod">
          <ac:chgData name="Daniel Pedraglio O'Hara" userId="S::daniel.pedraglioohara@tuni.fi::f7790cb8-761e-46a4-b976-8ff39301e303" providerId="AD" clId="Web-{3AA72F3B-D686-EA99-57C2-696AE2B55145}" dt="2024-11-25T08:01:28.057" v="133" actId="14100"/>
          <ac:picMkLst>
            <pc:docMk/>
            <pc:sldMk cId="2820139815" sldId="282"/>
            <ac:picMk id="6" creationId="{13E4D6B8-1265-C2FE-C167-4807940DA7C4}"/>
          </ac:picMkLst>
        </pc:picChg>
      </pc:sldChg>
      <pc:sldChg chg="addSp delSp modSp add del">
        <pc:chgData name="Daniel Pedraglio O'Hara" userId="S::daniel.pedraglioohara@tuni.fi::f7790cb8-761e-46a4-b976-8ff39301e303" providerId="AD" clId="Web-{3AA72F3B-D686-EA99-57C2-696AE2B55145}" dt="2024-11-25T08:04:21.748" v="139"/>
        <pc:sldMkLst>
          <pc:docMk/>
          <pc:sldMk cId="3490918165" sldId="283"/>
        </pc:sldMkLst>
        <pc:picChg chg="add mod ord">
          <ac:chgData name="Daniel Pedraglio O'Hara" userId="S::daniel.pedraglioohara@tuni.fi::f7790cb8-761e-46a4-b976-8ff39301e303" providerId="AD" clId="Web-{3AA72F3B-D686-EA99-57C2-696AE2B55145}" dt="2024-11-25T07:50:25.653" v="89" actId="1076"/>
          <ac:picMkLst>
            <pc:docMk/>
            <pc:sldMk cId="3490918165" sldId="283"/>
            <ac:picMk id="4" creationId="{3F8338F4-E867-A834-78DD-15448F89CDAF}"/>
          </ac:picMkLst>
        </pc:picChg>
      </pc:sldChg>
    </pc:docChg>
  </pc:docChgLst>
  <pc:docChgLst>
    <pc:chgData name="Daniel Pedraglio O'Hara" userId="S::daniel.pedraglioohara@tuni.fi::f7790cb8-761e-46a4-b976-8ff39301e303" providerId="AD" clId="Web-{7458A568-5B19-E4C2-5574-1E5C319753CB}"/>
    <pc:docChg chg="modSld">
      <pc:chgData name="Daniel Pedraglio O'Hara" userId="S::daniel.pedraglioohara@tuni.fi::f7790cb8-761e-46a4-b976-8ff39301e303" providerId="AD" clId="Web-{7458A568-5B19-E4C2-5574-1E5C319753CB}" dt="2024-09-27T06:42:31.234" v="3" actId="1076"/>
      <pc:docMkLst>
        <pc:docMk/>
      </pc:docMkLst>
      <pc:sldChg chg="addSp delSp modSp">
        <pc:chgData name="Daniel Pedraglio O'Hara" userId="S::daniel.pedraglioohara@tuni.fi::f7790cb8-761e-46a4-b976-8ff39301e303" providerId="AD" clId="Web-{7458A568-5B19-E4C2-5574-1E5C319753CB}" dt="2024-09-27T06:42:31.234" v="3" actId="1076"/>
        <pc:sldMkLst>
          <pc:docMk/>
          <pc:sldMk cId="318246519" sldId="257"/>
        </pc:sldMkLst>
      </pc:sldChg>
    </pc:docChg>
  </pc:docChgLst>
  <pc:docChgLst>
    <pc:chgData name="Kin Tung" userId="S::kin.tung@tuni.fi::e2c427a8-ebcb-478c-b51b-e4f5e16d720d" providerId="AD" clId="Web-{8BF52DE1-5606-994D-EB1B-BB148AC4B362}"/>
    <pc:docChg chg="modSld">
      <pc:chgData name="Kin Tung" userId="S::kin.tung@tuni.fi::e2c427a8-ebcb-478c-b51b-e4f5e16d720d" providerId="AD" clId="Web-{8BF52DE1-5606-994D-EB1B-BB148AC4B362}" dt="2024-10-24T08:26:33.685" v="215"/>
      <pc:docMkLst>
        <pc:docMk/>
      </pc:docMkLst>
      <pc:sldChg chg="addSp delSp modSp addAnim delAnim">
        <pc:chgData name="Kin Tung" userId="S::kin.tung@tuni.fi::e2c427a8-ebcb-478c-b51b-e4f5e16d720d" providerId="AD" clId="Web-{8BF52DE1-5606-994D-EB1B-BB148AC4B362}" dt="2024-10-24T08:26:33.685" v="215"/>
        <pc:sldMkLst>
          <pc:docMk/>
          <pc:sldMk cId="3728914402" sldId="268"/>
        </pc:sldMkLst>
      </pc:sldChg>
      <pc:sldChg chg="modSp">
        <pc:chgData name="Kin Tung" userId="S::kin.tung@tuni.fi::e2c427a8-ebcb-478c-b51b-e4f5e16d720d" providerId="AD" clId="Web-{8BF52DE1-5606-994D-EB1B-BB148AC4B362}" dt="2024-10-24T08:22:26.941" v="214" actId="20577"/>
        <pc:sldMkLst>
          <pc:docMk/>
          <pc:sldMk cId="162493051" sldId="276"/>
        </pc:sldMkLst>
      </pc:sldChg>
    </pc:docChg>
  </pc:docChgLst>
  <pc:docChgLst>
    <pc:chgData name="Eren Pekgöz (TAU)" userId="S::eren.pekgoz@tuni.fi::8523475f-3a6a-4547-8ef3-83cabe0763f0" providerId="AD" clId="Web-{8207923F-6B88-29F7-20D0-5D4A5EEF8F1F}"/>
    <pc:docChg chg="addSld delSld modSld sldOrd">
      <pc:chgData name="Eren Pekgöz (TAU)" userId="S::eren.pekgoz@tuni.fi::8523475f-3a6a-4547-8ef3-83cabe0763f0" providerId="AD" clId="Web-{8207923F-6B88-29F7-20D0-5D4A5EEF8F1F}" dt="2024-10-23T11:57:04.862" v="697"/>
      <pc:docMkLst>
        <pc:docMk/>
      </pc:docMkLst>
      <pc:sldChg chg="addSp delSp modSp">
        <pc:chgData name="Eren Pekgöz (TAU)" userId="S::eren.pekgoz@tuni.fi::8523475f-3a6a-4547-8ef3-83cabe0763f0" providerId="AD" clId="Web-{8207923F-6B88-29F7-20D0-5D4A5EEF8F1F}" dt="2024-10-23T11:57:04.862" v="697"/>
        <pc:sldMkLst>
          <pc:docMk/>
          <pc:sldMk cId="162493051" sldId="276"/>
        </pc:sldMkLst>
      </pc:sldChg>
      <pc:sldChg chg="modSp new del">
        <pc:chgData name="Eren Pekgöz (TAU)" userId="S::eren.pekgoz@tuni.fi::8523475f-3a6a-4547-8ef3-83cabe0763f0" providerId="AD" clId="Web-{8207923F-6B88-29F7-20D0-5D4A5EEF8F1F}" dt="2024-10-23T11:53:40.292" v="658"/>
        <pc:sldMkLst>
          <pc:docMk/>
          <pc:sldMk cId="1613105048" sldId="277"/>
        </pc:sldMkLst>
      </pc:sldChg>
      <pc:sldChg chg="modSp add del ord replId">
        <pc:chgData name="Eren Pekgöz (TAU)" userId="S::eren.pekgoz@tuni.fi::8523475f-3a6a-4547-8ef3-83cabe0763f0" providerId="AD" clId="Web-{8207923F-6B88-29F7-20D0-5D4A5EEF8F1F}" dt="2024-10-23T11:54:04.684" v="677"/>
        <pc:sldMkLst>
          <pc:docMk/>
          <pc:sldMk cId="1227704837" sldId="278"/>
        </pc:sldMkLst>
      </pc:sldChg>
    </pc:docChg>
  </pc:docChgLst>
  <pc:docChgLst>
    <pc:chgData name="Kin Tung" userId="S::kin.tung@tuni.fi::e2c427a8-ebcb-478c-b51b-e4f5e16d720d" providerId="AD" clId="Web-{9E701A4A-2E1F-3AC0-7AAC-F92E30CB92FD}"/>
    <pc:docChg chg="modSld">
      <pc:chgData name="Kin Tung" userId="S::kin.tung@tuni.fi::e2c427a8-ebcb-478c-b51b-e4f5e16d720d" providerId="AD" clId="Web-{9E701A4A-2E1F-3AC0-7AAC-F92E30CB92FD}" dt="2024-10-25T06:22:00.424" v="2" actId="20577"/>
      <pc:docMkLst>
        <pc:docMk/>
      </pc:docMkLst>
      <pc:sldChg chg="modSp">
        <pc:chgData name="Kin Tung" userId="S::kin.tung@tuni.fi::e2c427a8-ebcb-478c-b51b-e4f5e16d720d" providerId="AD" clId="Web-{9E701A4A-2E1F-3AC0-7AAC-F92E30CB92FD}" dt="2024-10-25T06:22:00.424" v="2" actId="20577"/>
        <pc:sldMkLst>
          <pc:docMk/>
          <pc:sldMk cId="568545685" sldId="265"/>
        </pc:sldMkLst>
      </pc:sldChg>
    </pc:docChg>
  </pc:docChgLst>
  <pc:docChgLst>
    <pc:chgData name="Kin Tung" userId="S::kin.tung@tuni.fi::e2c427a8-ebcb-478c-b51b-e4f5e16d720d" providerId="AD" clId="Web-{8037BA77-21D2-2C51-5450-7B3E1E519F03}"/>
    <pc:docChg chg="modSld">
      <pc:chgData name="Kin Tung" userId="S::kin.tung@tuni.fi::e2c427a8-ebcb-478c-b51b-e4f5e16d720d" providerId="AD" clId="Web-{8037BA77-21D2-2C51-5450-7B3E1E519F03}" dt="2024-10-19T19:06:02.443" v="418" actId="20577"/>
      <pc:docMkLst>
        <pc:docMk/>
      </pc:docMkLst>
      <pc:sldChg chg="modSp">
        <pc:chgData name="Kin Tung" userId="S::kin.tung@tuni.fi::e2c427a8-ebcb-478c-b51b-e4f5e16d720d" providerId="AD" clId="Web-{8037BA77-21D2-2C51-5450-7B3E1E519F03}" dt="2024-10-19T19:06:02.443" v="418" actId="20577"/>
        <pc:sldMkLst>
          <pc:docMk/>
          <pc:sldMk cId="568545685" sldId="265"/>
        </pc:sldMkLst>
      </pc:sldChg>
    </pc:docChg>
  </pc:docChgLst>
  <pc:docChgLst>
    <pc:chgData name="Kin Tung" userId="S::kin.tung@tuni.fi::e2c427a8-ebcb-478c-b51b-e4f5e16d720d" providerId="AD" clId="Web-{22732181-14C3-996B-4946-69207AC09A5E}"/>
    <pc:docChg chg="addSld modSld modSection">
      <pc:chgData name="Kin Tung" userId="S::kin.tung@tuni.fi::e2c427a8-ebcb-478c-b51b-e4f5e16d720d" providerId="AD" clId="Web-{22732181-14C3-996B-4946-69207AC09A5E}" dt="2024-11-28T08:35:27.384" v="902"/>
      <pc:docMkLst>
        <pc:docMk/>
      </pc:docMkLst>
      <pc:sldChg chg="addSp delSp modSp">
        <pc:chgData name="Kin Tung" userId="S::kin.tung@tuni.fi::e2c427a8-ebcb-478c-b51b-e4f5e16d720d" providerId="AD" clId="Web-{22732181-14C3-996B-4946-69207AC09A5E}" dt="2024-11-28T08:26:44.163" v="725" actId="1076"/>
        <pc:sldMkLst>
          <pc:docMk/>
          <pc:sldMk cId="3926032824" sldId="280"/>
        </pc:sldMkLst>
        <pc:spChg chg="mod">
          <ac:chgData name="Kin Tung" userId="S::kin.tung@tuni.fi::e2c427a8-ebcb-478c-b51b-e4f5e16d720d" providerId="AD" clId="Web-{22732181-14C3-996B-4946-69207AC09A5E}" dt="2024-11-28T08:26:20.928" v="722" actId="1076"/>
          <ac:spMkLst>
            <pc:docMk/>
            <pc:sldMk cId="3926032824" sldId="280"/>
            <ac:spMk id="7" creationId="{BF3A8DEB-4684-EE0A-8FCE-7ACF6CC6A5EC}"/>
          </ac:spMkLst>
        </pc:spChg>
        <pc:spChg chg="add mod">
          <ac:chgData name="Kin Tung" userId="S::kin.tung@tuni.fi::e2c427a8-ebcb-478c-b51b-e4f5e16d720d" providerId="AD" clId="Web-{22732181-14C3-996B-4946-69207AC09A5E}" dt="2024-11-28T08:16:58.986" v="544" actId="1076"/>
          <ac:spMkLst>
            <pc:docMk/>
            <pc:sldMk cId="3926032824" sldId="280"/>
            <ac:spMk id="10" creationId="{D3722305-137F-9021-385E-811D7B2DFDDC}"/>
          </ac:spMkLst>
        </pc:spChg>
        <pc:spChg chg="add mod">
          <ac:chgData name="Kin Tung" userId="S::kin.tung@tuni.fi::e2c427a8-ebcb-478c-b51b-e4f5e16d720d" providerId="AD" clId="Web-{22732181-14C3-996B-4946-69207AC09A5E}" dt="2024-11-28T08:09:59.596" v="461" actId="1076"/>
          <ac:spMkLst>
            <pc:docMk/>
            <pc:sldMk cId="3926032824" sldId="280"/>
            <ac:spMk id="12" creationId="{0FC34841-BCAB-E12C-16B4-8B7C4128A818}"/>
          </ac:spMkLst>
        </pc:spChg>
        <pc:spChg chg="add mod">
          <ac:chgData name="Kin Tung" userId="S::kin.tung@tuni.fi::e2c427a8-ebcb-478c-b51b-e4f5e16d720d" providerId="AD" clId="Web-{22732181-14C3-996B-4946-69207AC09A5E}" dt="2024-11-28T08:16:54.142" v="543" actId="1076"/>
          <ac:spMkLst>
            <pc:docMk/>
            <pc:sldMk cId="3926032824" sldId="280"/>
            <ac:spMk id="14" creationId="{843C4198-EE22-E500-F63F-CC55CDE7DACF}"/>
          </ac:spMkLst>
        </pc:spChg>
        <pc:spChg chg="mod">
          <ac:chgData name="Kin Tung" userId="S::kin.tung@tuni.fi::e2c427a8-ebcb-478c-b51b-e4f5e16d720d" providerId="AD" clId="Web-{22732181-14C3-996B-4946-69207AC09A5E}" dt="2024-11-28T08:16:31.938" v="535" actId="1076"/>
          <ac:spMkLst>
            <pc:docMk/>
            <pc:sldMk cId="3926032824" sldId="280"/>
            <ac:spMk id="16" creationId="{16F788E4-212A-70E7-5F7B-13A1E09BE2EE}"/>
          </ac:spMkLst>
        </pc:spChg>
        <pc:spChg chg="add mod">
          <ac:chgData name="Kin Tung" userId="S::kin.tung@tuni.fi::e2c427a8-ebcb-478c-b51b-e4f5e16d720d" providerId="AD" clId="Web-{22732181-14C3-996B-4946-69207AC09A5E}" dt="2024-11-28T08:11:11.177" v="476" actId="1076"/>
          <ac:spMkLst>
            <pc:docMk/>
            <pc:sldMk cId="3926032824" sldId="280"/>
            <ac:spMk id="17" creationId="{7BA222C5-9BE9-2867-F98A-5995D4A4ABA1}"/>
          </ac:spMkLst>
        </pc:spChg>
        <pc:spChg chg="mod">
          <ac:chgData name="Kin Tung" userId="S::kin.tung@tuni.fi::e2c427a8-ebcb-478c-b51b-e4f5e16d720d" providerId="AD" clId="Web-{22732181-14C3-996B-4946-69207AC09A5E}" dt="2024-11-28T08:13:31.666" v="500"/>
          <ac:spMkLst>
            <pc:docMk/>
            <pc:sldMk cId="3926032824" sldId="280"/>
            <ac:spMk id="18" creationId="{477A675B-E03C-625E-A51B-8BEE385AAA18}"/>
          </ac:spMkLst>
        </pc:spChg>
        <pc:spChg chg="mod">
          <ac:chgData name="Kin Tung" userId="S::kin.tung@tuni.fi::e2c427a8-ebcb-478c-b51b-e4f5e16d720d" providerId="AD" clId="Web-{22732181-14C3-996B-4946-69207AC09A5E}" dt="2024-11-28T08:13:31.666" v="501"/>
          <ac:spMkLst>
            <pc:docMk/>
            <pc:sldMk cId="3926032824" sldId="280"/>
            <ac:spMk id="19" creationId="{248F8836-1E62-D4E9-381E-16AA6E433209}"/>
          </ac:spMkLst>
        </pc:spChg>
        <pc:spChg chg="mod">
          <ac:chgData name="Kin Tung" userId="S::kin.tung@tuni.fi::e2c427a8-ebcb-478c-b51b-e4f5e16d720d" providerId="AD" clId="Web-{22732181-14C3-996B-4946-69207AC09A5E}" dt="2024-11-28T08:13:31.697" v="502"/>
          <ac:spMkLst>
            <pc:docMk/>
            <pc:sldMk cId="3926032824" sldId="280"/>
            <ac:spMk id="20" creationId="{2169EFAB-6308-3081-901C-8669947F8D0D}"/>
          </ac:spMkLst>
        </pc:spChg>
        <pc:spChg chg="add mod">
          <ac:chgData name="Kin Tung" userId="S::kin.tung@tuni.fi::e2c427a8-ebcb-478c-b51b-e4f5e16d720d" providerId="AD" clId="Web-{22732181-14C3-996B-4946-69207AC09A5E}" dt="2024-11-28T08:22:26.654" v="609" actId="1076"/>
          <ac:spMkLst>
            <pc:docMk/>
            <pc:sldMk cId="3926032824" sldId="280"/>
            <ac:spMk id="29" creationId="{E36F0190-A816-15D2-1854-AF23A6D48A9A}"/>
          </ac:spMkLst>
        </pc:spChg>
        <pc:spChg chg="add mod">
          <ac:chgData name="Kin Tung" userId="S::kin.tung@tuni.fi::e2c427a8-ebcb-478c-b51b-e4f5e16d720d" providerId="AD" clId="Web-{22732181-14C3-996B-4946-69207AC09A5E}" dt="2024-11-28T08:19:14.662" v="590" actId="20577"/>
          <ac:spMkLst>
            <pc:docMk/>
            <pc:sldMk cId="3926032824" sldId="280"/>
            <ac:spMk id="30" creationId="{838D8721-E5C0-E99D-F8DA-A2205CB69706}"/>
          </ac:spMkLst>
        </pc:spChg>
        <pc:grpChg chg="add mod">
          <ac:chgData name="Kin Tung" userId="S::kin.tung@tuni.fi::e2c427a8-ebcb-478c-b51b-e4f5e16d720d" providerId="AD" clId="Web-{22732181-14C3-996B-4946-69207AC09A5E}" dt="2024-11-28T08:17:18.221" v="546" actId="1076"/>
          <ac:grpSpMkLst>
            <pc:docMk/>
            <pc:sldMk cId="3926032824" sldId="280"/>
            <ac:grpSpMk id="25" creationId="{56F6E22E-3F72-15C3-6429-383E3DEB9D4C}"/>
          </ac:grpSpMkLst>
        </pc:grpChg>
        <pc:grpChg chg="add mod">
          <ac:chgData name="Kin Tung" userId="S::kin.tung@tuni.fi::e2c427a8-ebcb-478c-b51b-e4f5e16d720d" providerId="AD" clId="Web-{22732181-14C3-996B-4946-69207AC09A5E}" dt="2024-11-28T08:26:44.163" v="725" actId="1076"/>
          <ac:grpSpMkLst>
            <pc:docMk/>
            <pc:sldMk cId="3926032824" sldId="280"/>
            <ac:grpSpMk id="27" creationId="{9B8849EB-5937-0BF0-DAA0-0C6BDC49FCFB}"/>
          </ac:grpSpMkLst>
        </pc:grpChg>
        <pc:picChg chg="add mod">
          <ac:chgData name="Kin Tung" userId="S::kin.tung@tuni.fi::e2c427a8-ebcb-478c-b51b-e4f5e16d720d" providerId="AD" clId="Web-{22732181-14C3-996B-4946-69207AC09A5E}" dt="2024-11-28T08:06:34.308" v="414" actId="14100"/>
          <ac:picMkLst>
            <pc:docMk/>
            <pc:sldMk cId="3926032824" sldId="280"/>
            <ac:picMk id="3" creationId="{10604A9D-18C2-45B8-7AB8-0C368DDDDB1E}"/>
          </ac:picMkLst>
        </pc:picChg>
        <pc:picChg chg="del mod">
          <ac:chgData name="Kin Tung" userId="S::kin.tung@tuni.fi::e2c427a8-ebcb-478c-b51b-e4f5e16d720d" providerId="AD" clId="Web-{22732181-14C3-996B-4946-69207AC09A5E}" dt="2024-11-28T08:14:57.341" v="514"/>
          <ac:picMkLst>
            <pc:docMk/>
            <pc:sldMk cId="3926032824" sldId="280"/>
            <ac:picMk id="9" creationId="{9DA14C86-40BB-D2EC-9E3F-A8749F7A3BBD}"/>
          </ac:picMkLst>
        </pc:picChg>
        <pc:picChg chg="del mod">
          <ac:chgData name="Kin Tung" userId="S::kin.tung@tuni.fi::e2c427a8-ebcb-478c-b51b-e4f5e16d720d" providerId="AD" clId="Web-{22732181-14C3-996B-4946-69207AC09A5E}" dt="2024-11-28T08:14:58.075" v="515"/>
          <ac:picMkLst>
            <pc:docMk/>
            <pc:sldMk cId="3926032824" sldId="280"/>
            <ac:picMk id="11" creationId="{FE3886B4-917F-BE1C-5AF4-ED4BA7A6A2D3}"/>
          </ac:picMkLst>
        </pc:picChg>
        <pc:picChg chg="mod">
          <ac:chgData name="Kin Tung" userId="S::kin.tung@tuni.fi::e2c427a8-ebcb-478c-b51b-e4f5e16d720d" providerId="AD" clId="Web-{22732181-14C3-996B-4946-69207AC09A5E}" dt="2024-11-28T08:19:28.210" v="591" actId="1076"/>
          <ac:picMkLst>
            <pc:docMk/>
            <pc:sldMk cId="3926032824" sldId="280"/>
            <ac:picMk id="15" creationId="{10D47274-0EE2-5612-60B9-A9CF369644A8}"/>
          </ac:picMkLst>
        </pc:picChg>
        <pc:cxnChg chg="add del mod">
          <ac:chgData name="Kin Tung" userId="S::kin.tung@tuni.fi::e2c427a8-ebcb-478c-b51b-e4f5e16d720d" providerId="AD" clId="Web-{22732181-14C3-996B-4946-69207AC09A5E}" dt="2024-11-28T08:07:23.919" v="418"/>
          <ac:cxnSpMkLst>
            <pc:docMk/>
            <pc:sldMk cId="3926032824" sldId="280"/>
            <ac:cxnSpMk id="5" creationId="{26434807-DB79-A167-6B2D-C3169C0B29E4}"/>
          </ac:cxnSpMkLst>
        </pc:cxnChg>
        <pc:cxnChg chg="add mod">
          <ac:chgData name="Kin Tung" userId="S::kin.tung@tuni.fi::e2c427a8-ebcb-478c-b51b-e4f5e16d720d" providerId="AD" clId="Web-{22732181-14C3-996B-4946-69207AC09A5E}" dt="2024-11-28T08:08:46.906" v="436" actId="1076"/>
          <ac:cxnSpMkLst>
            <pc:docMk/>
            <pc:sldMk cId="3926032824" sldId="280"/>
            <ac:cxnSpMk id="6" creationId="{BFC22DBC-EE3B-E95B-3065-A8AD2E860D2B}"/>
          </ac:cxnSpMkLst>
        </pc:cxnChg>
        <pc:cxnChg chg="add mod">
          <ac:chgData name="Kin Tung" userId="S::kin.tung@tuni.fi::e2c427a8-ebcb-478c-b51b-e4f5e16d720d" providerId="AD" clId="Web-{22732181-14C3-996B-4946-69207AC09A5E}" dt="2024-11-28T08:13:09.493" v="499" actId="1076"/>
          <ac:cxnSpMkLst>
            <pc:docMk/>
            <pc:sldMk cId="3926032824" sldId="280"/>
            <ac:cxnSpMk id="8" creationId="{740761B8-D400-E736-4052-9DCDAD3F8383}"/>
          </ac:cxnSpMkLst>
        </pc:cxnChg>
        <pc:cxnChg chg="add mod">
          <ac:chgData name="Kin Tung" userId="S::kin.tung@tuni.fi::e2c427a8-ebcb-478c-b51b-e4f5e16d720d" providerId="AD" clId="Web-{22732181-14C3-996B-4946-69207AC09A5E}" dt="2024-11-28T08:11:36.803" v="484" actId="14100"/>
          <ac:cxnSpMkLst>
            <pc:docMk/>
            <pc:sldMk cId="3926032824" sldId="280"/>
            <ac:cxnSpMk id="21" creationId="{61D24C38-45B8-D87C-8BEF-9FB54ECA6A55}"/>
          </ac:cxnSpMkLst>
        </pc:cxnChg>
        <pc:cxnChg chg="add mod">
          <ac:chgData name="Kin Tung" userId="S::kin.tung@tuni.fi::e2c427a8-ebcb-478c-b51b-e4f5e16d720d" providerId="AD" clId="Web-{22732181-14C3-996B-4946-69207AC09A5E}" dt="2024-11-28T08:12:55.618" v="497" actId="1076"/>
          <ac:cxnSpMkLst>
            <pc:docMk/>
            <pc:sldMk cId="3926032824" sldId="280"/>
            <ac:cxnSpMk id="24" creationId="{13917927-E1C7-4313-4D0A-5711BA86D26D}"/>
          </ac:cxnSpMkLst>
        </pc:cxnChg>
      </pc:sldChg>
      <pc:sldChg chg="addSp delSp modSp">
        <pc:chgData name="Kin Tung" userId="S::kin.tung@tuni.fi::e2c427a8-ebcb-478c-b51b-e4f5e16d720d" providerId="AD" clId="Web-{22732181-14C3-996B-4946-69207AC09A5E}" dt="2024-11-28T08:35:27.384" v="902"/>
        <pc:sldMkLst>
          <pc:docMk/>
          <pc:sldMk cId="2891153218" sldId="285"/>
        </pc:sldMkLst>
        <pc:graphicFrameChg chg="mod modGraphic">
          <ac:chgData name="Kin Tung" userId="S::kin.tung@tuni.fi::e2c427a8-ebcb-478c-b51b-e4f5e16d720d" providerId="AD" clId="Web-{22732181-14C3-996B-4946-69207AC09A5E}" dt="2024-11-28T08:35:27.384" v="902"/>
          <ac:graphicFrameMkLst>
            <pc:docMk/>
            <pc:sldMk cId="2891153218" sldId="285"/>
            <ac:graphicFrameMk id="4" creationId="{D0F648A0-966C-52EF-0DA4-0526B90E36FB}"/>
          </ac:graphicFrameMkLst>
        </pc:graphicFrameChg>
        <pc:graphicFrameChg chg="add del mod">
          <ac:chgData name="Kin Tung" userId="S::kin.tung@tuni.fi::e2c427a8-ebcb-478c-b51b-e4f5e16d720d" providerId="AD" clId="Web-{22732181-14C3-996B-4946-69207AC09A5E}" dt="2024-11-28T08:24:58.737" v="623"/>
          <ac:graphicFrameMkLst>
            <pc:docMk/>
            <pc:sldMk cId="2891153218" sldId="285"/>
            <ac:graphicFrameMk id="5" creationId="{71856361-42B5-EE9B-41F6-97DA0B830F51}"/>
          </ac:graphicFrameMkLst>
        </pc:graphicFrameChg>
      </pc:sldChg>
      <pc:sldChg chg="addSp modSp new">
        <pc:chgData name="Kin Tung" userId="S::kin.tung@tuni.fi::e2c427a8-ebcb-478c-b51b-e4f5e16d720d" providerId="AD" clId="Web-{22732181-14C3-996B-4946-69207AC09A5E}" dt="2024-11-28T08:22:22.778" v="608" actId="14100"/>
        <pc:sldMkLst>
          <pc:docMk/>
          <pc:sldMk cId="203711711" sldId="289"/>
        </pc:sldMkLst>
        <pc:spChg chg="mod">
          <ac:chgData name="Kin Tung" userId="S::kin.tung@tuni.fi::e2c427a8-ebcb-478c-b51b-e4f5e16d720d" providerId="AD" clId="Web-{22732181-14C3-996B-4946-69207AC09A5E}" dt="2024-11-28T08:14:42.731" v="509" actId="20577"/>
          <ac:spMkLst>
            <pc:docMk/>
            <pc:sldMk cId="203711711" sldId="289"/>
            <ac:spMk id="2" creationId="{98D2878D-7CA7-91CE-8909-6800EFF55179}"/>
          </ac:spMkLst>
        </pc:spChg>
        <pc:picChg chg="add mod">
          <ac:chgData name="Kin Tung" userId="S::kin.tung@tuni.fi::e2c427a8-ebcb-478c-b51b-e4f5e16d720d" providerId="AD" clId="Web-{22732181-14C3-996B-4946-69207AC09A5E}" dt="2024-11-28T08:22:16.278" v="605" actId="1076"/>
          <ac:picMkLst>
            <pc:docMk/>
            <pc:sldMk cId="203711711" sldId="289"/>
            <ac:picMk id="5" creationId="{41725B65-DC41-62D3-1CCD-4729390F7E4A}"/>
          </ac:picMkLst>
        </pc:picChg>
        <pc:picChg chg="add mod">
          <ac:chgData name="Kin Tung" userId="S::kin.tung@tuni.fi::e2c427a8-ebcb-478c-b51b-e4f5e16d720d" providerId="AD" clId="Web-{22732181-14C3-996B-4946-69207AC09A5E}" dt="2024-11-28T08:22:22.778" v="608" actId="14100"/>
          <ac:picMkLst>
            <pc:docMk/>
            <pc:sldMk cId="203711711" sldId="289"/>
            <ac:picMk id="7" creationId="{1BE0E946-7472-4F33-F1F9-E8373369D97D}"/>
          </ac:picMkLst>
        </pc:picChg>
      </pc:sldChg>
    </pc:docChg>
  </pc:docChgLst>
  <pc:docChgLst>
    <pc:chgData name="Eren Pekgöz (TAU)" userId="S::eren.pekgoz@tuni.fi::8523475f-3a6a-4547-8ef3-83cabe0763f0" providerId="AD" clId="Web-{D7239089-5487-6DF0-CF50-854D28A90EE5}"/>
    <pc:docChg chg="modSld">
      <pc:chgData name="Eren Pekgöz (TAU)" userId="S::eren.pekgoz@tuni.fi::8523475f-3a6a-4547-8ef3-83cabe0763f0" providerId="AD" clId="Web-{D7239089-5487-6DF0-CF50-854D28A90EE5}" dt="2024-09-25T15:45:36.781" v="34" actId="1076"/>
      <pc:docMkLst>
        <pc:docMk/>
      </pc:docMkLst>
      <pc:sldChg chg="addSp modSp">
        <pc:chgData name="Eren Pekgöz (TAU)" userId="S::eren.pekgoz@tuni.fi::8523475f-3a6a-4547-8ef3-83cabe0763f0" providerId="AD" clId="Web-{D7239089-5487-6DF0-CF50-854D28A90EE5}" dt="2024-09-25T15:42:14.698" v="13" actId="20577"/>
        <pc:sldMkLst>
          <pc:docMk/>
          <pc:sldMk cId="109857222" sldId="256"/>
        </pc:sldMkLst>
        <pc:spChg chg="mod">
          <ac:chgData name="Eren Pekgöz (TAU)" userId="S::eren.pekgoz@tuni.fi::8523475f-3a6a-4547-8ef3-83cabe0763f0" providerId="AD" clId="Web-{D7239089-5487-6DF0-CF50-854D28A90EE5}" dt="2024-09-25T15:42:14.698" v="13" actId="20577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Eren Pekgöz (TAU)" userId="S::eren.pekgoz@tuni.fi::8523475f-3a6a-4547-8ef3-83cabe0763f0" providerId="AD" clId="Web-{D7239089-5487-6DF0-CF50-854D28A90EE5}" dt="2024-09-25T15:42:05.885" v="12" actId="1076"/>
          <ac:picMkLst>
            <pc:docMk/>
            <pc:sldMk cId="109857222" sldId="256"/>
            <ac:picMk id="4" creationId="{5E4BE696-E349-A3C8-0179-5530AC47C272}"/>
          </ac:picMkLst>
        </pc:picChg>
      </pc:sldChg>
      <pc:sldChg chg="modSp">
        <pc:chgData name="Eren Pekgöz (TAU)" userId="S::eren.pekgoz@tuni.fi::8523475f-3a6a-4547-8ef3-83cabe0763f0" providerId="AD" clId="Web-{D7239089-5487-6DF0-CF50-854D28A90EE5}" dt="2024-09-25T15:43:13.480" v="21" actId="14100"/>
        <pc:sldMkLst>
          <pc:docMk/>
          <pc:sldMk cId="318246519" sldId="257"/>
        </pc:sldMkLst>
      </pc:sldChg>
      <pc:sldChg chg="modSp">
        <pc:chgData name="Eren Pekgöz (TAU)" userId="S::eren.pekgoz@tuni.fi::8523475f-3a6a-4547-8ef3-83cabe0763f0" providerId="AD" clId="Web-{D7239089-5487-6DF0-CF50-854D28A90EE5}" dt="2024-09-25T15:42:37.198" v="15" actId="20577"/>
        <pc:sldMkLst>
          <pc:docMk/>
          <pc:sldMk cId="2674996044" sldId="258"/>
        </pc:sldMkLst>
      </pc:sldChg>
      <pc:sldChg chg="modSp">
        <pc:chgData name="Eren Pekgöz (TAU)" userId="S::eren.pekgoz@tuni.fi::8523475f-3a6a-4547-8ef3-83cabe0763f0" providerId="AD" clId="Web-{D7239089-5487-6DF0-CF50-854D28A90EE5}" dt="2024-09-25T15:42:41.464" v="16" actId="20577"/>
        <pc:sldMkLst>
          <pc:docMk/>
          <pc:sldMk cId="1731045670" sldId="259"/>
        </pc:sldMkLst>
      </pc:sldChg>
      <pc:sldChg chg="modSp">
        <pc:chgData name="Eren Pekgöz (TAU)" userId="S::eren.pekgoz@tuni.fi::8523475f-3a6a-4547-8ef3-83cabe0763f0" providerId="AD" clId="Web-{D7239089-5487-6DF0-CF50-854D28A90EE5}" dt="2024-09-25T15:42:50.917" v="18" actId="20577"/>
        <pc:sldMkLst>
          <pc:docMk/>
          <pc:sldMk cId="3420472221" sldId="260"/>
        </pc:sldMkLst>
      </pc:sldChg>
      <pc:sldChg chg="modSp">
        <pc:chgData name="Eren Pekgöz (TAU)" userId="S::eren.pekgoz@tuni.fi::8523475f-3a6a-4547-8ef3-83cabe0763f0" providerId="AD" clId="Web-{D7239089-5487-6DF0-CF50-854D28A90EE5}" dt="2024-09-25T15:42:55.449" v="19" actId="20577"/>
        <pc:sldMkLst>
          <pc:docMk/>
          <pc:sldMk cId="2126755220" sldId="261"/>
        </pc:sldMkLst>
      </pc:sldChg>
      <pc:sldChg chg="modSp">
        <pc:chgData name="Eren Pekgöz (TAU)" userId="S::eren.pekgoz@tuni.fi::8523475f-3a6a-4547-8ef3-83cabe0763f0" providerId="AD" clId="Web-{D7239089-5487-6DF0-CF50-854D28A90EE5}" dt="2024-09-25T15:45:36.781" v="34" actId="1076"/>
        <pc:sldMkLst>
          <pc:docMk/>
          <pc:sldMk cId="2371091842" sldId="262"/>
        </pc:sldMkLst>
        <pc:spChg chg="mod">
          <ac:chgData name="Eren Pekgöz (TAU)" userId="S::eren.pekgoz@tuni.fi::8523475f-3a6a-4547-8ef3-83cabe0763f0" providerId="AD" clId="Web-{D7239089-5487-6DF0-CF50-854D28A90EE5}" dt="2024-09-25T15:45:36.781" v="34" actId="1076"/>
          <ac:spMkLst>
            <pc:docMk/>
            <pc:sldMk cId="2371091842" sldId="262"/>
            <ac:spMk id="2" creationId="{8C76E59C-12CB-0F92-5361-140B641F177F}"/>
          </ac:spMkLst>
        </pc:spChg>
      </pc:sldChg>
      <pc:sldChg chg="addSp delSp modSp">
        <pc:chgData name="Eren Pekgöz (TAU)" userId="S::eren.pekgoz@tuni.fi::8523475f-3a6a-4547-8ef3-83cabe0763f0" providerId="AD" clId="Web-{D7239089-5487-6DF0-CF50-854D28A90EE5}" dt="2024-09-25T15:42:45.308" v="17" actId="20577"/>
        <pc:sldMkLst>
          <pc:docMk/>
          <pc:sldMk cId="3927142184" sldId="263"/>
        </pc:sldMkLst>
      </pc:sldChg>
    </pc:docChg>
  </pc:docChgLst>
  <pc:docChgLst>
    <pc:chgData name="Daniel Pedraglio O'Hara" userId="S::daniel.pedraglioohara@tuni.fi::f7790cb8-761e-46a4-b976-8ff39301e303" providerId="AD" clId="Web-{86D08A54-DE73-A27B-BA0D-76B23F541CE0}"/>
    <pc:docChg chg="modSld sldOrd">
      <pc:chgData name="Daniel Pedraglio O'Hara" userId="S::daniel.pedraglioohara@tuni.fi::f7790cb8-761e-46a4-b976-8ff39301e303" providerId="AD" clId="Web-{86D08A54-DE73-A27B-BA0D-76B23F541CE0}" dt="2024-11-27T09:24:18.629" v="12" actId="20577"/>
      <pc:docMkLst>
        <pc:docMk/>
      </pc:docMkLst>
      <pc:sldChg chg="ord">
        <pc:chgData name="Daniel Pedraglio O'Hara" userId="S::daniel.pedraglioohara@tuni.fi::f7790cb8-761e-46a4-b976-8ff39301e303" providerId="AD" clId="Web-{86D08A54-DE73-A27B-BA0D-76B23F541CE0}" dt="2024-11-27T09:18:25.519" v="0"/>
        <pc:sldMkLst>
          <pc:docMk/>
          <pc:sldMk cId="4050065898" sldId="267"/>
        </pc:sldMkLst>
      </pc:sldChg>
      <pc:sldChg chg="modSp">
        <pc:chgData name="Daniel Pedraglio O'Hara" userId="S::daniel.pedraglioohara@tuni.fi::f7790cb8-761e-46a4-b976-8ff39301e303" providerId="AD" clId="Web-{86D08A54-DE73-A27B-BA0D-76B23F541CE0}" dt="2024-11-27T09:24:18.629" v="12" actId="20577"/>
        <pc:sldMkLst>
          <pc:docMk/>
          <pc:sldMk cId="2820139815" sldId="282"/>
        </pc:sldMkLst>
        <pc:spChg chg="mod">
          <ac:chgData name="Daniel Pedraglio O'Hara" userId="S::daniel.pedraglioohara@tuni.fi::f7790cb8-761e-46a4-b976-8ff39301e303" providerId="AD" clId="Web-{86D08A54-DE73-A27B-BA0D-76B23F541CE0}" dt="2024-11-27T09:24:18.629" v="12" actId="20577"/>
          <ac:spMkLst>
            <pc:docMk/>
            <pc:sldMk cId="2820139815" sldId="282"/>
            <ac:spMk id="3" creationId="{BBFC6082-6944-786B-2201-2359512D16E2}"/>
          </ac:spMkLst>
        </pc:spChg>
        <pc:spChg chg="mod">
          <ac:chgData name="Daniel Pedraglio O'Hara" userId="S::daniel.pedraglioohara@tuni.fi::f7790cb8-761e-46a4-b976-8ff39301e303" providerId="AD" clId="Web-{86D08A54-DE73-A27B-BA0D-76B23F541CE0}" dt="2024-11-27T09:19:10.550" v="1" actId="1076"/>
          <ac:spMkLst>
            <pc:docMk/>
            <pc:sldMk cId="2820139815" sldId="282"/>
            <ac:spMk id="5" creationId="{CF9D3C18-8B14-3751-5795-D7BA9F9DB079}"/>
          </ac:spMkLst>
        </pc:spChg>
        <pc:picChg chg="mod">
          <ac:chgData name="Daniel Pedraglio O'Hara" userId="S::daniel.pedraglioohara@tuni.fi::f7790cb8-761e-46a4-b976-8ff39301e303" providerId="AD" clId="Web-{86D08A54-DE73-A27B-BA0D-76B23F541CE0}" dt="2024-11-27T09:19:28.847" v="4" actId="1076"/>
          <ac:picMkLst>
            <pc:docMk/>
            <pc:sldMk cId="2820139815" sldId="282"/>
            <ac:picMk id="6" creationId="{13E4D6B8-1265-C2FE-C167-4807940DA7C4}"/>
          </ac:picMkLst>
        </pc:picChg>
      </pc:sldChg>
    </pc:docChg>
  </pc:docChgLst>
  <pc:docChgLst>
    <pc:chgData name="Kin Tung" userId="S::kin.tung@tuni.fi::e2c427a8-ebcb-478c-b51b-e4f5e16d720d" providerId="AD" clId="Web-{EBB12BD5-41B8-E2A1-1A95-A7835837C74B}"/>
    <pc:docChg chg="modSld">
      <pc:chgData name="Kin Tung" userId="S::kin.tung@tuni.fi::e2c427a8-ebcb-478c-b51b-e4f5e16d720d" providerId="AD" clId="Web-{EBB12BD5-41B8-E2A1-1A95-A7835837C74B}" dt="2024-10-24T07:54:29.514" v="7" actId="1076"/>
      <pc:docMkLst>
        <pc:docMk/>
      </pc:docMkLst>
      <pc:sldChg chg="addSp delSp modSp addAnim">
        <pc:chgData name="Kin Tung" userId="S::kin.tung@tuni.fi::e2c427a8-ebcb-478c-b51b-e4f5e16d720d" providerId="AD" clId="Web-{EBB12BD5-41B8-E2A1-1A95-A7835837C74B}" dt="2024-10-24T07:54:29.514" v="7" actId="1076"/>
        <pc:sldMkLst>
          <pc:docMk/>
          <pc:sldMk cId="3728914402" sldId="268"/>
        </pc:sldMkLst>
      </pc:sldChg>
    </pc:docChg>
  </pc:docChgLst>
  <pc:docChgLst>
    <pc:chgData name="Daniel Pedraglio O'Hara" userId="S::daniel.pedraglioohara@tuni.fi::f7790cb8-761e-46a4-b976-8ff39301e303" providerId="AD" clId="Web-{D6F088BE-CFEC-2440-5625-41206BABC120}"/>
    <pc:docChg chg="addSld modSld">
      <pc:chgData name="Daniel Pedraglio O'Hara" userId="S::daniel.pedraglioohara@tuni.fi::f7790cb8-761e-46a4-b976-8ff39301e303" providerId="AD" clId="Web-{D6F088BE-CFEC-2440-5625-41206BABC120}" dt="2024-10-24T17:41:28.903" v="337" actId="1076"/>
      <pc:docMkLst>
        <pc:docMk/>
      </pc:docMkLst>
      <pc:sldChg chg="addSp delSp modSp">
        <pc:chgData name="Daniel Pedraglio O'Hara" userId="S::daniel.pedraglioohara@tuni.fi::f7790cb8-761e-46a4-b976-8ff39301e303" providerId="AD" clId="Web-{D6F088BE-CFEC-2440-5625-41206BABC120}" dt="2024-10-24T17:38:11.199" v="332" actId="14100"/>
        <pc:sldMkLst>
          <pc:docMk/>
          <pc:sldMk cId="1156188850" sldId="280"/>
        </pc:sldMkLst>
      </pc:sldChg>
      <pc:sldChg chg="addSp delSp modSp new">
        <pc:chgData name="Daniel Pedraglio O'Hara" userId="S::daniel.pedraglioohara@tuni.fi::f7790cb8-761e-46a4-b976-8ff39301e303" providerId="AD" clId="Web-{D6F088BE-CFEC-2440-5625-41206BABC120}" dt="2024-10-24T17:41:28.903" v="337" actId="1076"/>
        <pc:sldMkLst>
          <pc:docMk/>
          <pc:sldMk cId="105807594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elexpress.co.uk/steel-weight-calcul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tuni-my.sharepoint.com/:v:/r/personal/daniel_pedraglioohara_tuni_fi/Documents/Robotics%20Project%20Work/Documents/05%20-%20Final%20Progress%20Report/Video.mp4?csf=1&amp;web=1&amp;e=djaIo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2658"/>
            <a:ext cx="9144000" cy="30201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E008E"/>
                </a:solidFill>
              </a:rPr>
              <a:t>Industrial robots in harsh conditions</a:t>
            </a:r>
            <a:br>
              <a:rPr lang="en-US" dirty="0">
                <a:solidFill>
                  <a:srgbClr val="4E008E"/>
                </a:solidFill>
              </a:rPr>
            </a:br>
            <a:r>
              <a:rPr lang="en-US" sz="3600" dirty="0"/>
              <a:t>Final Progress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220" y="5082970"/>
            <a:ext cx="283169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Kin Tung</a:t>
            </a:r>
          </a:p>
          <a:p>
            <a:pPr algn="l"/>
            <a:r>
              <a:rPr lang="en-US" sz="2000"/>
              <a:t>Eren </a:t>
            </a:r>
            <a:r>
              <a:rPr lang="en-US" sz="2000" err="1"/>
              <a:t>Pekgöz</a:t>
            </a:r>
            <a:endParaRPr lang="en-US" sz="2000"/>
          </a:p>
          <a:p>
            <a:pPr algn="l"/>
            <a:r>
              <a:rPr lang="en-US" sz="2000"/>
              <a:t>Daniel </a:t>
            </a:r>
            <a:r>
              <a:rPr lang="en-US" sz="2000" err="1"/>
              <a:t>Pedraglio</a:t>
            </a:r>
            <a:r>
              <a:rPr lang="en-US" sz="2000"/>
              <a:t> O'Hara</a:t>
            </a:r>
          </a:p>
        </p:txBody>
      </p:sp>
      <p:pic>
        <p:nvPicPr>
          <p:cNvPr id="4" name="Picture 3" descr="cropped-TAU-logo.png – Game Research Lab">
            <a:extLst>
              <a:ext uri="{FF2B5EF4-FFF2-40B4-BE49-F238E27FC236}">
                <a16:creationId xmlns:a16="http://schemas.microsoft.com/office/drawing/2014/main" id="{5E4BE696-E349-A3C8-0179-5530AC47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6" y="335578"/>
            <a:ext cx="2752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E738-B497-9914-4C40-CA4438F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F330-1AA0-D9B1-4550-E8A391E2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56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Main Goal:</a:t>
            </a:r>
          </a:p>
          <a:p>
            <a:pPr marL="457200" lvl="1" indent="0">
              <a:buNone/>
            </a:pPr>
            <a:r>
              <a:rPr lang="en-US"/>
              <a:t>Design a robot to assemble rock bolts (Rebar + Steel Plate)</a:t>
            </a:r>
          </a:p>
          <a:p>
            <a:pPr marL="0" indent="0">
              <a:buNone/>
            </a:pPr>
            <a:endParaRPr lang="en-US"/>
          </a:p>
          <a:p>
            <a:pPr marL="342900" indent="-342900"/>
            <a:r>
              <a:rPr lang="en-US"/>
              <a:t>Environmental Conditions</a:t>
            </a:r>
          </a:p>
          <a:p>
            <a:pPr marL="800100" lvl="1" indent="-342900"/>
            <a:r>
              <a:rPr lang="en-US"/>
              <a:t>Operating Environment: Indoor and outdoor.</a:t>
            </a:r>
          </a:p>
          <a:p>
            <a:pPr marL="800100" lvl="1" indent="-342900"/>
            <a:r>
              <a:rPr lang="en-US"/>
              <a:t>Temperature Range: –40 to +40 °C. </a:t>
            </a:r>
          </a:p>
          <a:p>
            <a:pPr marL="800100" lvl="1" indent="-342900"/>
            <a:r>
              <a:rPr lang="en-US"/>
              <a:t>Lighting Conditions: All lighting conditions, including direct sunlight and complete darkness.</a:t>
            </a:r>
          </a:p>
          <a:p>
            <a:pPr marL="800100" lvl="1" indent="-342900"/>
            <a:r>
              <a:rPr lang="en-US"/>
              <a:t>Environmental factors: Dust, mud, moisture, snow and rain.</a:t>
            </a:r>
          </a:p>
          <a:p>
            <a:pPr marL="800100" lvl="1" indent="-342900"/>
            <a:endParaRPr lang="en-US"/>
          </a:p>
          <a:p>
            <a:pPr marL="342900" indent="-342900"/>
            <a:r>
              <a:rPr lang="en-US"/>
              <a:t>Specification of materials</a:t>
            </a:r>
          </a:p>
          <a:p>
            <a:pPr marL="800100" lvl="1" indent="-342900"/>
            <a:r>
              <a:rPr lang="en-US"/>
              <a:t>Steel Plate: 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Dimension: 200x200x8 mm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Weight: 2.51kg</a:t>
            </a:r>
          </a:p>
          <a:p>
            <a:pPr marL="800100" lvl="1" indent="-342900"/>
            <a:endParaRPr lang="en-US"/>
          </a:p>
          <a:p>
            <a:pPr marL="800100" lvl="1" indent="-342900"/>
            <a:r>
              <a:rPr lang="en-US"/>
              <a:t>Rebar: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Dimension: 25mm Dia x 3000mm long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Weight:  11.56kg</a:t>
            </a:r>
          </a:p>
          <a:p>
            <a:pPr marL="800100" lvl="1" indent="-342900"/>
            <a:endParaRPr lang="en-US"/>
          </a:p>
          <a:p>
            <a:pPr marL="342900" indent="-34290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111D3-FCF5-FEA8-BEAB-43CA6DD2F056}"/>
              </a:ext>
            </a:extLst>
          </p:cNvPr>
          <p:cNvSpPr txBox="1"/>
          <p:nvPr/>
        </p:nvSpPr>
        <p:spPr>
          <a:xfrm>
            <a:off x="5630110" y="6329754"/>
            <a:ext cx="5742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Steel Weight Calculator, Steel Express</a:t>
            </a:r>
          </a:p>
          <a:p>
            <a:r>
              <a:rPr lang="en-US" sz="1400">
                <a:ea typeface="+mn-lt"/>
                <a:cs typeface="+mn-lt"/>
                <a:hlinkClick r:id="rId2"/>
              </a:rPr>
              <a:t>https://www.steelexpress.co.uk/steel-weight-calculator.html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DB14-794E-BE1A-DEB2-170A787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Current Project Status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71AD5-34C2-B05B-4CA8-6901407A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Design Completed</a:t>
            </a:r>
          </a:p>
          <a:p>
            <a:r>
              <a:rPr lang="en-GB" dirty="0"/>
              <a:t>Prototyping Completed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Outstanding Tasks:</a:t>
            </a:r>
          </a:p>
          <a:p>
            <a:r>
              <a:rPr lang="en-GB" dirty="0"/>
              <a:t>Poster</a:t>
            </a:r>
          </a:p>
          <a:p>
            <a:r>
              <a:rPr lang="en-GB" dirty="0"/>
              <a:t>Final Report</a:t>
            </a:r>
          </a:p>
          <a:p>
            <a:r>
              <a:rPr lang="en-GB" dirty="0"/>
              <a:t>Narration in video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7989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39B6-B175-4AAA-FE06-84DD49E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  <a:endParaRPr lang="LID4096" dirty="0"/>
          </a:p>
        </p:txBody>
      </p:sp>
      <p:pic>
        <p:nvPicPr>
          <p:cNvPr id="3" name="Online Media 2" title="Video.mp4">
            <a:hlinkClick r:id="" action="ppaction://media"/>
            <a:extLst>
              <a:ext uri="{FF2B5EF4-FFF2-40B4-BE49-F238E27FC236}">
                <a16:creationId xmlns:a16="http://schemas.microsoft.com/office/drawing/2014/main" id="{DCFCE235-7F92-2E79-C51E-477B9881F29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1706" y="1317625"/>
            <a:ext cx="9857546" cy="5400467"/>
          </a:xfrm>
        </p:spPr>
      </p:pic>
    </p:spTree>
    <p:extLst>
      <p:ext uri="{BB962C8B-B14F-4D97-AF65-F5344CB8AC3E}">
        <p14:creationId xmlns:p14="http://schemas.microsoft.com/office/powerpoint/2010/main" val="34909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59C-12CB-0F92-5361-140B641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57" y="2437393"/>
            <a:ext cx="3922441" cy="198198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4E008E"/>
                </a:solidFill>
              </a:rPr>
              <a:t>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59C-12CB-0F92-5361-140B641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57" y="2437393"/>
            <a:ext cx="3922441" cy="1981987"/>
          </a:xfrm>
        </p:spPr>
        <p:txBody>
          <a:bodyPr>
            <a:normAutofit fontScale="90000"/>
          </a:bodyPr>
          <a:lstStyle/>
          <a:p>
            <a:r>
              <a:rPr lang="en-US" sz="7200">
                <a:solidFill>
                  <a:srgbClr val="4E008E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0216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Industrial robots in harsh conditions Final Progress Review</vt:lpstr>
      <vt:lpstr>Quick recap on requirements</vt:lpstr>
      <vt:lpstr>Current Project Status</vt:lpstr>
      <vt:lpstr>Video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 Tung</cp:lastModifiedBy>
  <cp:revision>495</cp:revision>
  <dcterms:created xsi:type="dcterms:W3CDTF">2024-09-20T13:02:43Z</dcterms:created>
  <dcterms:modified xsi:type="dcterms:W3CDTF">2025-01-24T10:08:53Z</dcterms:modified>
</cp:coreProperties>
</file>