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2"/>
  </p:notesMasterIdLst>
  <p:sldIdLst>
    <p:sldId id="256" r:id="rId2"/>
    <p:sldId id="260" r:id="rId3"/>
    <p:sldId id="258" r:id="rId4"/>
    <p:sldId id="275" r:id="rId5"/>
    <p:sldId id="262" r:id="rId6"/>
    <p:sldId id="298" r:id="rId7"/>
    <p:sldId id="299" r:id="rId8"/>
    <p:sldId id="301" r:id="rId9"/>
    <p:sldId id="300" r:id="rId10"/>
    <p:sldId id="261" r:id="rId11"/>
    <p:sldId id="264" r:id="rId12"/>
    <p:sldId id="267" r:id="rId13"/>
    <p:sldId id="276" r:id="rId14"/>
    <p:sldId id="304" r:id="rId15"/>
    <p:sldId id="305" r:id="rId16"/>
    <p:sldId id="303" r:id="rId17"/>
    <p:sldId id="266" r:id="rId18"/>
    <p:sldId id="272" r:id="rId19"/>
    <p:sldId id="280" r:id="rId20"/>
    <p:sldId id="281" r:id="rId21"/>
  </p:sldIdLst>
  <p:sldSz cx="9144000" cy="5143500" type="screen16x9"/>
  <p:notesSz cx="6858000" cy="9144000"/>
  <p:embeddedFontLst>
    <p:embeddedFont>
      <p:font typeface="Righteous" panose="020B0604020202020204" charset="0"/>
      <p:regular r:id="rId23"/>
    </p:embeddedFont>
    <p:embeddedFont>
      <p:font typeface="Roboto Condensed Light" panose="02000000000000000000" pitchFamily="2" charset="0"/>
      <p:regular r:id="rId24"/>
      <p:bold r:id="rId25"/>
      <p:italic r:id="rId26"/>
      <p:boldItalic r:id="rId27"/>
    </p:embeddedFont>
    <p:embeddedFont>
      <p:font typeface="Squada One"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622B5EAC-2433-4BE6-AB53-9F9D69FD88EE}">
          <p14:sldIdLst>
            <p14:sldId id="256"/>
            <p14:sldId id="260"/>
            <p14:sldId id="258"/>
            <p14:sldId id="275"/>
            <p14:sldId id="262"/>
            <p14:sldId id="298"/>
            <p14:sldId id="299"/>
            <p14:sldId id="301"/>
            <p14:sldId id="300"/>
            <p14:sldId id="261"/>
            <p14:sldId id="264"/>
            <p14:sldId id="267"/>
            <p14:sldId id="276"/>
            <p14:sldId id="304"/>
            <p14:sldId id="305"/>
            <p14:sldId id="303"/>
            <p14:sldId id="266"/>
            <p14:sldId id="272"/>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6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672-4AF6-B999-F224DF215FFB}"/>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F07-4604-AA06-BD681CAD61AB}"/>
              </c:ext>
            </c:extLst>
          </c:dPt>
          <c:dPt>
            <c:idx val="2"/>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F07-4604-AA06-BD681CAD61AB}"/>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F07-4604-AA06-BD681CAD61AB}"/>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9F07-4604-AA06-BD681CAD61A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s-MX"/>
              </a:p>
            </c:txPr>
            <c:dLblPos val="outEnd"/>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Hoja1!$A$2:$A$6</c:f>
              <c:strCache>
                <c:ptCount val="5"/>
                <c:pt idx="0">
                  <c:v>Daniel Pliego</c:v>
                </c:pt>
                <c:pt idx="1">
                  <c:v>Omar Sauich</c:v>
                </c:pt>
                <c:pt idx="2">
                  <c:v>Carlos Sanchez</c:v>
                </c:pt>
                <c:pt idx="3">
                  <c:v>Yajani Peraza</c:v>
                </c:pt>
                <c:pt idx="4">
                  <c:v>Emir Bellos</c:v>
                </c:pt>
              </c:strCache>
            </c:strRef>
          </c:cat>
          <c:val>
            <c:numRef>
              <c:f>Hoja1!$B$2:$B$6</c:f>
              <c:numCache>
                <c:formatCode>General</c:formatCode>
                <c:ptCount val="5"/>
                <c:pt idx="0">
                  <c:v>29</c:v>
                </c:pt>
                <c:pt idx="1">
                  <c:v>34</c:v>
                </c:pt>
                <c:pt idx="2">
                  <c:v>26</c:v>
                </c:pt>
                <c:pt idx="3">
                  <c:v>16</c:v>
                </c:pt>
                <c:pt idx="4">
                  <c:v>15</c:v>
                </c:pt>
              </c:numCache>
            </c:numRef>
          </c:val>
          <c:extLst>
            <c:ext xmlns:c16="http://schemas.microsoft.com/office/drawing/2014/chart" uri="{C3380CC4-5D6E-409C-BE32-E72D297353CC}">
              <c16:uniqueId val="{00000000-7672-4AF6-B999-F224DF215FF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chemeClr val="accent1"/>
            </a:solidFill>
            <a:ln>
              <a:noFill/>
            </a:ln>
            <a:effectLst>
              <a:outerShdw blurRad="254000" sx="102000" sy="102000" algn="ctr" rotWithShape="0">
                <a:prstClr val="black">
                  <a:alpha val="20000"/>
                </a:prstClr>
              </a:outerShdw>
            </a:effectLst>
          </c:spPr>
          <c:invertIfNegative val="0"/>
          <c:dPt>
            <c:idx val="0"/>
            <c:invertIfNegative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24B-46D8-B90E-95DCEBCF66CB}"/>
              </c:ext>
            </c:extLst>
          </c:dPt>
          <c:dPt>
            <c:idx val="1"/>
            <c:invertIfNegative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24B-46D8-B90E-95DCEBCF66CB}"/>
              </c:ext>
            </c:extLst>
          </c:dPt>
          <c:dPt>
            <c:idx val="2"/>
            <c:invertIfNegative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24B-46D8-B90E-95DCEBCF66CB}"/>
              </c:ext>
            </c:extLst>
          </c:dPt>
          <c:dPt>
            <c:idx val="3"/>
            <c:invertIfNegative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24B-46D8-B90E-95DCEBCF66CB}"/>
              </c:ext>
            </c:extLst>
          </c:dPt>
          <c:dPt>
            <c:idx val="4"/>
            <c:invertIfNegative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24B-46D8-B90E-95DCEBCF66C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s-MX"/>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Hoja1!$A$2:$A$6</c:f>
              <c:strCache>
                <c:ptCount val="5"/>
                <c:pt idx="0">
                  <c:v>Daniel Pliego</c:v>
                </c:pt>
                <c:pt idx="1">
                  <c:v>Omar Sauich</c:v>
                </c:pt>
                <c:pt idx="2">
                  <c:v>Carlos Sanchez</c:v>
                </c:pt>
                <c:pt idx="3">
                  <c:v>Yajani Peraza</c:v>
                </c:pt>
                <c:pt idx="4">
                  <c:v>Emir Bellos</c:v>
                </c:pt>
              </c:strCache>
            </c:strRef>
          </c:cat>
          <c:val>
            <c:numRef>
              <c:f>Hoja1!$B$2:$B$6</c:f>
              <c:numCache>
                <c:formatCode>General</c:formatCode>
                <c:ptCount val="5"/>
                <c:pt idx="0">
                  <c:v>29</c:v>
                </c:pt>
                <c:pt idx="1">
                  <c:v>34</c:v>
                </c:pt>
                <c:pt idx="2">
                  <c:v>26</c:v>
                </c:pt>
                <c:pt idx="3">
                  <c:v>16</c:v>
                </c:pt>
                <c:pt idx="4">
                  <c:v>15</c:v>
                </c:pt>
              </c:numCache>
            </c:numRef>
          </c:val>
          <c:extLst>
            <c:ext xmlns:c16="http://schemas.microsoft.com/office/drawing/2014/chart" uri="{C3380CC4-5D6E-409C-BE32-E72D297353CC}">
              <c16:uniqueId val="{0000000A-424B-46D8-B90E-95DCEBCF66CB}"/>
            </c:ext>
          </c:extLst>
        </c:ser>
        <c:dLbls>
          <c:showLegendKey val="0"/>
          <c:showVal val="0"/>
          <c:showCatName val="0"/>
          <c:showSerName val="0"/>
          <c:showPercent val="0"/>
          <c:showBubbleSize val="0"/>
        </c:dLbls>
        <c:gapWidth val="100"/>
        <c:axId val="1150698736"/>
        <c:axId val="1150699064"/>
      </c:barChart>
      <c:catAx>
        <c:axId val="1150698736"/>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s-MX"/>
          </a:p>
        </c:txPr>
        <c:crossAx val="1150699064"/>
        <c:crosses val="autoZero"/>
        <c:auto val="1"/>
        <c:lblAlgn val="ctr"/>
        <c:lblOffset val="100"/>
        <c:noMultiLvlLbl val="0"/>
      </c:catAx>
      <c:valAx>
        <c:axId val="1150699064"/>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MX"/>
          </a:p>
        </c:txPr>
        <c:crossAx val="1150698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557095241f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557095241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55d16254f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55d16254f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57095241f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57095241f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55e7858a94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55e7858a9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5e7858a94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5e7858a94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557095241f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557095241f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57095241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57095241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57095241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57095241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141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57095241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57095241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57095241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57095241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557095241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557095241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rgbClr val="88D3CE"/>
            </a:gs>
            <a:gs pos="100000">
              <a:srgbClr val="423864"/>
            </a:gs>
          </a:gsLst>
          <a:lin ang="54007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cSld name="CUSTOM_2_1">
    <p:bg>
      <p:bgPr>
        <a:gradFill>
          <a:gsLst>
            <a:gs pos="0">
              <a:srgbClr val="88D3CE"/>
            </a:gs>
            <a:gs pos="100000">
              <a:srgbClr val="423864"/>
            </a:gs>
          </a:gsLst>
          <a:lin ang="5400700" scaled="0"/>
        </a:gradFill>
        <a:effectLst/>
      </p:bgPr>
    </p:bg>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0" y="0"/>
            <a:ext cx="2300675" cy="2075900"/>
          </a:xfrm>
          <a:prstGeom prst="rect">
            <a:avLst/>
          </a:prstGeom>
          <a:noFill/>
          <a:ln>
            <a:noFill/>
          </a:ln>
        </p:spPr>
      </p:pic>
      <p:sp>
        <p:nvSpPr>
          <p:cNvPr id="31" name="Google Shape;31;p4"/>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2_1_1">
    <p:bg>
      <p:bgPr>
        <a:gradFill>
          <a:gsLst>
            <a:gs pos="0">
              <a:srgbClr val="88D3CE"/>
            </a:gs>
            <a:gs pos="100000">
              <a:srgbClr val="423864"/>
            </a:gs>
          </a:gsLst>
          <a:lin ang="5400700" scaled="0"/>
        </a:gradFill>
        <a:effectLst/>
      </p:bgPr>
    </p:bg>
    <p:spTree>
      <p:nvGrpSpPr>
        <p:cNvPr id="1" name="Shape 50"/>
        <p:cNvGrpSpPr/>
        <p:nvPr/>
      </p:nvGrpSpPr>
      <p:grpSpPr>
        <a:xfrm>
          <a:off x="0" y="0"/>
          <a:ext cx="0" cy="0"/>
          <a:chOff x="0" y="0"/>
          <a:chExt cx="0" cy="0"/>
        </a:xfrm>
      </p:grpSpPr>
      <p:pic>
        <p:nvPicPr>
          <p:cNvPr id="51" name="Google Shape;51;p6"/>
          <p:cNvPicPr preferRelativeResize="0"/>
          <p:nvPr/>
        </p:nvPicPr>
        <p:blipFill>
          <a:blip r:embed="rId2">
            <a:alphaModFix/>
          </a:blip>
          <a:stretch>
            <a:fillRect/>
          </a:stretch>
        </p:blipFill>
        <p:spPr>
          <a:xfrm>
            <a:off x="0" y="0"/>
            <a:ext cx="2300675" cy="2075900"/>
          </a:xfrm>
          <a:prstGeom prst="rect">
            <a:avLst/>
          </a:prstGeom>
          <a:noFill/>
          <a:ln>
            <a:noFill/>
          </a:ln>
        </p:spPr>
      </p:pic>
      <p:sp>
        <p:nvSpPr>
          <p:cNvPr id="52" name="Google Shape;52;p6"/>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53" name="Google Shape;53;p6"/>
          <p:cNvSpPr txBox="1">
            <a:spLocks noGrp="1"/>
          </p:cNvSpPr>
          <p:nvPr>
            <p:ph type="subTitle" idx="1"/>
          </p:nvPr>
        </p:nvSpPr>
        <p:spPr>
          <a:xfrm>
            <a:off x="4837607" y="2387850"/>
            <a:ext cx="1906500" cy="3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pic>
        <p:nvPicPr>
          <p:cNvPr id="54" name="Google Shape;54;p6"/>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cxnSp>
        <p:nvCxnSpPr>
          <p:cNvPr id="55" name="Google Shape;55;p6"/>
          <p:cNvCxnSpPr/>
          <p:nvPr/>
        </p:nvCxnSpPr>
        <p:spPr>
          <a:xfrm>
            <a:off x="4572000" y="1228200"/>
            <a:ext cx="0" cy="26871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CUSTOM_3">
    <p:spTree>
      <p:nvGrpSpPr>
        <p:cNvPr id="1" name="Shape 61"/>
        <p:cNvGrpSpPr/>
        <p:nvPr/>
      </p:nvGrpSpPr>
      <p:grpSpPr>
        <a:xfrm>
          <a:off x="0" y="0"/>
          <a:ext cx="0" cy="0"/>
          <a:chOff x="0" y="0"/>
          <a:chExt cx="0" cy="0"/>
        </a:xfrm>
      </p:grpSpPr>
      <p:pic>
        <p:nvPicPr>
          <p:cNvPr id="62" name="Google Shape;62;p8"/>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63" name="Google Shape;63;p8"/>
          <p:cNvSpPr txBox="1">
            <a:spLocks noGrp="1"/>
          </p:cNvSpPr>
          <p:nvPr>
            <p:ph type="ctrTitle"/>
          </p:nvPr>
        </p:nvSpPr>
        <p:spPr>
          <a:xfrm>
            <a:off x="749100" y="507400"/>
            <a:ext cx="8394900" cy="670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64" name="Google Shape;64;p8"/>
          <p:cNvSpPr txBox="1">
            <a:spLocks noGrp="1"/>
          </p:cNvSpPr>
          <p:nvPr>
            <p:ph type="ctrTitle" idx="2"/>
          </p:nvPr>
        </p:nvSpPr>
        <p:spPr>
          <a:xfrm>
            <a:off x="2750155"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5" name="Google Shape;65;p8"/>
          <p:cNvSpPr txBox="1">
            <a:spLocks noGrp="1"/>
          </p:cNvSpPr>
          <p:nvPr>
            <p:ph type="subTitle" idx="1"/>
          </p:nvPr>
        </p:nvSpPr>
        <p:spPr>
          <a:xfrm>
            <a:off x="2750119"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6" name="Google Shape;66;p8"/>
          <p:cNvSpPr txBox="1">
            <a:spLocks noGrp="1"/>
          </p:cNvSpPr>
          <p:nvPr>
            <p:ph type="ctrTitle" idx="3"/>
          </p:nvPr>
        </p:nvSpPr>
        <p:spPr>
          <a:xfrm>
            <a:off x="4800201"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7" name="Google Shape;67;p8"/>
          <p:cNvSpPr txBox="1">
            <a:spLocks noGrp="1"/>
          </p:cNvSpPr>
          <p:nvPr>
            <p:ph type="subTitle" idx="4"/>
          </p:nvPr>
        </p:nvSpPr>
        <p:spPr>
          <a:xfrm>
            <a:off x="4800165"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8" name="Google Shape;68;p8"/>
          <p:cNvSpPr txBox="1">
            <a:spLocks noGrp="1"/>
          </p:cNvSpPr>
          <p:nvPr>
            <p:ph type="ctrTitle" idx="5"/>
          </p:nvPr>
        </p:nvSpPr>
        <p:spPr>
          <a:xfrm>
            <a:off x="3794948" y="3600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9" name="Google Shape;69;p8"/>
          <p:cNvSpPr txBox="1">
            <a:spLocks noGrp="1"/>
          </p:cNvSpPr>
          <p:nvPr>
            <p:ph type="subTitle" idx="6"/>
          </p:nvPr>
        </p:nvSpPr>
        <p:spPr>
          <a:xfrm>
            <a:off x="3753025" y="4061500"/>
            <a:ext cx="16539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UBTITLE">
  <p:cSld name="CUSTOM_4">
    <p:spTree>
      <p:nvGrpSpPr>
        <p:cNvPr id="1" name="Shape 70"/>
        <p:cNvGrpSpPr/>
        <p:nvPr/>
      </p:nvGrpSpPr>
      <p:grpSpPr>
        <a:xfrm>
          <a:off x="0" y="0"/>
          <a:ext cx="0" cy="0"/>
          <a:chOff x="0" y="0"/>
          <a:chExt cx="0" cy="0"/>
        </a:xfrm>
      </p:grpSpPr>
      <p:pic>
        <p:nvPicPr>
          <p:cNvPr id="71" name="Google Shape;71;p9"/>
          <p:cNvPicPr preferRelativeResize="0"/>
          <p:nvPr/>
        </p:nvPicPr>
        <p:blipFill>
          <a:blip r:embed="rId2">
            <a:alphaModFix/>
          </a:blip>
          <a:stretch>
            <a:fillRect/>
          </a:stretch>
        </p:blipFill>
        <p:spPr>
          <a:xfrm>
            <a:off x="100" y="0"/>
            <a:ext cx="3802725" cy="3431200"/>
          </a:xfrm>
          <a:prstGeom prst="rect">
            <a:avLst/>
          </a:prstGeom>
          <a:noFill/>
          <a:ln>
            <a:noFill/>
          </a:ln>
        </p:spPr>
      </p:pic>
      <p:pic>
        <p:nvPicPr>
          <p:cNvPr id="72" name="Google Shape;72;p9"/>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
        <p:nvSpPr>
          <p:cNvPr id="73" name="Google Shape;73;p9"/>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74" name="Google Shape;74;p9"/>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cxnSp>
        <p:nvCxnSpPr>
          <p:cNvPr id="75" name="Google Shape;75;p9"/>
          <p:cNvCxnSpPr/>
          <p:nvPr/>
        </p:nvCxnSpPr>
        <p:spPr>
          <a:xfrm>
            <a:off x="3681150" y="2571750"/>
            <a:ext cx="17979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p:cSld name="CUSTOM_5">
    <p:spTree>
      <p:nvGrpSpPr>
        <p:cNvPr id="1" name="Shape 76"/>
        <p:cNvGrpSpPr/>
        <p:nvPr/>
      </p:nvGrpSpPr>
      <p:grpSpPr>
        <a:xfrm>
          <a:off x="0" y="0"/>
          <a:ext cx="0" cy="0"/>
          <a:chOff x="0" y="0"/>
          <a:chExt cx="0" cy="0"/>
        </a:xfrm>
      </p:grpSpPr>
      <p:sp>
        <p:nvSpPr>
          <p:cNvPr id="77" name="Google Shape;77;p10"/>
          <p:cNvSpPr txBox="1">
            <a:spLocks noGrp="1"/>
          </p:cNvSpPr>
          <p:nvPr>
            <p:ph type="subTitle" idx="1"/>
          </p:nvPr>
        </p:nvSpPr>
        <p:spPr>
          <a:xfrm>
            <a:off x="2336855" y="2792539"/>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78" name="Google Shape;78;p10"/>
          <p:cNvSpPr txBox="1">
            <a:spLocks noGrp="1"/>
          </p:cNvSpPr>
          <p:nvPr>
            <p:ph type="subTitle" idx="2"/>
          </p:nvPr>
        </p:nvSpPr>
        <p:spPr>
          <a:xfrm>
            <a:off x="4721655" y="2806554"/>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pic>
        <p:nvPicPr>
          <p:cNvPr id="79" name="Google Shape;79;p10"/>
          <p:cNvPicPr preferRelativeResize="0"/>
          <p:nvPr/>
        </p:nvPicPr>
        <p:blipFill>
          <a:blip r:embed="rId2">
            <a:alphaModFix/>
          </a:blip>
          <a:stretch>
            <a:fillRect/>
          </a:stretch>
        </p:blipFill>
        <p:spPr>
          <a:xfrm>
            <a:off x="0" y="0"/>
            <a:ext cx="2300675" cy="2075900"/>
          </a:xfrm>
          <a:prstGeom prst="rect">
            <a:avLst/>
          </a:prstGeom>
          <a:noFill/>
          <a:ln>
            <a:noFill/>
          </a:ln>
        </p:spPr>
      </p:pic>
      <p:sp>
        <p:nvSpPr>
          <p:cNvPr id="80" name="Google Shape;80;p10"/>
          <p:cNvSpPr txBox="1">
            <a:spLocks noGrp="1"/>
          </p:cNvSpPr>
          <p:nvPr>
            <p:ph type="ctrTitle"/>
          </p:nvPr>
        </p:nvSpPr>
        <p:spPr>
          <a:xfrm flipH="1">
            <a:off x="4721600" y="507400"/>
            <a:ext cx="36732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81" name="Google Shape;81;p10"/>
          <p:cNvSpPr txBox="1">
            <a:spLocks noGrp="1"/>
          </p:cNvSpPr>
          <p:nvPr>
            <p:ph type="ctrTitle" idx="3"/>
          </p:nvPr>
        </p:nvSpPr>
        <p:spPr>
          <a:xfrm>
            <a:off x="2229313" y="2712600"/>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2" name="Google Shape;82;p10"/>
          <p:cNvSpPr txBox="1">
            <a:spLocks noGrp="1"/>
          </p:cNvSpPr>
          <p:nvPr>
            <p:ph type="ctrTitle" idx="4"/>
          </p:nvPr>
        </p:nvSpPr>
        <p:spPr>
          <a:xfrm>
            <a:off x="4572000" y="2712600"/>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p:cSld name="CUSTOM_7">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flipH="1">
            <a:off x="749100" y="500825"/>
            <a:ext cx="83949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pic>
        <p:nvPicPr>
          <p:cNvPr id="91" name="Google Shape;91;p12"/>
          <p:cNvPicPr preferRelativeResize="0"/>
          <p:nvPr/>
        </p:nvPicPr>
        <p:blipFill>
          <a:blip r:embed="rId2">
            <a:alphaModFix/>
          </a:blip>
          <a:stretch>
            <a:fillRect/>
          </a:stretch>
        </p:blipFill>
        <p:spPr>
          <a:xfrm flipH="1">
            <a:off x="6843225" y="0"/>
            <a:ext cx="2300675" cy="2075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88D3CE"/>
            </a:gs>
            <a:gs pos="100000">
              <a:srgbClr val="423864"/>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11">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8"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Daniel-Pliego/Proyecto-FIS/tree/dev/Codificaci&#243;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uady-cast.monday.com/boards/841731238/"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Daniel-Pliego/Proyecto-FIS" TargetMode="Externa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300"/>
        <p:cNvGrpSpPr/>
        <p:nvPr/>
      </p:nvGrpSpPr>
      <p:grpSpPr>
        <a:xfrm>
          <a:off x="0" y="0"/>
          <a:ext cx="0" cy="0"/>
          <a:chOff x="0" y="0"/>
          <a:chExt cx="0" cy="0"/>
        </a:xfrm>
      </p:grpSpPr>
      <p:sp>
        <p:nvSpPr>
          <p:cNvPr id="301" name="Google Shape;301;p4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INGENIO ARTIFICIAL</a:t>
            </a:r>
            <a:endParaRPr dirty="0"/>
          </a:p>
        </p:txBody>
      </p:sp>
      <p:sp>
        <p:nvSpPr>
          <p:cNvPr id="302" name="Google Shape;302;p4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Segunda entrega</a:t>
            </a:r>
            <a:endParaRPr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DISEÑO</a:t>
            </a:r>
            <a:endParaRPr dirty="0"/>
          </a:p>
        </p:txBody>
      </p:sp>
      <p:sp>
        <p:nvSpPr>
          <p:cNvPr id="366" name="Google Shape;366;p48"/>
          <p:cNvSpPr txBox="1">
            <a:spLocks noGrp="1"/>
          </p:cNvSpPr>
          <p:nvPr>
            <p:ph type="subTitle" idx="1"/>
          </p:nvPr>
        </p:nvSpPr>
        <p:spPr>
          <a:xfrm>
            <a:off x="3114750" y="2640475"/>
            <a:ext cx="2930700" cy="10053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s-MX" sz="1400" dirty="0"/>
              <a:t>Casos de uso </a:t>
            </a:r>
          </a:p>
          <a:p>
            <a:pPr marL="285750" lvl="0" indent="-285750" algn="ctr" rtl="0">
              <a:spcBef>
                <a:spcPts val="0"/>
              </a:spcBef>
              <a:spcAft>
                <a:spcPts val="0"/>
              </a:spcAft>
              <a:buFont typeface="Arial" panose="020B0604020202020204" pitchFamily="34" charset="0"/>
              <a:buChar char="•"/>
            </a:pPr>
            <a:r>
              <a:rPr lang="es-MX" sz="1400" dirty="0"/>
              <a:t>Diagramas de caso de uso </a:t>
            </a:r>
          </a:p>
          <a:p>
            <a:pPr marL="285750" lvl="0" indent="-285750" algn="ctr" rtl="0">
              <a:spcBef>
                <a:spcPts val="0"/>
              </a:spcBef>
              <a:spcAft>
                <a:spcPts val="0"/>
              </a:spcAft>
              <a:buFont typeface="Arial" panose="020B0604020202020204" pitchFamily="34" charset="0"/>
              <a:buChar char="•"/>
            </a:pPr>
            <a:r>
              <a:rPr lang="es-MX" sz="1400" dirty="0"/>
              <a:t>Logo de la skill</a:t>
            </a:r>
          </a:p>
          <a:p>
            <a:pPr marL="285750" lvl="0" indent="-285750" algn="ctr" rtl="0">
              <a:spcBef>
                <a:spcPts val="0"/>
              </a:spcBef>
              <a:spcAft>
                <a:spcPts val="0"/>
              </a:spcAft>
              <a:buFont typeface="Arial" panose="020B0604020202020204" pitchFamily="34" charset="0"/>
              <a:buChar char="•"/>
            </a:pPr>
            <a:r>
              <a:rPr lang="es-MX" sz="1400" dirty="0"/>
              <a:t>Lógica</a:t>
            </a:r>
          </a:p>
          <a:p>
            <a:pPr marL="285750" lvl="0" indent="-285750" algn="ctr" rtl="0">
              <a:spcBef>
                <a:spcPts val="0"/>
              </a:spcBef>
              <a:spcAft>
                <a:spcPts val="0"/>
              </a:spcAft>
              <a:buFont typeface="Arial" panose="020B0604020202020204" pitchFamily="34" charset="0"/>
              <a:buChar char="•"/>
            </a:pPr>
            <a:r>
              <a:rPr lang="es-MX" sz="1400" dirty="0"/>
              <a:t>Experiencia de usuario</a:t>
            </a:r>
          </a:p>
          <a:p>
            <a:pPr marL="285750" lvl="0" indent="-285750" algn="ctr" rtl="0">
              <a:spcBef>
                <a:spcPts val="0"/>
              </a:spcBef>
              <a:spcAft>
                <a:spcPts val="0"/>
              </a:spcAft>
              <a:buFont typeface="Arial" panose="020B0604020202020204" pitchFamily="34" charset="0"/>
              <a:buChar char="•"/>
            </a:pPr>
            <a:endParaRPr lang="es-MX" sz="1400" dirty="0"/>
          </a:p>
          <a:p>
            <a:pPr marL="285750" lvl="0" indent="-285750" algn="ctr" rtl="0">
              <a:spcBef>
                <a:spcPts val="0"/>
              </a:spcBef>
              <a:spcAft>
                <a:spcPts val="0"/>
              </a:spcAft>
              <a:buFont typeface="Arial" panose="020B0604020202020204" pitchFamily="34" charset="0"/>
              <a:buChar char="•"/>
            </a:pPr>
            <a:endParaRPr lang="es-MX" sz="1400" dirty="0"/>
          </a:p>
          <a:p>
            <a:pPr marL="285750" lvl="0" indent="-285750" algn="ctr" rtl="0">
              <a:spcBef>
                <a:spcPts val="0"/>
              </a:spcBef>
              <a:spcAft>
                <a:spcPts val="0"/>
              </a:spcAft>
              <a:buFont typeface="Arial" panose="020B0604020202020204" pitchFamily="34" charset="0"/>
              <a:buChar char="•"/>
            </a:pPr>
            <a:endParaRPr sz="1400" dirty="0"/>
          </a:p>
        </p:txBody>
      </p:sp>
      <p:grpSp>
        <p:nvGrpSpPr>
          <p:cNvPr id="4" name="Google Shape;5754;p76">
            <a:extLst>
              <a:ext uri="{FF2B5EF4-FFF2-40B4-BE49-F238E27FC236}">
                <a16:creationId xmlns:a16="http://schemas.microsoft.com/office/drawing/2014/main" id="{6C339EEE-792A-4E65-A82E-02094E998A35}"/>
              </a:ext>
            </a:extLst>
          </p:cNvPr>
          <p:cNvGrpSpPr/>
          <p:nvPr/>
        </p:nvGrpSpPr>
        <p:grpSpPr>
          <a:xfrm>
            <a:off x="4325986" y="1101616"/>
            <a:ext cx="492028" cy="631259"/>
            <a:chOff x="-50489600" y="1947400"/>
            <a:chExt cx="233150" cy="299125"/>
          </a:xfrm>
          <a:solidFill>
            <a:schemeClr val="bg2"/>
          </a:solidFill>
        </p:grpSpPr>
        <p:sp>
          <p:nvSpPr>
            <p:cNvPr id="5" name="Google Shape;5755;p76">
              <a:extLst>
                <a:ext uri="{FF2B5EF4-FFF2-40B4-BE49-F238E27FC236}">
                  <a16:creationId xmlns:a16="http://schemas.microsoft.com/office/drawing/2014/main" id="{73D5BFE3-AEC9-4393-8531-FA80554A3118}"/>
                </a:ext>
              </a:extLst>
            </p:cNvPr>
            <p:cNvSpPr/>
            <p:nvPr/>
          </p:nvSpPr>
          <p:spPr>
            <a:xfrm>
              <a:off x="-50382475" y="2018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756;p76">
              <a:extLst>
                <a:ext uri="{FF2B5EF4-FFF2-40B4-BE49-F238E27FC236}">
                  <a16:creationId xmlns:a16="http://schemas.microsoft.com/office/drawing/2014/main" id="{C02BD08F-28B8-4952-A536-0421B335822A}"/>
                </a:ext>
              </a:extLst>
            </p:cNvPr>
            <p:cNvSpPr/>
            <p:nvPr/>
          </p:nvSpPr>
          <p:spPr>
            <a:xfrm>
              <a:off x="-50489600" y="1947400"/>
              <a:ext cx="233150" cy="299125"/>
            </a:xfrm>
            <a:custGeom>
              <a:avLst/>
              <a:gdLst/>
              <a:ahLst/>
              <a:cxnLst/>
              <a:rect l="l" t="t" r="r" b="b"/>
              <a:pathLst>
                <a:path w="9326" h="11965" extrusionOk="0">
                  <a:moveTo>
                    <a:pt x="4632" y="725"/>
                  </a:moveTo>
                  <a:cubicBezTo>
                    <a:pt x="4821" y="725"/>
                    <a:pt x="4978" y="882"/>
                    <a:pt x="4978" y="1071"/>
                  </a:cubicBezTo>
                  <a:lnTo>
                    <a:pt x="4978" y="1449"/>
                  </a:lnTo>
                  <a:cubicBezTo>
                    <a:pt x="4884" y="1418"/>
                    <a:pt x="4758" y="1418"/>
                    <a:pt x="4632" y="1418"/>
                  </a:cubicBezTo>
                  <a:cubicBezTo>
                    <a:pt x="4506" y="1418"/>
                    <a:pt x="4411" y="1418"/>
                    <a:pt x="4285" y="1449"/>
                  </a:cubicBezTo>
                  <a:lnTo>
                    <a:pt x="4285" y="1071"/>
                  </a:lnTo>
                  <a:cubicBezTo>
                    <a:pt x="4285" y="882"/>
                    <a:pt x="4443" y="725"/>
                    <a:pt x="4632" y="725"/>
                  </a:cubicBezTo>
                  <a:close/>
                  <a:moveTo>
                    <a:pt x="4632" y="2143"/>
                  </a:moveTo>
                  <a:cubicBezTo>
                    <a:pt x="5230" y="2143"/>
                    <a:pt x="5703" y="2615"/>
                    <a:pt x="5703" y="3182"/>
                  </a:cubicBezTo>
                  <a:cubicBezTo>
                    <a:pt x="5703" y="3781"/>
                    <a:pt x="5230" y="4253"/>
                    <a:pt x="4632" y="4253"/>
                  </a:cubicBezTo>
                  <a:cubicBezTo>
                    <a:pt x="4033" y="4253"/>
                    <a:pt x="3592" y="3781"/>
                    <a:pt x="3592" y="3182"/>
                  </a:cubicBezTo>
                  <a:cubicBezTo>
                    <a:pt x="3592" y="2615"/>
                    <a:pt x="4033" y="2143"/>
                    <a:pt x="4632" y="2143"/>
                  </a:cubicBezTo>
                  <a:close/>
                  <a:moveTo>
                    <a:pt x="4632" y="5356"/>
                  </a:moveTo>
                  <a:lnTo>
                    <a:pt x="6018" y="8191"/>
                  </a:lnTo>
                  <a:cubicBezTo>
                    <a:pt x="5671" y="8349"/>
                    <a:pt x="5356" y="8443"/>
                    <a:pt x="4978" y="8443"/>
                  </a:cubicBezTo>
                  <a:lnTo>
                    <a:pt x="4978" y="8065"/>
                  </a:lnTo>
                  <a:cubicBezTo>
                    <a:pt x="4978" y="7876"/>
                    <a:pt x="4821" y="7719"/>
                    <a:pt x="4632" y="7719"/>
                  </a:cubicBezTo>
                  <a:cubicBezTo>
                    <a:pt x="4443" y="7719"/>
                    <a:pt x="4285" y="7876"/>
                    <a:pt x="4285" y="8065"/>
                  </a:cubicBezTo>
                  <a:lnTo>
                    <a:pt x="4285" y="8443"/>
                  </a:lnTo>
                  <a:cubicBezTo>
                    <a:pt x="3939" y="8380"/>
                    <a:pt x="3592" y="8317"/>
                    <a:pt x="3246" y="8191"/>
                  </a:cubicBezTo>
                  <a:lnTo>
                    <a:pt x="4632" y="5356"/>
                  </a:lnTo>
                  <a:close/>
                  <a:moveTo>
                    <a:pt x="3466" y="4505"/>
                  </a:moveTo>
                  <a:cubicBezTo>
                    <a:pt x="3624" y="4663"/>
                    <a:pt x="3844" y="4757"/>
                    <a:pt x="4096" y="4852"/>
                  </a:cubicBezTo>
                  <a:cubicBezTo>
                    <a:pt x="4033" y="5009"/>
                    <a:pt x="1481" y="10271"/>
                    <a:pt x="1450" y="10365"/>
                  </a:cubicBezTo>
                  <a:cubicBezTo>
                    <a:pt x="1381" y="10504"/>
                    <a:pt x="1261" y="10591"/>
                    <a:pt x="1127" y="10591"/>
                  </a:cubicBezTo>
                  <a:cubicBezTo>
                    <a:pt x="1078" y="10591"/>
                    <a:pt x="1028" y="10580"/>
                    <a:pt x="977" y="10554"/>
                  </a:cubicBezTo>
                  <a:cubicBezTo>
                    <a:pt x="820" y="10491"/>
                    <a:pt x="694" y="10271"/>
                    <a:pt x="788" y="10082"/>
                  </a:cubicBezTo>
                  <a:lnTo>
                    <a:pt x="3466" y="4505"/>
                  </a:lnTo>
                  <a:close/>
                  <a:moveTo>
                    <a:pt x="5829" y="4537"/>
                  </a:moveTo>
                  <a:lnTo>
                    <a:pt x="8507" y="10113"/>
                  </a:lnTo>
                  <a:cubicBezTo>
                    <a:pt x="8570" y="10271"/>
                    <a:pt x="8507" y="10523"/>
                    <a:pt x="8318" y="10586"/>
                  </a:cubicBezTo>
                  <a:cubicBezTo>
                    <a:pt x="8271" y="10599"/>
                    <a:pt x="8225" y="10606"/>
                    <a:pt x="8181" y="10606"/>
                  </a:cubicBezTo>
                  <a:cubicBezTo>
                    <a:pt x="8021" y="10606"/>
                    <a:pt x="7888" y="10521"/>
                    <a:pt x="7814" y="10397"/>
                  </a:cubicBezTo>
                  <a:cubicBezTo>
                    <a:pt x="7719" y="10176"/>
                    <a:pt x="5293" y="5167"/>
                    <a:pt x="5199" y="4883"/>
                  </a:cubicBezTo>
                  <a:cubicBezTo>
                    <a:pt x="5419" y="4820"/>
                    <a:pt x="5608" y="4694"/>
                    <a:pt x="5829" y="4537"/>
                  </a:cubicBezTo>
                  <a:close/>
                  <a:moveTo>
                    <a:pt x="4632" y="0"/>
                  </a:moveTo>
                  <a:cubicBezTo>
                    <a:pt x="4033" y="0"/>
                    <a:pt x="3592" y="473"/>
                    <a:pt x="3592" y="1071"/>
                  </a:cubicBezTo>
                  <a:lnTo>
                    <a:pt x="3592" y="1764"/>
                  </a:lnTo>
                  <a:cubicBezTo>
                    <a:pt x="3151" y="2080"/>
                    <a:pt x="2867" y="2584"/>
                    <a:pt x="2867" y="3182"/>
                  </a:cubicBezTo>
                  <a:cubicBezTo>
                    <a:pt x="2867" y="3434"/>
                    <a:pt x="2899" y="3655"/>
                    <a:pt x="3025" y="3875"/>
                  </a:cubicBezTo>
                  <a:lnTo>
                    <a:pt x="1576" y="6900"/>
                  </a:lnTo>
                  <a:cubicBezTo>
                    <a:pt x="1355" y="6648"/>
                    <a:pt x="1229" y="6396"/>
                    <a:pt x="1103" y="6081"/>
                  </a:cubicBezTo>
                  <a:cubicBezTo>
                    <a:pt x="1032" y="5914"/>
                    <a:pt x="906" y="5837"/>
                    <a:pt x="767" y="5837"/>
                  </a:cubicBezTo>
                  <a:cubicBezTo>
                    <a:pt x="722" y="5837"/>
                    <a:pt x="676" y="5845"/>
                    <a:pt x="631" y="5860"/>
                  </a:cubicBezTo>
                  <a:cubicBezTo>
                    <a:pt x="442" y="5955"/>
                    <a:pt x="347" y="6144"/>
                    <a:pt x="442" y="6333"/>
                  </a:cubicBezTo>
                  <a:cubicBezTo>
                    <a:pt x="631" y="6805"/>
                    <a:pt x="883" y="7215"/>
                    <a:pt x="1229" y="7593"/>
                  </a:cubicBezTo>
                  <a:lnTo>
                    <a:pt x="158" y="9798"/>
                  </a:lnTo>
                  <a:cubicBezTo>
                    <a:pt x="1" y="10208"/>
                    <a:pt x="64" y="10649"/>
                    <a:pt x="347" y="10964"/>
                  </a:cubicBezTo>
                  <a:lnTo>
                    <a:pt x="95" y="11468"/>
                  </a:lnTo>
                  <a:cubicBezTo>
                    <a:pt x="32" y="11625"/>
                    <a:pt x="95" y="11846"/>
                    <a:pt x="253" y="11941"/>
                  </a:cubicBezTo>
                  <a:cubicBezTo>
                    <a:pt x="293" y="11957"/>
                    <a:pt x="340" y="11965"/>
                    <a:pt x="389" y="11965"/>
                  </a:cubicBezTo>
                  <a:cubicBezTo>
                    <a:pt x="528" y="11965"/>
                    <a:pt x="678" y="11900"/>
                    <a:pt x="725" y="11783"/>
                  </a:cubicBezTo>
                  <a:lnTo>
                    <a:pt x="977" y="11247"/>
                  </a:lnTo>
                  <a:cubicBezTo>
                    <a:pt x="1027" y="11255"/>
                    <a:pt x="1077" y="11258"/>
                    <a:pt x="1127" y="11258"/>
                  </a:cubicBezTo>
                  <a:cubicBezTo>
                    <a:pt x="1521" y="11258"/>
                    <a:pt x="1912" y="11040"/>
                    <a:pt x="2080" y="10649"/>
                  </a:cubicBezTo>
                  <a:lnTo>
                    <a:pt x="2930" y="8822"/>
                  </a:lnTo>
                  <a:cubicBezTo>
                    <a:pt x="3372" y="8979"/>
                    <a:pt x="3813" y="9105"/>
                    <a:pt x="4285" y="9137"/>
                  </a:cubicBezTo>
                  <a:lnTo>
                    <a:pt x="4285" y="9483"/>
                  </a:lnTo>
                  <a:cubicBezTo>
                    <a:pt x="4285" y="9704"/>
                    <a:pt x="4443" y="9861"/>
                    <a:pt x="4632" y="9861"/>
                  </a:cubicBezTo>
                  <a:cubicBezTo>
                    <a:pt x="4821" y="9861"/>
                    <a:pt x="4978" y="9704"/>
                    <a:pt x="4978" y="9483"/>
                  </a:cubicBezTo>
                  <a:lnTo>
                    <a:pt x="4978" y="9137"/>
                  </a:lnTo>
                  <a:cubicBezTo>
                    <a:pt x="5451" y="9105"/>
                    <a:pt x="5892" y="9011"/>
                    <a:pt x="6333" y="8822"/>
                  </a:cubicBezTo>
                  <a:lnTo>
                    <a:pt x="7184" y="10649"/>
                  </a:lnTo>
                  <a:cubicBezTo>
                    <a:pt x="7382" y="11016"/>
                    <a:pt x="7732" y="11257"/>
                    <a:pt x="8143" y="11257"/>
                  </a:cubicBezTo>
                  <a:cubicBezTo>
                    <a:pt x="8190" y="11257"/>
                    <a:pt x="8238" y="11254"/>
                    <a:pt x="8286" y="11247"/>
                  </a:cubicBezTo>
                  <a:lnTo>
                    <a:pt x="8538" y="11783"/>
                  </a:lnTo>
                  <a:cubicBezTo>
                    <a:pt x="8585" y="11900"/>
                    <a:pt x="8718" y="11965"/>
                    <a:pt x="8861" y="11965"/>
                  </a:cubicBezTo>
                  <a:cubicBezTo>
                    <a:pt x="8911" y="11965"/>
                    <a:pt x="8962" y="11957"/>
                    <a:pt x="9011" y="11941"/>
                  </a:cubicBezTo>
                  <a:cubicBezTo>
                    <a:pt x="9168" y="11846"/>
                    <a:pt x="9231" y="11657"/>
                    <a:pt x="9168" y="11468"/>
                  </a:cubicBezTo>
                  <a:lnTo>
                    <a:pt x="8916" y="10964"/>
                  </a:lnTo>
                  <a:cubicBezTo>
                    <a:pt x="9200" y="10649"/>
                    <a:pt x="9326" y="10208"/>
                    <a:pt x="9137" y="9798"/>
                  </a:cubicBezTo>
                  <a:lnTo>
                    <a:pt x="8066" y="7593"/>
                  </a:lnTo>
                  <a:cubicBezTo>
                    <a:pt x="8381" y="7246"/>
                    <a:pt x="8664" y="6805"/>
                    <a:pt x="8853" y="6333"/>
                  </a:cubicBezTo>
                  <a:cubicBezTo>
                    <a:pt x="8916" y="6144"/>
                    <a:pt x="8853" y="5955"/>
                    <a:pt x="8664" y="5860"/>
                  </a:cubicBezTo>
                  <a:cubicBezTo>
                    <a:pt x="8611" y="5845"/>
                    <a:pt x="8559" y="5837"/>
                    <a:pt x="8511" y="5837"/>
                  </a:cubicBezTo>
                  <a:cubicBezTo>
                    <a:pt x="8360" y="5837"/>
                    <a:pt x="8240" y="5914"/>
                    <a:pt x="8192" y="6081"/>
                  </a:cubicBezTo>
                  <a:cubicBezTo>
                    <a:pt x="8066" y="6333"/>
                    <a:pt x="7908" y="6616"/>
                    <a:pt x="7719" y="6900"/>
                  </a:cubicBezTo>
                  <a:lnTo>
                    <a:pt x="6270" y="3875"/>
                  </a:lnTo>
                  <a:cubicBezTo>
                    <a:pt x="6333" y="3655"/>
                    <a:pt x="6396" y="3434"/>
                    <a:pt x="6396" y="3182"/>
                  </a:cubicBezTo>
                  <a:cubicBezTo>
                    <a:pt x="6396" y="2584"/>
                    <a:pt x="6144" y="2080"/>
                    <a:pt x="5703" y="1764"/>
                  </a:cubicBezTo>
                  <a:lnTo>
                    <a:pt x="5703" y="1071"/>
                  </a:lnTo>
                  <a:cubicBezTo>
                    <a:pt x="5703" y="473"/>
                    <a:pt x="5230" y="0"/>
                    <a:pt x="46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1"/>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CASOS DE USO</a:t>
            </a:r>
            <a:endParaRPr dirty="0"/>
          </a:p>
        </p:txBody>
      </p:sp>
      <p:sp>
        <p:nvSpPr>
          <p:cNvPr id="392" name="Google Shape;392;p51"/>
          <p:cNvSpPr txBox="1">
            <a:spLocks noGrp="1"/>
          </p:cNvSpPr>
          <p:nvPr>
            <p:ph type="ctrTitle" idx="4294967295"/>
          </p:nvPr>
        </p:nvSpPr>
        <p:spPr>
          <a:xfrm>
            <a:off x="1720186" y="2608263"/>
            <a:ext cx="1247775" cy="5778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1600" dirty="0">
                <a:solidFill>
                  <a:schemeClr val="lt1"/>
                </a:solidFill>
              </a:rPr>
              <a:t>Invocar al Bot</a:t>
            </a:r>
            <a:endParaRPr sz="1600" dirty="0"/>
          </a:p>
        </p:txBody>
      </p:sp>
      <p:sp>
        <p:nvSpPr>
          <p:cNvPr id="400" name="Google Shape;400;p51"/>
          <p:cNvSpPr txBox="1">
            <a:spLocks noGrp="1"/>
          </p:cNvSpPr>
          <p:nvPr>
            <p:ph type="subTitle" idx="4294967295"/>
          </p:nvPr>
        </p:nvSpPr>
        <p:spPr>
          <a:xfrm>
            <a:off x="1653510" y="3017838"/>
            <a:ext cx="1381125" cy="1076325"/>
          </a:xfrm>
          <a:prstGeom prst="rect">
            <a:avLst/>
          </a:prstGeom>
        </p:spPr>
        <p:txBody>
          <a:bodyPr spcFirstLastPara="1" wrap="square" lIns="91425" tIns="91425" rIns="91425" bIns="91425" anchor="t" anchorCtr="0">
            <a:noAutofit/>
          </a:bodyPr>
          <a:lstStyle/>
          <a:p>
            <a:pPr marL="0" lvl="0" indent="0" algn="ctr">
              <a:lnSpc>
                <a:spcPct val="100000"/>
              </a:lnSpc>
              <a:buClr>
                <a:schemeClr val="dk1"/>
              </a:buClr>
              <a:buSzPts val="1100"/>
              <a:buNone/>
            </a:pPr>
            <a:r>
              <a:rPr lang="es-MX" sz="1200" dirty="0"/>
              <a:t>El usuario requiere iniciar el Bot y lanza el comando de voz para acceder a él.</a:t>
            </a:r>
            <a:endParaRPr sz="1200" dirty="0"/>
          </a:p>
          <a:p>
            <a:pPr marL="0" lvl="0" indent="0" algn="ctr" rtl="0">
              <a:lnSpc>
                <a:spcPct val="100000"/>
              </a:lnSpc>
              <a:spcBef>
                <a:spcPts val="1600"/>
              </a:spcBef>
              <a:spcAft>
                <a:spcPts val="1600"/>
              </a:spcAft>
              <a:buNone/>
            </a:pPr>
            <a:endParaRPr sz="1200" dirty="0"/>
          </a:p>
        </p:txBody>
      </p:sp>
      <p:sp>
        <p:nvSpPr>
          <p:cNvPr id="401" name="Google Shape;401;p51"/>
          <p:cNvSpPr txBox="1">
            <a:spLocks noGrp="1"/>
          </p:cNvSpPr>
          <p:nvPr>
            <p:ph type="ctrTitle" idx="4294967295"/>
          </p:nvPr>
        </p:nvSpPr>
        <p:spPr>
          <a:xfrm>
            <a:off x="3088838" y="2868613"/>
            <a:ext cx="1247775" cy="5778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MX" sz="1600" dirty="0">
                <a:solidFill>
                  <a:schemeClr val="lt1"/>
                </a:solidFill>
              </a:rPr>
              <a:t>Primera interacción</a:t>
            </a:r>
            <a:endParaRPr sz="1600" dirty="0"/>
          </a:p>
        </p:txBody>
      </p:sp>
      <p:sp>
        <p:nvSpPr>
          <p:cNvPr id="402" name="Google Shape;402;p51"/>
          <p:cNvSpPr txBox="1">
            <a:spLocks noGrp="1"/>
          </p:cNvSpPr>
          <p:nvPr>
            <p:ph type="subTitle" idx="4294967295"/>
          </p:nvPr>
        </p:nvSpPr>
        <p:spPr>
          <a:xfrm>
            <a:off x="3009692" y="3279210"/>
            <a:ext cx="1381125" cy="1077913"/>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s-MX" sz="1200" dirty="0"/>
              <a:t>Alexa brinda una breve introducción, para que el usuario conozca el funcionamiento del Bot.</a:t>
            </a:r>
            <a:endParaRPr sz="1200" dirty="0"/>
          </a:p>
        </p:txBody>
      </p:sp>
      <p:sp>
        <p:nvSpPr>
          <p:cNvPr id="403" name="Google Shape;403;p51"/>
          <p:cNvSpPr txBox="1">
            <a:spLocks noGrp="1"/>
          </p:cNvSpPr>
          <p:nvPr>
            <p:ph type="ctrTitle" idx="4294967295"/>
          </p:nvPr>
        </p:nvSpPr>
        <p:spPr>
          <a:xfrm>
            <a:off x="4531242" y="2630488"/>
            <a:ext cx="1381125" cy="5778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MX" sz="1600" dirty="0">
                <a:solidFill>
                  <a:schemeClr val="lt1"/>
                </a:solidFill>
              </a:rPr>
              <a:t>Curiosidades</a:t>
            </a:r>
            <a:endParaRPr sz="1600" dirty="0"/>
          </a:p>
        </p:txBody>
      </p:sp>
      <p:sp>
        <p:nvSpPr>
          <p:cNvPr id="404" name="Google Shape;404;p51"/>
          <p:cNvSpPr txBox="1">
            <a:spLocks noGrp="1"/>
          </p:cNvSpPr>
          <p:nvPr>
            <p:ph type="subTitle" idx="4294967295"/>
          </p:nvPr>
        </p:nvSpPr>
        <p:spPr>
          <a:xfrm>
            <a:off x="4537524" y="3017838"/>
            <a:ext cx="1381125" cy="1076325"/>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s-MX" sz="1200" dirty="0"/>
              <a:t>Alexa proporciona una respuesta superficial con respecto a la pregunta del usuario.</a:t>
            </a:r>
            <a:endParaRPr sz="1200" dirty="0"/>
          </a:p>
        </p:txBody>
      </p:sp>
      <p:sp>
        <p:nvSpPr>
          <p:cNvPr id="405" name="Google Shape;405;p51"/>
          <p:cNvSpPr txBox="1">
            <a:spLocks noGrp="1"/>
          </p:cNvSpPr>
          <p:nvPr>
            <p:ph type="ctrTitle" idx="4294967295"/>
          </p:nvPr>
        </p:nvSpPr>
        <p:spPr>
          <a:xfrm>
            <a:off x="6113278" y="2868613"/>
            <a:ext cx="1247775" cy="5778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MX" sz="1600" dirty="0">
                <a:solidFill>
                  <a:schemeClr val="lt1"/>
                </a:solidFill>
              </a:rPr>
              <a:t>Preguntas frecuentes</a:t>
            </a:r>
            <a:endParaRPr sz="1600" dirty="0"/>
          </a:p>
        </p:txBody>
      </p:sp>
      <p:sp>
        <p:nvSpPr>
          <p:cNvPr id="406" name="Google Shape;406;p51"/>
          <p:cNvSpPr txBox="1">
            <a:spLocks noGrp="1"/>
          </p:cNvSpPr>
          <p:nvPr>
            <p:ph type="subTitle" idx="4294967295"/>
          </p:nvPr>
        </p:nvSpPr>
        <p:spPr>
          <a:xfrm>
            <a:off x="6046602" y="3254376"/>
            <a:ext cx="1381125" cy="1076325"/>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s-MX" sz="1200" dirty="0"/>
              <a:t> El usuario desea conocer la respuesta a una pregunta "Básica" relacionada con la IA, y pregunta a skill para responder su duda.</a:t>
            </a:r>
            <a:endParaRPr sz="1000" dirty="0"/>
          </a:p>
        </p:txBody>
      </p:sp>
      <p:sp>
        <p:nvSpPr>
          <p:cNvPr id="391" name="Google Shape;391;p51"/>
          <p:cNvSpPr txBox="1">
            <a:spLocks noGrp="1"/>
          </p:cNvSpPr>
          <p:nvPr>
            <p:ph type="ctrTitle" idx="4294967295"/>
          </p:nvPr>
        </p:nvSpPr>
        <p:spPr>
          <a:xfrm>
            <a:off x="1958178" y="1734837"/>
            <a:ext cx="784225" cy="5191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2400" dirty="0"/>
              <a:t>CU01</a:t>
            </a:r>
            <a:endParaRPr sz="2400" dirty="0"/>
          </a:p>
        </p:txBody>
      </p:sp>
      <p:grpSp>
        <p:nvGrpSpPr>
          <p:cNvPr id="389" name="Google Shape;389;p51"/>
          <p:cNvGrpSpPr/>
          <p:nvPr/>
        </p:nvGrpSpPr>
        <p:grpSpPr>
          <a:xfrm>
            <a:off x="1781155" y="1554075"/>
            <a:ext cx="1095440" cy="1214365"/>
            <a:chOff x="1781155" y="1973175"/>
            <a:chExt cx="1095440" cy="1214365"/>
          </a:xfrm>
        </p:grpSpPr>
        <p:cxnSp>
          <p:nvCxnSpPr>
            <p:cNvPr id="390" name="Google Shape;390;p51"/>
            <p:cNvCxnSpPr>
              <a:cxnSpLocks/>
            </p:cNvCxnSpPr>
            <p:nvPr/>
          </p:nvCxnSpPr>
          <p:spPr>
            <a:xfrm>
              <a:off x="2334375" y="2750440"/>
              <a:ext cx="0" cy="437100"/>
            </a:xfrm>
            <a:prstGeom prst="straightConnector1">
              <a:avLst/>
            </a:prstGeom>
            <a:noFill/>
            <a:ln w="19050" cap="flat" cmpd="sng">
              <a:solidFill>
                <a:srgbClr val="FFFFFF"/>
              </a:solidFill>
              <a:prstDash val="solid"/>
              <a:round/>
              <a:headEnd type="none" w="med" len="med"/>
              <a:tailEnd type="diamond" w="med" len="med"/>
            </a:ln>
          </p:spPr>
        </p:cxnSp>
        <p:sp>
          <p:nvSpPr>
            <p:cNvPr id="393" name="Google Shape;393;p51"/>
            <p:cNvSpPr/>
            <p:nvPr/>
          </p:nvSpPr>
          <p:spPr>
            <a:xfrm>
              <a:off x="1781155"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51"/>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51"/>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51"/>
            <p:cNvSpPr/>
            <p:nvPr/>
          </p:nvSpPr>
          <p:spPr>
            <a:xfrm>
              <a:off x="1882902" y="2060446"/>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89;p51">
            <a:extLst>
              <a:ext uri="{FF2B5EF4-FFF2-40B4-BE49-F238E27FC236}">
                <a16:creationId xmlns:a16="http://schemas.microsoft.com/office/drawing/2014/main" id="{14373471-9307-4CB0-B62E-A186CDDB4BF6}"/>
              </a:ext>
            </a:extLst>
          </p:cNvPr>
          <p:cNvGrpSpPr/>
          <p:nvPr/>
        </p:nvGrpSpPr>
        <p:grpSpPr>
          <a:xfrm>
            <a:off x="3175370" y="1549150"/>
            <a:ext cx="1095440" cy="1241150"/>
            <a:chOff x="1781155" y="1973175"/>
            <a:chExt cx="1095440" cy="1241150"/>
          </a:xfrm>
        </p:grpSpPr>
        <p:cxnSp>
          <p:nvCxnSpPr>
            <p:cNvPr id="40" name="Google Shape;390;p51">
              <a:extLst>
                <a:ext uri="{FF2B5EF4-FFF2-40B4-BE49-F238E27FC236}">
                  <a16:creationId xmlns:a16="http://schemas.microsoft.com/office/drawing/2014/main" id="{902F5D9D-3DC4-4866-ADFB-0B0AD3912BE8}"/>
                </a:ext>
              </a:extLst>
            </p:cNvPr>
            <p:cNvCxnSpPr/>
            <p:nvPr/>
          </p:nvCxnSpPr>
          <p:spPr>
            <a:xfrm>
              <a:off x="2306040" y="2777225"/>
              <a:ext cx="0" cy="437100"/>
            </a:xfrm>
            <a:prstGeom prst="straightConnector1">
              <a:avLst/>
            </a:prstGeom>
            <a:noFill/>
            <a:ln w="19050" cap="flat" cmpd="sng">
              <a:solidFill>
                <a:srgbClr val="FFFFFF"/>
              </a:solidFill>
              <a:prstDash val="solid"/>
              <a:round/>
              <a:headEnd type="none" w="med" len="med"/>
              <a:tailEnd type="diamond" w="med" len="med"/>
            </a:ln>
          </p:spPr>
        </p:cxnSp>
        <p:sp>
          <p:nvSpPr>
            <p:cNvPr id="41" name="Google Shape;393;p51">
              <a:extLst>
                <a:ext uri="{FF2B5EF4-FFF2-40B4-BE49-F238E27FC236}">
                  <a16:creationId xmlns:a16="http://schemas.microsoft.com/office/drawing/2014/main" id="{670004D8-E5D7-49A3-B3B5-828420CA17B0}"/>
                </a:ext>
              </a:extLst>
            </p:cNvPr>
            <p:cNvSpPr/>
            <p:nvPr/>
          </p:nvSpPr>
          <p:spPr>
            <a:xfrm>
              <a:off x="1781155"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394;p51">
              <a:extLst>
                <a:ext uri="{FF2B5EF4-FFF2-40B4-BE49-F238E27FC236}">
                  <a16:creationId xmlns:a16="http://schemas.microsoft.com/office/drawing/2014/main" id="{15D5B252-A23B-4412-B217-10798A83DB87}"/>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395;p51">
              <a:extLst>
                <a:ext uri="{FF2B5EF4-FFF2-40B4-BE49-F238E27FC236}">
                  <a16:creationId xmlns:a16="http://schemas.microsoft.com/office/drawing/2014/main" id="{F8775A5B-A2DD-4297-940E-51BEF636B3EF}"/>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396;p51">
              <a:extLst>
                <a:ext uri="{FF2B5EF4-FFF2-40B4-BE49-F238E27FC236}">
                  <a16:creationId xmlns:a16="http://schemas.microsoft.com/office/drawing/2014/main" id="{42B20066-B537-4CA7-9D58-793BC056AD7C}"/>
                </a:ext>
              </a:extLst>
            </p:cNvPr>
            <p:cNvSpPr/>
            <p:nvPr/>
          </p:nvSpPr>
          <p:spPr>
            <a:xfrm>
              <a:off x="1882902" y="2060446"/>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391;p51">
            <a:extLst>
              <a:ext uri="{FF2B5EF4-FFF2-40B4-BE49-F238E27FC236}">
                <a16:creationId xmlns:a16="http://schemas.microsoft.com/office/drawing/2014/main" id="{63751F75-0D92-452C-B357-C51E12E1F261}"/>
              </a:ext>
            </a:extLst>
          </p:cNvPr>
          <p:cNvSpPr txBox="1">
            <a:spLocks/>
          </p:cNvSpPr>
          <p:nvPr/>
        </p:nvSpPr>
        <p:spPr>
          <a:xfrm>
            <a:off x="3330715" y="1734950"/>
            <a:ext cx="784800" cy="51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es-MX" sz="2400" dirty="0"/>
              <a:t>CU02</a:t>
            </a:r>
          </a:p>
        </p:txBody>
      </p:sp>
      <p:grpSp>
        <p:nvGrpSpPr>
          <p:cNvPr id="46" name="Google Shape;389;p51">
            <a:extLst>
              <a:ext uri="{FF2B5EF4-FFF2-40B4-BE49-F238E27FC236}">
                <a16:creationId xmlns:a16="http://schemas.microsoft.com/office/drawing/2014/main" id="{AF3FF338-F8DC-4A57-88E0-3978602D7123}"/>
              </a:ext>
            </a:extLst>
          </p:cNvPr>
          <p:cNvGrpSpPr/>
          <p:nvPr/>
        </p:nvGrpSpPr>
        <p:grpSpPr>
          <a:xfrm>
            <a:off x="4724879" y="1549150"/>
            <a:ext cx="1095440" cy="1219290"/>
            <a:chOff x="1781155" y="1973175"/>
            <a:chExt cx="1095440" cy="1219290"/>
          </a:xfrm>
        </p:grpSpPr>
        <p:cxnSp>
          <p:nvCxnSpPr>
            <p:cNvPr id="47" name="Google Shape;390;p51">
              <a:extLst>
                <a:ext uri="{FF2B5EF4-FFF2-40B4-BE49-F238E27FC236}">
                  <a16:creationId xmlns:a16="http://schemas.microsoft.com/office/drawing/2014/main" id="{171CBF7C-FB92-4B2F-9A0B-4988AFEB58E5}"/>
                </a:ext>
              </a:extLst>
            </p:cNvPr>
            <p:cNvCxnSpPr/>
            <p:nvPr/>
          </p:nvCxnSpPr>
          <p:spPr>
            <a:xfrm>
              <a:off x="2328854" y="2755365"/>
              <a:ext cx="0" cy="437100"/>
            </a:xfrm>
            <a:prstGeom prst="straightConnector1">
              <a:avLst/>
            </a:prstGeom>
            <a:noFill/>
            <a:ln w="19050" cap="flat" cmpd="sng">
              <a:solidFill>
                <a:srgbClr val="FFFFFF"/>
              </a:solidFill>
              <a:prstDash val="solid"/>
              <a:round/>
              <a:headEnd type="none" w="med" len="med"/>
              <a:tailEnd type="diamond" w="med" len="med"/>
            </a:ln>
          </p:spPr>
        </p:cxnSp>
        <p:sp>
          <p:nvSpPr>
            <p:cNvPr id="48" name="Google Shape;393;p51">
              <a:extLst>
                <a:ext uri="{FF2B5EF4-FFF2-40B4-BE49-F238E27FC236}">
                  <a16:creationId xmlns:a16="http://schemas.microsoft.com/office/drawing/2014/main" id="{A7866E41-8D0C-41BD-A5EE-0DE9AF6412F0}"/>
                </a:ext>
              </a:extLst>
            </p:cNvPr>
            <p:cNvSpPr/>
            <p:nvPr/>
          </p:nvSpPr>
          <p:spPr>
            <a:xfrm>
              <a:off x="1781155"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394;p51">
              <a:extLst>
                <a:ext uri="{FF2B5EF4-FFF2-40B4-BE49-F238E27FC236}">
                  <a16:creationId xmlns:a16="http://schemas.microsoft.com/office/drawing/2014/main" id="{66EBE182-394B-429F-9CCE-308C810C9EC3}"/>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395;p51">
              <a:extLst>
                <a:ext uri="{FF2B5EF4-FFF2-40B4-BE49-F238E27FC236}">
                  <a16:creationId xmlns:a16="http://schemas.microsoft.com/office/drawing/2014/main" id="{97EEB6FD-E9F8-4415-8FD8-69901B31557F}"/>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396;p51">
              <a:extLst>
                <a:ext uri="{FF2B5EF4-FFF2-40B4-BE49-F238E27FC236}">
                  <a16:creationId xmlns:a16="http://schemas.microsoft.com/office/drawing/2014/main" id="{C9482A30-0F41-4B2E-A73F-CF847DCA6D1E}"/>
                </a:ext>
              </a:extLst>
            </p:cNvPr>
            <p:cNvSpPr/>
            <p:nvPr/>
          </p:nvSpPr>
          <p:spPr>
            <a:xfrm>
              <a:off x="1882902" y="2060446"/>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391;p51">
            <a:extLst>
              <a:ext uri="{FF2B5EF4-FFF2-40B4-BE49-F238E27FC236}">
                <a16:creationId xmlns:a16="http://schemas.microsoft.com/office/drawing/2014/main" id="{1434F80F-FFA7-4224-B3E0-8F72C749E3A0}"/>
              </a:ext>
            </a:extLst>
          </p:cNvPr>
          <p:cNvSpPr txBox="1">
            <a:spLocks/>
          </p:cNvSpPr>
          <p:nvPr/>
        </p:nvSpPr>
        <p:spPr>
          <a:xfrm>
            <a:off x="4880224" y="1734950"/>
            <a:ext cx="784800" cy="51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es-MX" sz="2400" dirty="0"/>
              <a:t>CU03</a:t>
            </a:r>
          </a:p>
        </p:txBody>
      </p:sp>
      <p:grpSp>
        <p:nvGrpSpPr>
          <p:cNvPr id="53" name="Google Shape;389;p51">
            <a:extLst>
              <a:ext uri="{FF2B5EF4-FFF2-40B4-BE49-F238E27FC236}">
                <a16:creationId xmlns:a16="http://schemas.microsoft.com/office/drawing/2014/main" id="{4D7BF887-7983-4806-A01D-818C7C8336BD}"/>
              </a:ext>
            </a:extLst>
          </p:cNvPr>
          <p:cNvGrpSpPr/>
          <p:nvPr/>
        </p:nvGrpSpPr>
        <p:grpSpPr>
          <a:xfrm>
            <a:off x="6212719" y="1549150"/>
            <a:ext cx="1095440" cy="1199050"/>
            <a:chOff x="1781155" y="1973175"/>
            <a:chExt cx="1095440" cy="1199050"/>
          </a:xfrm>
        </p:grpSpPr>
        <p:cxnSp>
          <p:nvCxnSpPr>
            <p:cNvPr id="54" name="Google Shape;390;p51">
              <a:extLst>
                <a:ext uri="{FF2B5EF4-FFF2-40B4-BE49-F238E27FC236}">
                  <a16:creationId xmlns:a16="http://schemas.microsoft.com/office/drawing/2014/main" id="{D26911EC-EBA3-4E9A-93B5-EE8E50AB8634}"/>
                </a:ext>
              </a:extLst>
            </p:cNvPr>
            <p:cNvCxnSpPr/>
            <p:nvPr/>
          </p:nvCxnSpPr>
          <p:spPr>
            <a:xfrm>
              <a:off x="2305602" y="2735125"/>
              <a:ext cx="0" cy="437100"/>
            </a:xfrm>
            <a:prstGeom prst="straightConnector1">
              <a:avLst/>
            </a:prstGeom>
            <a:noFill/>
            <a:ln w="19050" cap="flat" cmpd="sng">
              <a:solidFill>
                <a:srgbClr val="FFFFFF"/>
              </a:solidFill>
              <a:prstDash val="solid"/>
              <a:round/>
              <a:headEnd type="none" w="med" len="med"/>
              <a:tailEnd type="diamond" w="med" len="med"/>
            </a:ln>
          </p:spPr>
        </p:cxnSp>
        <p:sp>
          <p:nvSpPr>
            <p:cNvPr id="55" name="Google Shape;393;p51">
              <a:extLst>
                <a:ext uri="{FF2B5EF4-FFF2-40B4-BE49-F238E27FC236}">
                  <a16:creationId xmlns:a16="http://schemas.microsoft.com/office/drawing/2014/main" id="{82226CEC-C6B4-422C-B15A-20DDF1CFB9B0}"/>
                </a:ext>
              </a:extLst>
            </p:cNvPr>
            <p:cNvSpPr/>
            <p:nvPr/>
          </p:nvSpPr>
          <p:spPr>
            <a:xfrm>
              <a:off x="1781155"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394;p51">
              <a:extLst>
                <a:ext uri="{FF2B5EF4-FFF2-40B4-BE49-F238E27FC236}">
                  <a16:creationId xmlns:a16="http://schemas.microsoft.com/office/drawing/2014/main" id="{EE99AC82-3D6C-4FCF-BBD0-29E325C8488D}"/>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395;p51">
              <a:extLst>
                <a:ext uri="{FF2B5EF4-FFF2-40B4-BE49-F238E27FC236}">
                  <a16:creationId xmlns:a16="http://schemas.microsoft.com/office/drawing/2014/main" id="{D8C0B63C-80D5-4F94-BBBF-FFA5DB1670F0}"/>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396;p51">
              <a:extLst>
                <a:ext uri="{FF2B5EF4-FFF2-40B4-BE49-F238E27FC236}">
                  <a16:creationId xmlns:a16="http://schemas.microsoft.com/office/drawing/2014/main" id="{B4630FA6-9D09-4CAB-9EAF-DD79041A5034}"/>
                </a:ext>
              </a:extLst>
            </p:cNvPr>
            <p:cNvSpPr/>
            <p:nvPr/>
          </p:nvSpPr>
          <p:spPr>
            <a:xfrm>
              <a:off x="1882902" y="2060446"/>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391;p51">
            <a:extLst>
              <a:ext uri="{FF2B5EF4-FFF2-40B4-BE49-F238E27FC236}">
                <a16:creationId xmlns:a16="http://schemas.microsoft.com/office/drawing/2014/main" id="{BA7556F6-F80D-46A5-9C31-8A1B3F29D32A}"/>
              </a:ext>
            </a:extLst>
          </p:cNvPr>
          <p:cNvSpPr txBox="1">
            <a:spLocks/>
          </p:cNvSpPr>
          <p:nvPr/>
        </p:nvSpPr>
        <p:spPr>
          <a:xfrm>
            <a:off x="6368064" y="1734950"/>
            <a:ext cx="784800" cy="51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es-MX" sz="2400" dirty="0"/>
              <a:t>CU04</a:t>
            </a:r>
          </a:p>
        </p:txBody>
      </p:sp>
      <p:grpSp>
        <p:nvGrpSpPr>
          <p:cNvPr id="60" name="Google Shape;5754;p76">
            <a:extLst>
              <a:ext uri="{FF2B5EF4-FFF2-40B4-BE49-F238E27FC236}">
                <a16:creationId xmlns:a16="http://schemas.microsoft.com/office/drawing/2014/main" id="{717DEE8E-67E7-408C-B192-E956BA54C6BE}"/>
              </a:ext>
            </a:extLst>
          </p:cNvPr>
          <p:cNvGrpSpPr/>
          <p:nvPr/>
        </p:nvGrpSpPr>
        <p:grpSpPr>
          <a:xfrm>
            <a:off x="3330715" y="485914"/>
            <a:ext cx="522613" cy="670499"/>
            <a:chOff x="-50489600" y="1947400"/>
            <a:chExt cx="233150" cy="299125"/>
          </a:xfrm>
          <a:solidFill>
            <a:schemeClr val="bg2"/>
          </a:solidFill>
        </p:grpSpPr>
        <p:sp>
          <p:nvSpPr>
            <p:cNvPr id="61" name="Google Shape;5755;p76">
              <a:extLst>
                <a:ext uri="{FF2B5EF4-FFF2-40B4-BE49-F238E27FC236}">
                  <a16:creationId xmlns:a16="http://schemas.microsoft.com/office/drawing/2014/main" id="{23586677-89A1-4AB6-9703-B25A385376A8}"/>
                </a:ext>
              </a:extLst>
            </p:cNvPr>
            <p:cNvSpPr/>
            <p:nvPr/>
          </p:nvSpPr>
          <p:spPr>
            <a:xfrm>
              <a:off x="-50382475" y="2018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5756;p76">
              <a:extLst>
                <a:ext uri="{FF2B5EF4-FFF2-40B4-BE49-F238E27FC236}">
                  <a16:creationId xmlns:a16="http://schemas.microsoft.com/office/drawing/2014/main" id="{73C46D28-9B46-4611-B084-337087A4E91F}"/>
                </a:ext>
              </a:extLst>
            </p:cNvPr>
            <p:cNvSpPr/>
            <p:nvPr/>
          </p:nvSpPr>
          <p:spPr>
            <a:xfrm>
              <a:off x="-50489600" y="1947400"/>
              <a:ext cx="233150" cy="299125"/>
            </a:xfrm>
            <a:custGeom>
              <a:avLst/>
              <a:gdLst/>
              <a:ahLst/>
              <a:cxnLst/>
              <a:rect l="l" t="t" r="r" b="b"/>
              <a:pathLst>
                <a:path w="9326" h="11965" extrusionOk="0">
                  <a:moveTo>
                    <a:pt x="4632" y="725"/>
                  </a:moveTo>
                  <a:cubicBezTo>
                    <a:pt x="4821" y="725"/>
                    <a:pt x="4978" y="882"/>
                    <a:pt x="4978" y="1071"/>
                  </a:cubicBezTo>
                  <a:lnTo>
                    <a:pt x="4978" y="1449"/>
                  </a:lnTo>
                  <a:cubicBezTo>
                    <a:pt x="4884" y="1418"/>
                    <a:pt x="4758" y="1418"/>
                    <a:pt x="4632" y="1418"/>
                  </a:cubicBezTo>
                  <a:cubicBezTo>
                    <a:pt x="4506" y="1418"/>
                    <a:pt x="4411" y="1418"/>
                    <a:pt x="4285" y="1449"/>
                  </a:cubicBezTo>
                  <a:lnTo>
                    <a:pt x="4285" y="1071"/>
                  </a:lnTo>
                  <a:cubicBezTo>
                    <a:pt x="4285" y="882"/>
                    <a:pt x="4443" y="725"/>
                    <a:pt x="4632" y="725"/>
                  </a:cubicBezTo>
                  <a:close/>
                  <a:moveTo>
                    <a:pt x="4632" y="2143"/>
                  </a:moveTo>
                  <a:cubicBezTo>
                    <a:pt x="5230" y="2143"/>
                    <a:pt x="5703" y="2615"/>
                    <a:pt x="5703" y="3182"/>
                  </a:cubicBezTo>
                  <a:cubicBezTo>
                    <a:pt x="5703" y="3781"/>
                    <a:pt x="5230" y="4253"/>
                    <a:pt x="4632" y="4253"/>
                  </a:cubicBezTo>
                  <a:cubicBezTo>
                    <a:pt x="4033" y="4253"/>
                    <a:pt x="3592" y="3781"/>
                    <a:pt x="3592" y="3182"/>
                  </a:cubicBezTo>
                  <a:cubicBezTo>
                    <a:pt x="3592" y="2615"/>
                    <a:pt x="4033" y="2143"/>
                    <a:pt x="4632" y="2143"/>
                  </a:cubicBezTo>
                  <a:close/>
                  <a:moveTo>
                    <a:pt x="4632" y="5356"/>
                  </a:moveTo>
                  <a:lnTo>
                    <a:pt x="6018" y="8191"/>
                  </a:lnTo>
                  <a:cubicBezTo>
                    <a:pt x="5671" y="8349"/>
                    <a:pt x="5356" y="8443"/>
                    <a:pt x="4978" y="8443"/>
                  </a:cubicBezTo>
                  <a:lnTo>
                    <a:pt x="4978" y="8065"/>
                  </a:lnTo>
                  <a:cubicBezTo>
                    <a:pt x="4978" y="7876"/>
                    <a:pt x="4821" y="7719"/>
                    <a:pt x="4632" y="7719"/>
                  </a:cubicBezTo>
                  <a:cubicBezTo>
                    <a:pt x="4443" y="7719"/>
                    <a:pt x="4285" y="7876"/>
                    <a:pt x="4285" y="8065"/>
                  </a:cubicBezTo>
                  <a:lnTo>
                    <a:pt x="4285" y="8443"/>
                  </a:lnTo>
                  <a:cubicBezTo>
                    <a:pt x="3939" y="8380"/>
                    <a:pt x="3592" y="8317"/>
                    <a:pt x="3246" y="8191"/>
                  </a:cubicBezTo>
                  <a:lnTo>
                    <a:pt x="4632" y="5356"/>
                  </a:lnTo>
                  <a:close/>
                  <a:moveTo>
                    <a:pt x="3466" y="4505"/>
                  </a:moveTo>
                  <a:cubicBezTo>
                    <a:pt x="3624" y="4663"/>
                    <a:pt x="3844" y="4757"/>
                    <a:pt x="4096" y="4852"/>
                  </a:cubicBezTo>
                  <a:cubicBezTo>
                    <a:pt x="4033" y="5009"/>
                    <a:pt x="1481" y="10271"/>
                    <a:pt x="1450" y="10365"/>
                  </a:cubicBezTo>
                  <a:cubicBezTo>
                    <a:pt x="1381" y="10504"/>
                    <a:pt x="1261" y="10591"/>
                    <a:pt x="1127" y="10591"/>
                  </a:cubicBezTo>
                  <a:cubicBezTo>
                    <a:pt x="1078" y="10591"/>
                    <a:pt x="1028" y="10580"/>
                    <a:pt x="977" y="10554"/>
                  </a:cubicBezTo>
                  <a:cubicBezTo>
                    <a:pt x="820" y="10491"/>
                    <a:pt x="694" y="10271"/>
                    <a:pt x="788" y="10082"/>
                  </a:cubicBezTo>
                  <a:lnTo>
                    <a:pt x="3466" y="4505"/>
                  </a:lnTo>
                  <a:close/>
                  <a:moveTo>
                    <a:pt x="5829" y="4537"/>
                  </a:moveTo>
                  <a:lnTo>
                    <a:pt x="8507" y="10113"/>
                  </a:lnTo>
                  <a:cubicBezTo>
                    <a:pt x="8570" y="10271"/>
                    <a:pt x="8507" y="10523"/>
                    <a:pt x="8318" y="10586"/>
                  </a:cubicBezTo>
                  <a:cubicBezTo>
                    <a:pt x="8271" y="10599"/>
                    <a:pt x="8225" y="10606"/>
                    <a:pt x="8181" y="10606"/>
                  </a:cubicBezTo>
                  <a:cubicBezTo>
                    <a:pt x="8021" y="10606"/>
                    <a:pt x="7888" y="10521"/>
                    <a:pt x="7814" y="10397"/>
                  </a:cubicBezTo>
                  <a:cubicBezTo>
                    <a:pt x="7719" y="10176"/>
                    <a:pt x="5293" y="5167"/>
                    <a:pt x="5199" y="4883"/>
                  </a:cubicBezTo>
                  <a:cubicBezTo>
                    <a:pt x="5419" y="4820"/>
                    <a:pt x="5608" y="4694"/>
                    <a:pt x="5829" y="4537"/>
                  </a:cubicBezTo>
                  <a:close/>
                  <a:moveTo>
                    <a:pt x="4632" y="0"/>
                  </a:moveTo>
                  <a:cubicBezTo>
                    <a:pt x="4033" y="0"/>
                    <a:pt x="3592" y="473"/>
                    <a:pt x="3592" y="1071"/>
                  </a:cubicBezTo>
                  <a:lnTo>
                    <a:pt x="3592" y="1764"/>
                  </a:lnTo>
                  <a:cubicBezTo>
                    <a:pt x="3151" y="2080"/>
                    <a:pt x="2867" y="2584"/>
                    <a:pt x="2867" y="3182"/>
                  </a:cubicBezTo>
                  <a:cubicBezTo>
                    <a:pt x="2867" y="3434"/>
                    <a:pt x="2899" y="3655"/>
                    <a:pt x="3025" y="3875"/>
                  </a:cubicBezTo>
                  <a:lnTo>
                    <a:pt x="1576" y="6900"/>
                  </a:lnTo>
                  <a:cubicBezTo>
                    <a:pt x="1355" y="6648"/>
                    <a:pt x="1229" y="6396"/>
                    <a:pt x="1103" y="6081"/>
                  </a:cubicBezTo>
                  <a:cubicBezTo>
                    <a:pt x="1032" y="5914"/>
                    <a:pt x="906" y="5837"/>
                    <a:pt x="767" y="5837"/>
                  </a:cubicBezTo>
                  <a:cubicBezTo>
                    <a:pt x="722" y="5837"/>
                    <a:pt x="676" y="5845"/>
                    <a:pt x="631" y="5860"/>
                  </a:cubicBezTo>
                  <a:cubicBezTo>
                    <a:pt x="442" y="5955"/>
                    <a:pt x="347" y="6144"/>
                    <a:pt x="442" y="6333"/>
                  </a:cubicBezTo>
                  <a:cubicBezTo>
                    <a:pt x="631" y="6805"/>
                    <a:pt x="883" y="7215"/>
                    <a:pt x="1229" y="7593"/>
                  </a:cubicBezTo>
                  <a:lnTo>
                    <a:pt x="158" y="9798"/>
                  </a:lnTo>
                  <a:cubicBezTo>
                    <a:pt x="1" y="10208"/>
                    <a:pt x="64" y="10649"/>
                    <a:pt x="347" y="10964"/>
                  </a:cubicBezTo>
                  <a:lnTo>
                    <a:pt x="95" y="11468"/>
                  </a:lnTo>
                  <a:cubicBezTo>
                    <a:pt x="32" y="11625"/>
                    <a:pt x="95" y="11846"/>
                    <a:pt x="253" y="11941"/>
                  </a:cubicBezTo>
                  <a:cubicBezTo>
                    <a:pt x="293" y="11957"/>
                    <a:pt x="340" y="11965"/>
                    <a:pt x="389" y="11965"/>
                  </a:cubicBezTo>
                  <a:cubicBezTo>
                    <a:pt x="528" y="11965"/>
                    <a:pt x="678" y="11900"/>
                    <a:pt x="725" y="11783"/>
                  </a:cubicBezTo>
                  <a:lnTo>
                    <a:pt x="977" y="11247"/>
                  </a:lnTo>
                  <a:cubicBezTo>
                    <a:pt x="1027" y="11255"/>
                    <a:pt x="1077" y="11258"/>
                    <a:pt x="1127" y="11258"/>
                  </a:cubicBezTo>
                  <a:cubicBezTo>
                    <a:pt x="1521" y="11258"/>
                    <a:pt x="1912" y="11040"/>
                    <a:pt x="2080" y="10649"/>
                  </a:cubicBezTo>
                  <a:lnTo>
                    <a:pt x="2930" y="8822"/>
                  </a:lnTo>
                  <a:cubicBezTo>
                    <a:pt x="3372" y="8979"/>
                    <a:pt x="3813" y="9105"/>
                    <a:pt x="4285" y="9137"/>
                  </a:cubicBezTo>
                  <a:lnTo>
                    <a:pt x="4285" y="9483"/>
                  </a:lnTo>
                  <a:cubicBezTo>
                    <a:pt x="4285" y="9704"/>
                    <a:pt x="4443" y="9861"/>
                    <a:pt x="4632" y="9861"/>
                  </a:cubicBezTo>
                  <a:cubicBezTo>
                    <a:pt x="4821" y="9861"/>
                    <a:pt x="4978" y="9704"/>
                    <a:pt x="4978" y="9483"/>
                  </a:cubicBezTo>
                  <a:lnTo>
                    <a:pt x="4978" y="9137"/>
                  </a:lnTo>
                  <a:cubicBezTo>
                    <a:pt x="5451" y="9105"/>
                    <a:pt x="5892" y="9011"/>
                    <a:pt x="6333" y="8822"/>
                  </a:cubicBezTo>
                  <a:lnTo>
                    <a:pt x="7184" y="10649"/>
                  </a:lnTo>
                  <a:cubicBezTo>
                    <a:pt x="7382" y="11016"/>
                    <a:pt x="7732" y="11257"/>
                    <a:pt x="8143" y="11257"/>
                  </a:cubicBezTo>
                  <a:cubicBezTo>
                    <a:pt x="8190" y="11257"/>
                    <a:pt x="8238" y="11254"/>
                    <a:pt x="8286" y="11247"/>
                  </a:cubicBezTo>
                  <a:lnTo>
                    <a:pt x="8538" y="11783"/>
                  </a:lnTo>
                  <a:cubicBezTo>
                    <a:pt x="8585" y="11900"/>
                    <a:pt x="8718" y="11965"/>
                    <a:pt x="8861" y="11965"/>
                  </a:cubicBezTo>
                  <a:cubicBezTo>
                    <a:pt x="8911" y="11965"/>
                    <a:pt x="8962" y="11957"/>
                    <a:pt x="9011" y="11941"/>
                  </a:cubicBezTo>
                  <a:cubicBezTo>
                    <a:pt x="9168" y="11846"/>
                    <a:pt x="9231" y="11657"/>
                    <a:pt x="9168" y="11468"/>
                  </a:cubicBezTo>
                  <a:lnTo>
                    <a:pt x="8916" y="10964"/>
                  </a:lnTo>
                  <a:cubicBezTo>
                    <a:pt x="9200" y="10649"/>
                    <a:pt x="9326" y="10208"/>
                    <a:pt x="9137" y="9798"/>
                  </a:cubicBezTo>
                  <a:lnTo>
                    <a:pt x="8066" y="7593"/>
                  </a:lnTo>
                  <a:cubicBezTo>
                    <a:pt x="8381" y="7246"/>
                    <a:pt x="8664" y="6805"/>
                    <a:pt x="8853" y="6333"/>
                  </a:cubicBezTo>
                  <a:cubicBezTo>
                    <a:pt x="8916" y="6144"/>
                    <a:pt x="8853" y="5955"/>
                    <a:pt x="8664" y="5860"/>
                  </a:cubicBezTo>
                  <a:cubicBezTo>
                    <a:pt x="8611" y="5845"/>
                    <a:pt x="8559" y="5837"/>
                    <a:pt x="8511" y="5837"/>
                  </a:cubicBezTo>
                  <a:cubicBezTo>
                    <a:pt x="8360" y="5837"/>
                    <a:pt x="8240" y="5914"/>
                    <a:pt x="8192" y="6081"/>
                  </a:cubicBezTo>
                  <a:cubicBezTo>
                    <a:pt x="8066" y="6333"/>
                    <a:pt x="7908" y="6616"/>
                    <a:pt x="7719" y="6900"/>
                  </a:cubicBezTo>
                  <a:lnTo>
                    <a:pt x="6270" y="3875"/>
                  </a:lnTo>
                  <a:cubicBezTo>
                    <a:pt x="6333" y="3655"/>
                    <a:pt x="6396" y="3434"/>
                    <a:pt x="6396" y="3182"/>
                  </a:cubicBezTo>
                  <a:cubicBezTo>
                    <a:pt x="6396" y="2584"/>
                    <a:pt x="6144" y="2080"/>
                    <a:pt x="5703" y="1764"/>
                  </a:cubicBezTo>
                  <a:lnTo>
                    <a:pt x="5703" y="1071"/>
                  </a:lnTo>
                  <a:cubicBezTo>
                    <a:pt x="5703" y="473"/>
                    <a:pt x="5230" y="0"/>
                    <a:pt x="46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1026" name="Picture 2">
            <a:extLst>
              <a:ext uri="{FF2B5EF4-FFF2-40B4-BE49-F238E27FC236}">
                <a16:creationId xmlns:a16="http://schemas.microsoft.com/office/drawing/2014/main" id="{F8967337-7B97-4F23-ABF6-798F49CC6FF7}"/>
              </a:ext>
            </a:extLst>
          </p:cNvPr>
          <p:cNvPicPr>
            <a:picLocks noChangeAspect="1" noChangeArrowheads="1"/>
          </p:cNvPicPr>
          <p:nvPr/>
        </p:nvPicPr>
        <p:blipFill>
          <a:blip r:embed="rId3">
            <a:duotone>
              <a:prstClr val="black"/>
              <a:schemeClr val="tx1">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777468" y="0"/>
            <a:ext cx="7589064" cy="5242766"/>
          </a:xfrm>
          <a:prstGeom prst="rect">
            <a:avLst/>
          </a:prstGeom>
          <a:noFill/>
          <a:extLst>
            <a:ext uri="{909E8E84-426E-40DD-AFC4-6F175D3DCCD1}">
              <a14:hiddenFill xmlns:a14="http://schemas.microsoft.com/office/drawing/2010/main">
                <a:solidFill>
                  <a:srgbClr val="FFFFFF"/>
                </a:solidFill>
              </a14:hiddenFill>
            </a:ext>
          </a:extLst>
        </p:spPr>
      </p:pic>
      <p:sp>
        <p:nvSpPr>
          <p:cNvPr id="494" name="Google Shape;494;p54"/>
          <p:cNvSpPr txBox="1">
            <a:spLocks noGrp="1"/>
          </p:cNvSpPr>
          <p:nvPr>
            <p:ph type="ctrTitle"/>
          </p:nvPr>
        </p:nvSpPr>
        <p:spPr>
          <a:xfrm flipH="1">
            <a:off x="4010583" y="352697"/>
            <a:ext cx="19584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solidFill>
                  <a:schemeClr val="accent6"/>
                </a:solidFill>
              </a:rPr>
              <a:t>LÓGICA</a:t>
            </a:r>
            <a:endParaRPr dirty="0">
              <a:solidFill>
                <a:schemeClr val="accent6"/>
              </a:solidFill>
            </a:endParaRPr>
          </a:p>
        </p:txBody>
      </p:sp>
      <p:grpSp>
        <p:nvGrpSpPr>
          <p:cNvPr id="9" name="Google Shape;5754;p76">
            <a:extLst>
              <a:ext uri="{FF2B5EF4-FFF2-40B4-BE49-F238E27FC236}">
                <a16:creationId xmlns:a16="http://schemas.microsoft.com/office/drawing/2014/main" id="{1E11C1E9-ABE3-49AF-B7DD-C4CB9458B875}"/>
              </a:ext>
            </a:extLst>
          </p:cNvPr>
          <p:cNvGrpSpPr/>
          <p:nvPr/>
        </p:nvGrpSpPr>
        <p:grpSpPr>
          <a:xfrm>
            <a:off x="5357952" y="391938"/>
            <a:ext cx="492028" cy="631259"/>
            <a:chOff x="-50489600" y="1947400"/>
            <a:chExt cx="233150" cy="299125"/>
          </a:xfrm>
          <a:solidFill>
            <a:schemeClr val="accent6"/>
          </a:solidFill>
        </p:grpSpPr>
        <p:sp>
          <p:nvSpPr>
            <p:cNvPr id="10" name="Google Shape;5755;p76">
              <a:extLst>
                <a:ext uri="{FF2B5EF4-FFF2-40B4-BE49-F238E27FC236}">
                  <a16:creationId xmlns:a16="http://schemas.microsoft.com/office/drawing/2014/main" id="{6EDA9B3F-B623-47C5-90C5-C36BB1F946D5}"/>
                </a:ext>
              </a:extLst>
            </p:cNvPr>
            <p:cNvSpPr/>
            <p:nvPr/>
          </p:nvSpPr>
          <p:spPr>
            <a:xfrm>
              <a:off x="-50382475" y="2018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756;p76">
              <a:extLst>
                <a:ext uri="{FF2B5EF4-FFF2-40B4-BE49-F238E27FC236}">
                  <a16:creationId xmlns:a16="http://schemas.microsoft.com/office/drawing/2014/main" id="{3777343D-5C0E-4A0A-AB13-C79D05910CD4}"/>
                </a:ext>
              </a:extLst>
            </p:cNvPr>
            <p:cNvSpPr/>
            <p:nvPr/>
          </p:nvSpPr>
          <p:spPr>
            <a:xfrm>
              <a:off x="-50489600" y="1947400"/>
              <a:ext cx="233150" cy="299125"/>
            </a:xfrm>
            <a:custGeom>
              <a:avLst/>
              <a:gdLst/>
              <a:ahLst/>
              <a:cxnLst/>
              <a:rect l="l" t="t" r="r" b="b"/>
              <a:pathLst>
                <a:path w="9326" h="11965" extrusionOk="0">
                  <a:moveTo>
                    <a:pt x="4632" y="725"/>
                  </a:moveTo>
                  <a:cubicBezTo>
                    <a:pt x="4821" y="725"/>
                    <a:pt x="4978" y="882"/>
                    <a:pt x="4978" y="1071"/>
                  </a:cubicBezTo>
                  <a:lnTo>
                    <a:pt x="4978" y="1449"/>
                  </a:lnTo>
                  <a:cubicBezTo>
                    <a:pt x="4884" y="1418"/>
                    <a:pt x="4758" y="1418"/>
                    <a:pt x="4632" y="1418"/>
                  </a:cubicBezTo>
                  <a:cubicBezTo>
                    <a:pt x="4506" y="1418"/>
                    <a:pt x="4411" y="1418"/>
                    <a:pt x="4285" y="1449"/>
                  </a:cubicBezTo>
                  <a:lnTo>
                    <a:pt x="4285" y="1071"/>
                  </a:lnTo>
                  <a:cubicBezTo>
                    <a:pt x="4285" y="882"/>
                    <a:pt x="4443" y="725"/>
                    <a:pt x="4632" y="725"/>
                  </a:cubicBezTo>
                  <a:close/>
                  <a:moveTo>
                    <a:pt x="4632" y="2143"/>
                  </a:moveTo>
                  <a:cubicBezTo>
                    <a:pt x="5230" y="2143"/>
                    <a:pt x="5703" y="2615"/>
                    <a:pt x="5703" y="3182"/>
                  </a:cubicBezTo>
                  <a:cubicBezTo>
                    <a:pt x="5703" y="3781"/>
                    <a:pt x="5230" y="4253"/>
                    <a:pt x="4632" y="4253"/>
                  </a:cubicBezTo>
                  <a:cubicBezTo>
                    <a:pt x="4033" y="4253"/>
                    <a:pt x="3592" y="3781"/>
                    <a:pt x="3592" y="3182"/>
                  </a:cubicBezTo>
                  <a:cubicBezTo>
                    <a:pt x="3592" y="2615"/>
                    <a:pt x="4033" y="2143"/>
                    <a:pt x="4632" y="2143"/>
                  </a:cubicBezTo>
                  <a:close/>
                  <a:moveTo>
                    <a:pt x="4632" y="5356"/>
                  </a:moveTo>
                  <a:lnTo>
                    <a:pt x="6018" y="8191"/>
                  </a:lnTo>
                  <a:cubicBezTo>
                    <a:pt x="5671" y="8349"/>
                    <a:pt x="5356" y="8443"/>
                    <a:pt x="4978" y="8443"/>
                  </a:cubicBezTo>
                  <a:lnTo>
                    <a:pt x="4978" y="8065"/>
                  </a:lnTo>
                  <a:cubicBezTo>
                    <a:pt x="4978" y="7876"/>
                    <a:pt x="4821" y="7719"/>
                    <a:pt x="4632" y="7719"/>
                  </a:cubicBezTo>
                  <a:cubicBezTo>
                    <a:pt x="4443" y="7719"/>
                    <a:pt x="4285" y="7876"/>
                    <a:pt x="4285" y="8065"/>
                  </a:cubicBezTo>
                  <a:lnTo>
                    <a:pt x="4285" y="8443"/>
                  </a:lnTo>
                  <a:cubicBezTo>
                    <a:pt x="3939" y="8380"/>
                    <a:pt x="3592" y="8317"/>
                    <a:pt x="3246" y="8191"/>
                  </a:cubicBezTo>
                  <a:lnTo>
                    <a:pt x="4632" y="5356"/>
                  </a:lnTo>
                  <a:close/>
                  <a:moveTo>
                    <a:pt x="3466" y="4505"/>
                  </a:moveTo>
                  <a:cubicBezTo>
                    <a:pt x="3624" y="4663"/>
                    <a:pt x="3844" y="4757"/>
                    <a:pt x="4096" y="4852"/>
                  </a:cubicBezTo>
                  <a:cubicBezTo>
                    <a:pt x="4033" y="5009"/>
                    <a:pt x="1481" y="10271"/>
                    <a:pt x="1450" y="10365"/>
                  </a:cubicBezTo>
                  <a:cubicBezTo>
                    <a:pt x="1381" y="10504"/>
                    <a:pt x="1261" y="10591"/>
                    <a:pt x="1127" y="10591"/>
                  </a:cubicBezTo>
                  <a:cubicBezTo>
                    <a:pt x="1078" y="10591"/>
                    <a:pt x="1028" y="10580"/>
                    <a:pt x="977" y="10554"/>
                  </a:cubicBezTo>
                  <a:cubicBezTo>
                    <a:pt x="820" y="10491"/>
                    <a:pt x="694" y="10271"/>
                    <a:pt x="788" y="10082"/>
                  </a:cubicBezTo>
                  <a:lnTo>
                    <a:pt x="3466" y="4505"/>
                  </a:lnTo>
                  <a:close/>
                  <a:moveTo>
                    <a:pt x="5829" y="4537"/>
                  </a:moveTo>
                  <a:lnTo>
                    <a:pt x="8507" y="10113"/>
                  </a:lnTo>
                  <a:cubicBezTo>
                    <a:pt x="8570" y="10271"/>
                    <a:pt x="8507" y="10523"/>
                    <a:pt x="8318" y="10586"/>
                  </a:cubicBezTo>
                  <a:cubicBezTo>
                    <a:pt x="8271" y="10599"/>
                    <a:pt x="8225" y="10606"/>
                    <a:pt x="8181" y="10606"/>
                  </a:cubicBezTo>
                  <a:cubicBezTo>
                    <a:pt x="8021" y="10606"/>
                    <a:pt x="7888" y="10521"/>
                    <a:pt x="7814" y="10397"/>
                  </a:cubicBezTo>
                  <a:cubicBezTo>
                    <a:pt x="7719" y="10176"/>
                    <a:pt x="5293" y="5167"/>
                    <a:pt x="5199" y="4883"/>
                  </a:cubicBezTo>
                  <a:cubicBezTo>
                    <a:pt x="5419" y="4820"/>
                    <a:pt x="5608" y="4694"/>
                    <a:pt x="5829" y="4537"/>
                  </a:cubicBezTo>
                  <a:close/>
                  <a:moveTo>
                    <a:pt x="4632" y="0"/>
                  </a:moveTo>
                  <a:cubicBezTo>
                    <a:pt x="4033" y="0"/>
                    <a:pt x="3592" y="473"/>
                    <a:pt x="3592" y="1071"/>
                  </a:cubicBezTo>
                  <a:lnTo>
                    <a:pt x="3592" y="1764"/>
                  </a:lnTo>
                  <a:cubicBezTo>
                    <a:pt x="3151" y="2080"/>
                    <a:pt x="2867" y="2584"/>
                    <a:pt x="2867" y="3182"/>
                  </a:cubicBezTo>
                  <a:cubicBezTo>
                    <a:pt x="2867" y="3434"/>
                    <a:pt x="2899" y="3655"/>
                    <a:pt x="3025" y="3875"/>
                  </a:cubicBezTo>
                  <a:lnTo>
                    <a:pt x="1576" y="6900"/>
                  </a:lnTo>
                  <a:cubicBezTo>
                    <a:pt x="1355" y="6648"/>
                    <a:pt x="1229" y="6396"/>
                    <a:pt x="1103" y="6081"/>
                  </a:cubicBezTo>
                  <a:cubicBezTo>
                    <a:pt x="1032" y="5914"/>
                    <a:pt x="906" y="5837"/>
                    <a:pt x="767" y="5837"/>
                  </a:cubicBezTo>
                  <a:cubicBezTo>
                    <a:pt x="722" y="5837"/>
                    <a:pt x="676" y="5845"/>
                    <a:pt x="631" y="5860"/>
                  </a:cubicBezTo>
                  <a:cubicBezTo>
                    <a:pt x="442" y="5955"/>
                    <a:pt x="347" y="6144"/>
                    <a:pt x="442" y="6333"/>
                  </a:cubicBezTo>
                  <a:cubicBezTo>
                    <a:pt x="631" y="6805"/>
                    <a:pt x="883" y="7215"/>
                    <a:pt x="1229" y="7593"/>
                  </a:cubicBezTo>
                  <a:lnTo>
                    <a:pt x="158" y="9798"/>
                  </a:lnTo>
                  <a:cubicBezTo>
                    <a:pt x="1" y="10208"/>
                    <a:pt x="64" y="10649"/>
                    <a:pt x="347" y="10964"/>
                  </a:cubicBezTo>
                  <a:lnTo>
                    <a:pt x="95" y="11468"/>
                  </a:lnTo>
                  <a:cubicBezTo>
                    <a:pt x="32" y="11625"/>
                    <a:pt x="95" y="11846"/>
                    <a:pt x="253" y="11941"/>
                  </a:cubicBezTo>
                  <a:cubicBezTo>
                    <a:pt x="293" y="11957"/>
                    <a:pt x="340" y="11965"/>
                    <a:pt x="389" y="11965"/>
                  </a:cubicBezTo>
                  <a:cubicBezTo>
                    <a:pt x="528" y="11965"/>
                    <a:pt x="678" y="11900"/>
                    <a:pt x="725" y="11783"/>
                  </a:cubicBezTo>
                  <a:lnTo>
                    <a:pt x="977" y="11247"/>
                  </a:lnTo>
                  <a:cubicBezTo>
                    <a:pt x="1027" y="11255"/>
                    <a:pt x="1077" y="11258"/>
                    <a:pt x="1127" y="11258"/>
                  </a:cubicBezTo>
                  <a:cubicBezTo>
                    <a:pt x="1521" y="11258"/>
                    <a:pt x="1912" y="11040"/>
                    <a:pt x="2080" y="10649"/>
                  </a:cubicBezTo>
                  <a:lnTo>
                    <a:pt x="2930" y="8822"/>
                  </a:lnTo>
                  <a:cubicBezTo>
                    <a:pt x="3372" y="8979"/>
                    <a:pt x="3813" y="9105"/>
                    <a:pt x="4285" y="9137"/>
                  </a:cubicBezTo>
                  <a:lnTo>
                    <a:pt x="4285" y="9483"/>
                  </a:lnTo>
                  <a:cubicBezTo>
                    <a:pt x="4285" y="9704"/>
                    <a:pt x="4443" y="9861"/>
                    <a:pt x="4632" y="9861"/>
                  </a:cubicBezTo>
                  <a:cubicBezTo>
                    <a:pt x="4821" y="9861"/>
                    <a:pt x="4978" y="9704"/>
                    <a:pt x="4978" y="9483"/>
                  </a:cubicBezTo>
                  <a:lnTo>
                    <a:pt x="4978" y="9137"/>
                  </a:lnTo>
                  <a:cubicBezTo>
                    <a:pt x="5451" y="9105"/>
                    <a:pt x="5892" y="9011"/>
                    <a:pt x="6333" y="8822"/>
                  </a:cubicBezTo>
                  <a:lnTo>
                    <a:pt x="7184" y="10649"/>
                  </a:lnTo>
                  <a:cubicBezTo>
                    <a:pt x="7382" y="11016"/>
                    <a:pt x="7732" y="11257"/>
                    <a:pt x="8143" y="11257"/>
                  </a:cubicBezTo>
                  <a:cubicBezTo>
                    <a:pt x="8190" y="11257"/>
                    <a:pt x="8238" y="11254"/>
                    <a:pt x="8286" y="11247"/>
                  </a:cubicBezTo>
                  <a:lnTo>
                    <a:pt x="8538" y="11783"/>
                  </a:lnTo>
                  <a:cubicBezTo>
                    <a:pt x="8585" y="11900"/>
                    <a:pt x="8718" y="11965"/>
                    <a:pt x="8861" y="11965"/>
                  </a:cubicBezTo>
                  <a:cubicBezTo>
                    <a:pt x="8911" y="11965"/>
                    <a:pt x="8962" y="11957"/>
                    <a:pt x="9011" y="11941"/>
                  </a:cubicBezTo>
                  <a:cubicBezTo>
                    <a:pt x="9168" y="11846"/>
                    <a:pt x="9231" y="11657"/>
                    <a:pt x="9168" y="11468"/>
                  </a:cubicBezTo>
                  <a:lnTo>
                    <a:pt x="8916" y="10964"/>
                  </a:lnTo>
                  <a:cubicBezTo>
                    <a:pt x="9200" y="10649"/>
                    <a:pt x="9326" y="10208"/>
                    <a:pt x="9137" y="9798"/>
                  </a:cubicBezTo>
                  <a:lnTo>
                    <a:pt x="8066" y="7593"/>
                  </a:lnTo>
                  <a:cubicBezTo>
                    <a:pt x="8381" y="7246"/>
                    <a:pt x="8664" y="6805"/>
                    <a:pt x="8853" y="6333"/>
                  </a:cubicBezTo>
                  <a:cubicBezTo>
                    <a:pt x="8916" y="6144"/>
                    <a:pt x="8853" y="5955"/>
                    <a:pt x="8664" y="5860"/>
                  </a:cubicBezTo>
                  <a:cubicBezTo>
                    <a:pt x="8611" y="5845"/>
                    <a:pt x="8559" y="5837"/>
                    <a:pt x="8511" y="5837"/>
                  </a:cubicBezTo>
                  <a:cubicBezTo>
                    <a:pt x="8360" y="5837"/>
                    <a:pt x="8240" y="5914"/>
                    <a:pt x="8192" y="6081"/>
                  </a:cubicBezTo>
                  <a:cubicBezTo>
                    <a:pt x="8066" y="6333"/>
                    <a:pt x="7908" y="6616"/>
                    <a:pt x="7719" y="6900"/>
                  </a:cubicBezTo>
                  <a:lnTo>
                    <a:pt x="6270" y="3875"/>
                  </a:lnTo>
                  <a:cubicBezTo>
                    <a:pt x="6333" y="3655"/>
                    <a:pt x="6396" y="3434"/>
                    <a:pt x="6396" y="3182"/>
                  </a:cubicBezTo>
                  <a:cubicBezTo>
                    <a:pt x="6396" y="2584"/>
                    <a:pt x="6144" y="2080"/>
                    <a:pt x="5703" y="1764"/>
                  </a:cubicBezTo>
                  <a:lnTo>
                    <a:pt x="5703" y="1071"/>
                  </a:lnTo>
                  <a:cubicBezTo>
                    <a:pt x="5703" y="473"/>
                    <a:pt x="5230" y="0"/>
                    <a:pt x="46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63"/>
          <p:cNvSpPr txBox="1">
            <a:spLocks noGrp="1"/>
          </p:cNvSpPr>
          <p:nvPr>
            <p:ph type="ctrTitle"/>
          </p:nvPr>
        </p:nvSpPr>
        <p:spPr>
          <a:xfrm flipH="1">
            <a:off x="5685025" y="241805"/>
            <a:ext cx="3244603"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MX" dirty="0"/>
              <a:t>IMPLEMENTACION</a:t>
            </a:r>
            <a:endParaRPr dirty="0"/>
          </a:p>
        </p:txBody>
      </p:sp>
      <p:sp>
        <p:nvSpPr>
          <p:cNvPr id="780" name="Google Shape;780;p63"/>
          <p:cNvSpPr txBox="1">
            <a:spLocks noGrp="1"/>
          </p:cNvSpPr>
          <p:nvPr>
            <p:ph type="ctrTitle" idx="4294967295"/>
          </p:nvPr>
        </p:nvSpPr>
        <p:spPr>
          <a:xfrm>
            <a:off x="4315680" y="916310"/>
            <a:ext cx="896937" cy="3365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chemeClr val="lt1"/>
                </a:solidFill>
              </a:rPr>
              <a:t>1</a:t>
            </a:r>
            <a:endParaRPr sz="1400" dirty="0"/>
          </a:p>
        </p:txBody>
      </p:sp>
      <p:sp>
        <p:nvSpPr>
          <p:cNvPr id="781" name="Google Shape;781;p63"/>
          <p:cNvSpPr txBox="1">
            <a:spLocks noGrp="1"/>
          </p:cNvSpPr>
          <p:nvPr>
            <p:ph type="subTitle" idx="4294967295"/>
          </p:nvPr>
        </p:nvSpPr>
        <p:spPr>
          <a:xfrm>
            <a:off x="3620389" y="1142477"/>
            <a:ext cx="2230437" cy="528637"/>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a:buNone/>
            </a:pPr>
            <a:r>
              <a:rPr lang="es-MX" sz="1000" dirty="0"/>
              <a:t>Código base de ASK</a:t>
            </a:r>
            <a:endParaRPr sz="1000" dirty="0"/>
          </a:p>
        </p:txBody>
      </p:sp>
      <p:sp>
        <p:nvSpPr>
          <p:cNvPr id="782" name="Google Shape;782;p63"/>
          <p:cNvSpPr txBox="1">
            <a:spLocks noGrp="1"/>
          </p:cNvSpPr>
          <p:nvPr>
            <p:ph type="ctrTitle" idx="4294967295"/>
          </p:nvPr>
        </p:nvSpPr>
        <p:spPr>
          <a:xfrm>
            <a:off x="5057103" y="2056136"/>
            <a:ext cx="896937" cy="3365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400" dirty="0">
                <a:solidFill>
                  <a:schemeClr val="lt1"/>
                </a:solidFill>
              </a:rPr>
              <a:t> 2</a:t>
            </a:r>
            <a:endParaRPr sz="1400" dirty="0"/>
          </a:p>
        </p:txBody>
      </p:sp>
      <p:sp>
        <p:nvSpPr>
          <p:cNvPr id="783" name="Google Shape;783;p63"/>
          <p:cNvSpPr txBox="1">
            <a:spLocks noGrp="1"/>
          </p:cNvSpPr>
          <p:nvPr>
            <p:ph type="subTitle" idx="4294967295"/>
          </p:nvPr>
        </p:nvSpPr>
        <p:spPr>
          <a:xfrm>
            <a:off x="4622128" y="2286323"/>
            <a:ext cx="1331912" cy="614363"/>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s-MX" sz="1000" dirty="0"/>
              <a:t>Intents básicos (Help, Stop, Negación y GetDatoCurioso)</a:t>
            </a:r>
            <a:endParaRPr sz="1000" dirty="0"/>
          </a:p>
          <a:p>
            <a:pPr marL="0" lvl="0" indent="0" algn="r" rtl="0">
              <a:lnSpc>
                <a:spcPct val="100000"/>
              </a:lnSpc>
              <a:spcBef>
                <a:spcPts val="1600"/>
              </a:spcBef>
              <a:spcAft>
                <a:spcPts val="0"/>
              </a:spcAft>
              <a:buClr>
                <a:schemeClr val="dk1"/>
              </a:buClr>
              <a:buSzPts val="1100"/>
              <a:buFont typeface="Arial"/>
              <a:buNone/>
            </a:pPr>
            <a:endParaRPr sz="1000" dirty="0"/>
          </a:p>
          <a:p>
            <a:pPr marL="0" lvl="0" indent="0" algn="r" rtl="0">
              <a:lnSpc>
                <a:spcPct val="100000"/>
              </a:lnSpc>
              <a:spcBef>
                <a:spcPts val="1600"/>
              </a:spcBef>
              <a:spcAft>
                <a:spcPts val="1600"/>
              </a:spcAft>
              <a:buNone/>
            </a:pPr>
            <a:endParaRPr sz="1000" dirty="0"/>
          </a:p>
        </p:txBody>
      </p:sp>
      <p:sp>
        <p:nvSpPr>
          <p:cNvPr id="784" name="Google Shape;784;p63"/>
          <p:cNvSpPr txBox="1">
            <a:spLocks noGrp="1"/>
          </p:cNvSpPr>
          <p:nvPr>
            <p:ph type="ctrTitle" idx="4294967295"/>
          </p:nvPr>
        </p:nvSpPr>
        <p:spPr>
          <a:xfrm>
            <a:off x="2562019" y="2239847"/>
            <a:ext cx="896938" cy="3381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chemeClr val="lt1"/>
                </a:solidFill>
              </a:rPr>
              <a:t>3</a:t>
            </a:r>
            <a:endParaRPr sz="1400" dirty="0"/>
          </a:p>
        </p:txBody>
      </p:sp>
      <p:sp>
        <p:nvSpPr>
          <p:cNvPr id="785" name="Google Shape;785;p63"/>
          <p:cNvSpPr txBox="1">
            <a:spLocks noGrp="1"/>
          </p:cNvSpPr>
          <p:nvPr>
            <p:ph type="subTitle" idx="4294967295"/>
          </p:nvPr>
        </p:nvSpPr>
        <p:spPr>
          <a:xfrm>
            <a:off x="2240787" y="2488689"/>
            <a:ext cx="1504950" cy="614362"/>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a:buNone/>
            </a:pPr>
            <a:r>
              <a:rPr lang="es-MX" sz="1000" dirty="0"/>
              <a:t>Next intent</a:t>
            </a:r>
            <a:endParaRPr sz="1000" dirty="0"/>
          </a:p>
        </p:txBody>
      </p:sp>
      <p:sp>
        <p:nvSpPr>
          <p:cNvPr id="786" name="Google Shape;786;p63"/>
          <p:cNvSpPr txBox="1">
            <a:spLocks noGrp="1"/>
          </p:cNvSpPr>
          <p:nvPr>
            <p:ph type="ctrTitle" idx="4294967295"/>
          </p:nvPr>
        </p:nvSpPr>
        <p:spPr>
          <a:xfrm>
            <a:off x="2471841" y="3524250"/>
            <a:ext cx="896938" cy="3365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chemeClr val="lt1"/>
                </a:solidFill>
              </a:rPr>
              <a:t>4</a:t>
            </a:r>
            <a:endParaRPr sz="1400" dirty="0"/>
          </a:p>
        </p:txBody>
      </p:sp>
      <p:sp>
        <p:nvSpPr>
          <p:cNvPr id="787" name="Google Shape;787;p63"/>
          <p:cNvSpPr txBox="1">
            <a:spLocks noGrp="1"/>
          </p:cNvSpPr>
          <p:nvPr>
            <p:ph type="subTitle" idx="4294967295"/>
          </p:nvPr>
        </p:nvSpPr>
        <p:spPr>
          <a:xfrm>
            <a:off x="2471841" y="3741738"/>
            <a:ext cx="1025525" cy="646112"/>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MX" sz="1000" dirty="0"/>
              <a:t>Dato curioso</a:t>
            </a:r>
            <a:endParaRPr sz="1000" dirty="0"/>
          </a:p>
          <a:p>
            <a:pPr marL="0" lvl="0" indent="0" algn="l" rtl="0">
              <a:lnSpc>
                <a:spcPct val="100000"/>
              </a:lnSpc>
              <a:spcBef>
                <a:spcPts val="1600"/>
              </a:spcBef>
              <a:spcAft>
                <a:spcPts val="1600"/>
              </a:spcAft>
              <a:buNone/>
            </a:pPr>
            <a:endParaRPr sz="1000" dirty="0"/>
          </a:p>
        </p:txBody>
      </p:sp>
      <p:sp>
        <p:nvSpPr>
          <p:cNvPr id="788" name="Google Shape;788;p63"/>
          <p:cNvSpPr txBox="1">
            <a:spLocks noGrp="1"/>
          </p:cNvSpPr>
          <p:nvPr>
            <p:ph type="ctrTitle" idx="4294967295"/>
          </p:nvPr>
        </p:nvSpPr>
        <p:spPr>
          <a:xfrm>
            <a:off x="4643222" y="3662886"/>
            <a:ext cx="896937" cy="3381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chemeClr val="lt1"/>
                </a:solidFill>
              </a:rPr>
              <a:t>5</a:t>
            </a:r>
            <a:endParaRPr sz="1400" dirty="0"/>
          </a:p>
        </p:txBody>
      </p:sp>
      <p:sp>
        <p:nvSpPr>
          <p:cNvPr id="789" name="Google Shape;789;p63"/>
          <p:cNvSpPr txBox="1">
            <a:spLocks noGrp="1"/>
          </p:cNvSpPr>
          <p:nvPr>
            <p:ph type="subTitle" idx="4294967295"/>
          </p:nvPr>
        </p:nvSpPr>
        <p:spPr>
          <a:xfrm>
            <a:off x="4169890" y="3877444"/>
            <a:ext cx="1770062" cy="64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a:buNone/>
            </a:pPr>
            <a:r>
              <a:rPr lang="es-MX" sz="1000" dirty="0"/>
              <a:t>Launch intent e introducción</a:t>
            </a:r>
            <a:endParaRPr sz="1000" dirty="0"/>
          </a:p>
        </p:txBody>
      </p:sp>
      <p:grpSp>
        <p:nvGrpSpPr>
          <p:cNvPr id="790" name="Google Shape;790;p63"/>
          <p:cNvGrpSpPr/>
          <p:nvPr/>
        </p:nvGrpSpPr>
        <p:grpSpPr>
          <a:xfrm>
            <a:off x="1915982" y="1467500"/>
            <a:ext cx="4561017" cy="3254589"/>
            <a:chOff x="2613858" y="1523425"/>
            <a:chExt cx="3920692" cy="2884211"/>
          </a:xfrm>
        </p:grpSpPr>
        <p:grpSp>
          <p:nvGrpSpPr>
            <p:cNvPr id="791" name="Google Shape;791;p63"/>
            <p:cNvGrpSpPr/>
            <p:nvPr/>
          </p:nvGrpSpPr>
          <p:grpSpPr>
            <a:xfrm>
              <a:off x="2613858" y="1523425"/>
              <a:ext cx="3920692" cy="2884211"/>
              <a:chOff x="2613858" y="1523425"/>
              <a:chExt cx="3920692" cy="2884211"/>
            </a:xfrm>
          </p:grpSpPr>
          <p:sp>
            <p:nvSpPr>
              <p:cNvPr id="792" name="Google Shape;792;p63"/>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93" name="Google Shape;793;p63"/>
              <p:cNvCxnSpPr/>
              <p:nvPr/>
            </p:nvCxnSpPr>
            <p:spPr>
              <a:xfrm>
                <a:off x="5045464" y="1523425"/>
                <a:ext cx="0" cy="181200"/>
              </a:xfrm>
              <a:prstGeom prst="straightConnector1">
                <a:avLst/>
              </a:prstGeom>
              <a:noFill/>
              <a:ln w="19050" cap="flat" cmpd="sng">
                <a:solidFill>
                  <a:srgbClr val="FFFFFF"/>
                </a:solidFill>
                <a:prstDash val="solid"/>
                <a:round/>
                <a:headEnd type="diamond" w="med" len="med"/>
                <a:tailEnd type="none" w="med" len="med"/>
              </a:ln>
            </p:spPr>
          </p:cxnSp>
          <p:sp>
            <p:nvSpPr>
              <p:cNvPr id="794" name="Google Shape;794;p63"/>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63"/>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63"/>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63"/>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98" name="Google Shape;798;p63"/>
              <p:cNvCxnSpPr/>
              <p:nvPr/>
            </p:nvCxnSpPr>
            <p:spPr>
              <a:xfrm rot="10800000">
                <a:off x="6107000" y="2426400"/>
                <a:ext cx="217200" cy="0"/>
              </a:xfrm>
              <a:prstGeom prst="straightConnector1">
                <a:avLst/>
              </a:prstGeom>
              <a:noFill/>
              <a:ln w="19050" cap="flat" cmpd="sng">
                <a:solidFill>
                  <a:srgbClr val="FFFFFF"/>
                </a:solidFill>
                <a:prstDash val="solid"/>
                <a:round/>
                <a:headEnd type="none" w="med" len="med"/>
                <a:tailEnd type="diamond" w="med" len="med"/>
              </a:ln>
            </p:spPr>
          </p:cxnSp>
          <p:cxnSp>
            <p:nvCxnSpPr>
              <p:cNvPr id="799" name="Google Shape;799;p63"/>
              <p:cNvCxnSpPr/>
              <p:nvPr/>
            </p:nvCxnSpPr>
            <p:spPr>
              <a:xfrm>
                <a:off x="3554714" y="2752425"/>
                <a:ext cx="0" cy="181200"/>
              </a:xfrm>
              <a:prstGeom prst="straightConnector1">
                <a:avLst/>
              </a:prstGeom>
              <a:noFill/>
              <a:ln w="19050" cap="flat" cmpd="sng">
                <a:solidFill>
                  <a:srgbClr val="FFFFFF"/>
                </a:solidFill>
                <a:prstDash val="solid"/>
                <a:round/>
                <a:headEnd type="diamond" w="med" len="med"/>
                <a:tailEnd type="none" w="med" len="med"/>
              </a:ln>
            </p:spPr>
          </p:cxnSp>
          <p:cxnSp>
            <p:nvCxnSpPr>
              <p:cNvPr id="800" name="Google Shape;800;p63"/>
              <p:cNvCxnSpPr/>
              <p:nvPr/>
            </p:nvCxnSpPr>
            <p:spPr>
              <a:xfrm rot="10800000">
                <a:off x="2823275" y="3659113"/>
                <a:ext cx="217200" cy="0"/>
              </a:xfrm>
              <a:prstGeom prst="straightConnector1">
                <a:avLst/>
              </a:prstGeom>
              <a:noFill/>
              <a:ln w="19050" cap="flat" cmpd="sng">
                <a:solidFill>
                  <a:srgbClr val="FFFFFF"/>
                </a:solidFill>
                <a:prstDash val="solid"/>
                <a:round/>
                <a:headEnd type="diamond" w="med" len="med"/>
                <a:tailEnd type="none" w="med" len="med"/>
              </a:ln>
            </p:spPr>
          </p:cxnSp>
          <p:cxnSp>
            <p:nvCxnSpPr>
              <p:cNvPr id="801" name="Google Shape;801;p63"/>
              <p:cNvCxnSpPr/>
              <p:nvPr/>
            </p:nvCxnSpPr>
            <p:spPr>
              <a:xfrm>
                <a:off x="5342951" y="3984825"/>
                <a:ext cx="0" cy="181200"/>
              </a:xfrm>
              <a:prstGeom prst="straightConnector1">
                <a:avLst/>
              </a:prstGeom>
              <a:noFill/>
              <a:ln w="19050" cap="flat" cmpd="sng">
                <a:solidFill>
                  <a:srgbClr val="FFFFFF"/>
                </a:solidFill>
                <a:prstDash val="solid"/>
                <a:round/>
                <a:headEnd type="diamond" w="med" len="med"/>
                <a:tailEnd type="none" w="med" len="med"/>
              </a:ln>
            </p:spPr>
          </p:cxnSp>
        </p:grpSp>
        <p:grpSp>
          <p:nvGrpSpPr>
            <p:cNvPr id="802" name="Google Shape;802;p63"/>
            <p:cNvGrpSpPr/>
            <p:nvPr/>
          </p:nvGrpSpPr>
          <p:grpSpPr>
            <a:xfrm>
              <a:off x="2691784" y="1805334"/>
              <a:ext cx="3761071" cy="2501708"/>
              <a:chOff x="2691784" y="1805334"/>
              <a:chExt cx="3761071" cy="2501708"/>
            </a:xfrm>
          </p:grpSpPr>
          <p:sp>
            <p:nvSpPr>
              <p:cNvPr id="803" name="Google Shape;803;p63"/>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63"/>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63"/>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63"/>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63"/>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63"/>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63"/>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3" name="Google Shape;6197;p76">
            <a:extLst>
              <a:ext uri="{FF2B5EF4-FFF2-40B4-BE49-F238E27FC236}">
                <a16:creationId xmlns:a16="http://schemas.microsoft.com/office/drawing/2014/main" id="{4F4BAA5A-5C7C-4F69-8D7F-E3566FF980AA}"/>
              </a:ext>
            </a:extLst>
          </p:cNvPr>
          <p:cNvGrpSpPr/>
          <p:nvPr/>
        </p:nvGrpSpPr>
        <p:grpSpPr>
          <a:xfrm>
            <a:off x="5428777" y="343833"/>
            <a:ext cx="512495" cy="452116"/>
            <a:chOff x="-45674075" y="3586425"/>
            <a:chExt cx="300900" cy="265450"/>
          </a:xfrm>
          <a:solidFill>
            <a:schemeClr val="bg2"/>
          </a:solidFill>
        </p:grpSpPr>
        <p:sp>
          <p:nvSpPr>
            <p:cNvPr id="34" name="Google Shape;6198;p76">
              <a:extLst>
                <a:ext uri="{FF2B5EF4-FFF2-40B4-BE49-F238E27FC236}">
                  <a16:creationId xmlns:a16="http://schemas.microsoft.com/office/drawing/2014/main" id="{D7E66D9F-4D6B-4FBE-9A03-0CC581B41C69}"/>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6199;p76">
              <a:extLst>
                <a:ext uri="{FF2B5EF4-FFF2-40B4-BE49-F238E27FC236}">
                  <a16:creationId xmlns:a16="http://schemas.microsoft.com/office/drawing/2014/main" id="{7CE7E696-7549-451A-98E0-5B8AFFA9056A}"/>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DF07872-15BD-42E2-8464-F129B7B4381B}"/>
              </a:ext>
            </a:extLst>
          </p:cNvPr>
          <p:cNvSpPr/>
          <p:nvPr/>
        </p:nvSpPr>
        <p:spPr>
          <a:xfrm>
            <a:off x="1" y="0"/>
            <a:ext cx="9189758" cy="1041400"/>
          </a:xfrm>
          <a:prstGeom prst="rect">
            <a:avLst/>
          </a:prstGeom>
          <a:solidFill>
            <a:srgbClr val="B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a:extLst>
              <a:ext uri="{FF2B5EF4-FFF2-40B4-BE49-F238E27FC236}">
                <a16:creationId xmlns:a16="http://schemas.microsoft.com/office/drawing/2014/main" id="{0013A2CD-91E8-4744-9C14-5C4997172B23}"/>
              </a:ext>
            </a:extLst>
          </p:cNvPr>
          <p:cNvSpPr>
            <a:spLocks noGrp="1"/>
          </p:cNvSpPr>
          <p:nvPr>
            <p:ph type="ctrTitle"/>
          </p:nvPr>
        </p:nvSpPr>
        <p:spPr>
          <a:xfrm flipH="1">
            <a:off x="416378" y="48657"/>
            <a:ext cx="6578700" cy="670500"/>
          </a:xfrm>
        </p:spPr>
        <p:txBody>
          <a:bodyPr/>
          <a:lstStyle/>
          <a:p>
            <a:r>
              <a:rPr lang="es-MX" dirty="0">
                <a:solidFill>
                  <a:schemeClr val="accent6"/>
                </a:solidFill>
              </a:rPr>
              <a:t>PROTOTIPO O BOSQUEJO DEL PRODUCTO</a:t>
            </a:r>
          </a:p>
        </p:txBody>
      </p:sp>
      <p:grpSp>
        <p:nvGrpSpPr>
          <p:cNvPr id="5" name="Google Shape;6197;p76">
            <a:extLst>
              <a:ext uri="{FF2B5EF4-FFF2-40B4-BE49-F238E27FC236}">
                <a16:creationId xmlns:a16="http://schemas.microsoft.com/office/drawing/2014/main" id="{622B87FD-E1CA-4FB7-9F53-26A01D59331B}"/>
              </a:ext>
            </a:extLst>
          </p:cNvPr>
          <p:cNvGrpSpPr/>
          <p:nvPr/>
        </p:nvGrpSpPr>
        <p:grpSpPr>
          <a:xfrm>
            <a:off x="7155207" y="157849"/>
            <a:ext cx="512495" cy="452116"/>
            <a:chOff x="-45674075" y="3586425"/>
            <a:chExt cx="300900" cy="265450"/>
          </a:xfrm>
          <a:solidFill>
            <a:schemeClr val="accent6"/>
          </a:solidFill>
        </p:grpSpPr>
        <p:sp>
          <p:nvSpPr>
            <p:cNvPr id="6" name="Google Shape;6198;p76">
              <a:extLst>
                <a:ext uri="{FF2B5EF4-FFF2-40B4-BE49-F238E27FC236}">
                  <a16:creationId xmlns:a16="http://schemas.microsoft.com/office/drawing/2014/main" id="{7360C6D5-65E4-421E-989D-16082D38C1E3}"/>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6199;p76">
              <a:extLst>
                <a:ext uri="{FF2B5EF4-FFF2-40B4-BE49-F238E27FC236}">
                  <a16:creationId xmlns:a16="http://schemas.microsoft.com/office/drawing/2014/main" id="{8C12FD78-D2D0-475A-B91D-F6E73205BDE0}"/>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8" name="Imagen 7">
            <a:extLst>
              <a:ext uri="{FF2B5EF4-FFF2-40B4-BE49-F238E27FC236}">
                <a16:creationId xmlns:a16="http://schemas.microsoft.com/office/drawing/2014/main" id="{E1C65A6E-7523-4C86-BDD3-EB0E85EC956D}"/>
              </a:ext>
            </a:extLst>
          </p:cNvPr>
          <p:cNvPicPr>
            <a:picLocks noChangeAspect="1"/>
          </p:cNvPicPr>
          <p:nvPr/>
        </p:nvPicPr>
        <p:blipFill>
          <a:blip r:embed="rId2"/>
          <a:stretch>
            <a:fillRect/>
          </a:stretch>
        </p:blipFill>
        <p:spPr>
          <a:xfrm>
            <a:off x="-12635" y="688268"/>
            <a:ext cx="9202393" cy="4428625"/>
          </a:xfrm>
          <a:prstGeom prst="rect">
            <a:avLst/>
          </a:prstGeom>
        </p:spPr>
      </p:pic>
    </p:spTree>
    <p:extLst>
      <p:ext uri="{BB962C8B-B14F-4D97-AF65-F5344CB8AC3E}">
        <p14:creationId xmlns:p14="http://schemas.microsoft.com/office/powerpoint/2010/main" val="221280861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7">
            <a:extLst>
              <a:ext uri="{FF2B5EF4-FFF2-40B4-BE49-F238E27FC236}">
                <a16:creationId xmlns:a16="http://schemas.microsoft.com/office/drawing/2014/main" id="{DB55EE50-E757-4F72-BA04-389E1CF92B00}"/>
              </a:ext>
            </a:extLst>
          </p:cNvPr>
          <p:cNvSpPr>
            <a:spLocks noGrp="1"/>
          </p:cNvSpPr>
          <p:nvPr>
            <p:ph type="ctrTitle"/>
          </p:nvPr>
        </p:nvSpPr>
        <p:spPr/>
        <p:txBody>
          <a:bodyPr/>
          <a:lstStyle/>
          <a:p>
            <a:r>
              <a:rPr lang="es-MX" dirty="0"/>
              <a:t>AVANCE DEL PRODUCTO </a:t>
            </a:r>
          </a:p>
        </p:txBody>
      </p:sp>
      <p:sp>
        <p:nvSpPr>
          <p:cNvPr id="19" name="Google Shape;465;p53">
            <a:extLst>
              <a:ext uri="{FF2B5EF4-FFF2-40B4-BE49-F238E27FC236}">
                <a16:creationId xmlns:a16="http://schemas.microsoft.com/office/drawing/2014/main" id="{4545637E-85A1-4FFC-972D-D2AF1E258F5B}"/>
              </a:ext>
            </a:extLst>
          </p:cNvPr>
          <p:cNvSpPr/>
          <p:nvPr/>
        </p:nvSpPr>
        <p:spPr>
          <a:xfrm rot="5400000">
            <a:off x="2664563" y="1834765"/>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68;p53">
            <a:hlinkClick r:id="rId2"/>
            <a:extLst>
              <a:ext uri="{FF2B5EF4-FFF2-40B4-BE49-F238E27FC236}">
                <a16:creationId xmlns:a16="http://schemas.microsoft.com/office/drawing/2014/main" id="{E219D7AF-8F8E-4ADE-8C2F-EB456CC2C84C}"/>
              </a:ext>
            </a:extLst>
          </p:cNvPr>
          <p:cNvSpPr txBox="1"/>
          <p:nvPr/>
        </p:nvSpPr>
        <p:spPr>
          <a:xfrm>
            <a:off x="3526050" y="3398278"/>
            <a:ext cx="987600" cy="345600"/>
          </a:xfrm>
          <a:prstGeom prst="rect">
            <a:avLst/>
          </a:prstGeom>
          <a:noFill/>
          <a:ln w="19050" cap="flat" cmpd="sng">
            <a:solidFill>
              <a:srgbClr val="FFFFFF"/>
            </a:solidFill>
            <a:prstDash val="solid"/>
            <a:round/>
            <a:headEnd type="none" w="sm" len="sm"/>
            <a:tailEnd type="none" w="sm" len="sm"/>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r>
              <a:rPr lang="es-MX" sz="1200" dirty="0">
                <a:solidFill>
                  <a:srgbClr val="FFFFFF"/>
                </a:solidFill>
                <a:latin typeface="Squada One"/>
                <a:ea typeface="Squada One"/>
                <a:cs typeface="Squada One"/>
                <a:sym typeface="Squada One"/>
              </a:rPr>
              <a:t>CÓDIGO</a:t>
            </a:r>
            <a:endParaRPr sz="1200" dirty="0">
              <a:solidFill>
                <a:srgbClr val="FFFFFF"/>
              </a:solidFill>
              <a:latin typeface="Squada One"/>
              <a:ea typeface="Squada One"/>
              <a:cs typeface="Squada One"/>
              <a:sym typeface="Squada One"/>
            </a:endParaRPr>
          </a:p>
        </p:txBody>
      </p:sp>
      <p:sp>
        <p:nvSpPr>
          <p:cNvPr id="21" name="Google Shape;471;p53">
            <a:extLst>
              <a:ext uri="{FF2B5EF4-FFF2-40B4-BE49-F238E27FC236}">
                <a16:creationId xmlns:a16="http://schemas.microsoft.com/office/drawing/2014/main" id="{44317856-0CB4-4492-8EE8-4B6FE8A06655}"/>
              </a:ext>
            </a:extLst>
          </p:cNvPr>
          <p:cNvSpPr txBox="1"/>
          <p:nvPr/>
        </p:nvSpPr>
        <p:spPr>
          <a:xfrm>
            <a:off x="3242999" y="2587215"/>
            <a:ext cx="1553700" cy="536700"/>
          </a:xfrm>
          <a:prstGeom prst="rect">
            <a:avLst/>
          </a:prstGeom>
          <a:noFill/>
          <a:ln>
            <a:noFill/>
          </a:ln>
        </p:spPr>
        <p:txBody>
          <a:bodyPr spcFirstLastPara="1" wrap="square" lIns="91425" tIns="91425" rIns="91425" bIns="91425" anchor="t" anchorCtr="0">
            <a:noAutofit/>
          </a:bodyPr>
          <a:lstStyle/>
          <a:p>
            <a:pPr lvl="0" algn="ctr">
              <a:buSzPts val="1100"/>
            </a:pPr>
            <a:r>
              <a:rPr lang="es-MX" sz="1200" dirty="0">
                <a:solidFill>
                  <a:srgbClr val="FFFFFF"/>
                </a:solidFill>
                <a:latin typeface="Roboto Condensed Light"/>
                <a:ea typeface="Roboto Condensed Light"/>
                <a:cs typeface="Roboto Condensed Light"/>
                <a:sym typeface="Roboto Condensed Light"/>
              </a:rPr>
              <a:t>Avance de la implementación (código)</a:t>
            </a:r>
            <a:endParaRPr sz="1200" dirty="0">
              <a:solidFill>
                <a:srgbClr val="FFFFFF"/>
              </a:solidFill>
              <a:latin typeface="Roboto Condensed Light"/>
              <a:ea typeface="Roboto Condensed Light"/>
              <a:cs typeface="Roboto Condensed Light"/>
              <a:sym typeface="Roboto Condensed Light"/>
            </a:endParaRPr>
          </a:p>
        </p:txBody>
      </p:sp>
      <p:grpSp>
        <p:nvGrpSpPr>
          <p:cNvPr id="22" name="Google Shape;474;p53">
            <a:extLst>
              <a:ext uri="{FF2B5EF4-FFF2-40B4-BE49-F238E27FC236}">
                <a16:creationId xmlns:a16="http://schemas.microsoft.com/office/drawing/2014/main" id="{C0A94C7C-EFA1-48C1-A1DD-EA8E0FDE69E4}"/>
              </a:ext>
            </a:extLst>
          </p:cNvPr>
          <p:cNvGrpSpPr/>
          <p:nvPr/>
        </p:nvGrpSpPr>
        <p:grpSpPr>
          <a:xfrm>
            <a:off x="3853503" y="2160269"/>
            <a:ext cx="332705" cy="333590"/>
            <a:chOff x="-44528075" y="1982825"/>
            <a:chExt cx="300900" cy="301700"/>
          </a:xfrm>
        </p:grpSpPr>
        <p:sp>
          <p:nvSpPr>
            <p:cNvPr id="23" name="Google Shape;475;p53">
              <a:extLst>
                <a:ext uri="{FF2B5EF4-FFF2-40B4-BE49-F238E27FC236}">
                  <a16:creationId xmlns:a16="http://schemas.microsoft.com/office/drawing/2014/main" id="{05F2A1BC-1DFD-46E3-AAFA-C9BC3DC8B79D}"/>
                </a:ext>
              </a:extLst>
            </p:cNvPr>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6;p53">
              <a:extLst>
                <a:ext uri="{FF2B5EF4-FFF2-40B4-BE49-F238E27FC236}">
                  <a16:creationId xmlns:a16="http://schemas.microsoft.com/office/drawing/2014/main" id="{2CA54A9E-7423-4B35-BE5C-1B012FB3B722}"/>
                </a:ext>
              </a:extLst>
            </p:cNvPr>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7;p53">
              <a:extLst>
                <a:ext uri="{FF2B5EF4-FFF2-40B4-BE49-F238E27FC236}">
                  <a16:creationId xmlns:a16="http://schemas.microsoft.com/office/drawing/2014/main" id="{763149FF-E226-4F54-B6B8-281D1D3314BB}"/>
                </a:ext>
              </a:extLst>
            </p:cNvPr>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8;p53">
              <a:extLst>
                <a:ext uri="{FF2B5EF4-FFF2-40B4-BE49-F238E27FC236}">
                  <a16:creationId xmlns:a16="http://schemas.microsoft.com/office/drawing/2014/main" id="{69675AE5-6267-4C2A-96E1-929C8FA6A26E}"/>
                </a:ext>
              </a:extLst>
            </p:cNvPr>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79;p53">
              <a:extLst>
                <a:ext uri="{FF2B5EF4-FFF2-40B4-BE49-F238E27FC236}">
                  <a16:creationId xmlns:a16="http://schemas.microsoft.com/office/drawing/2014/main" id="{A67C4F23-9499-48D6-B6F4-B599DF9910D1}"/>
                </a:ext>
              </a:extLst>
            </p:cNvPr>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80;p53">
              <a:extLst>
                <a:ext uri="{FF2B5EF4-FFF2-40B4-BE49-F238E27FC236}">
                  <a16:creationId xmlns:a16="http://schemas.microsoft.com/office/drawing/2014/main" id="{2FA1FB4E-52EC-4447-993A-67D7B1085167}"/>
                </a:ext>
              </a:extLst>
            </p:cNvPr>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81;p53">
              <a:extLst>
                <a:ext uri="{FF2B5EF4-FFF2-40B4-BE49-F238E27FC236}">
                  <a16:creationId xmlns:a16="http://schemas.microsoft.com/office/drawing/2014/main" id="{73A00828-394B-4F37-9A36-3A89D01AAF6B}"/>
                </a:ext>
              </a:extLst>
            </p:cNvPr>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6197;p76">
            <a:extLst>
              <a:ext uri="{FF2B5EF4-FFF2-40B4-BE49-F238E27FC236}">
                <a16:creationId xmlns:a16="http://schemas.microsoft.com/office/drawing/2014/main" id="{64C31D45-60BF-4100-8859-CB4056DDF354}"/>
              </a:ext>
            </a:extLst>
          </p:cNvPr>
          <p:cNvGrpSpPr/>
          <p:nvPr/>
        </p:nvGrpSpPr>
        <p:grpSpPr>
          <a:xfrm>
            <a:off x="3952823" y="650584"/>
            <a:ext cx="512495" cy="452116"/>
            <a:chOff x="-45674075" y="3586425"/>
            <a:chExt cx="300900" cy="265450"/>
          </a:xfrm>
          <a:solidFill>
            <a:schemeClr val="bg2"/>
          </a:solidFill>
        </p:grpSpPr>
        <p:sp>
          <p:nvSpPr>
            <p:cNvPr id="31" name="Google Shape;6198;p76">
              <a:extLst>
                <a:ext uri="{FF2B5EF4-FFF2-40B4-BE49-F238E27FC236}">
                  <a16:creationId xmlns:a16="http://schemas.microsoft.com/office/drawing/2014/main" id="{96722F59-C0A2-4FD1-A7C3-234A73607E73}"/>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6199;p76">
              <a:extLst>
                <a:ext uri="{FF2B5EF4-FFF2-40B4-BE49-F238E27FC236}">
                  <a16:creationId xmlns:a16="http://schemas.microsoft.com/office/drawing/2014/main" id="{3A5AF330-C141-4F6F-9933-6E2881D3A410}"/>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23122758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48403-0750-438F-B087-3C545DE23F68}"/>
              </a:ext>
            </a:extLst>
          </p:cNvPr>
          <p:cNvSpPr>
            <a:spLocks noGrp="1"/>
          </p:cNvSpPr>
          <p:nvPr>
            <p:ph type="ctrTitle"/>
          </p:nvPr>
        </p:nvSpPr>
        <p:spPr/>
        <p:txBody>
          <a:bodyPr/>
          <a:lstStyle/>
          <a:p>
            <a:r>
              <a:rPr lang="es-MX" dirty="0"/>
              <a:t>PRUEBAS</a:t>
            </a:r>
          </a:p>
        </p:txBody>
      </p:sp>
      <p:grpSp>
        <p:nvGrpSpPr>
          <p:cNvPr id="3" name="Google Shape;8711;p82">
            <a:extLst>
              <a:ext uri="{FF2B5EF4-FFF2-40B4-BE49-F238E27FC236}">
                <a16:creationId xmlns:a16="http://schemas.microsoft.com/office/drawing/2014/main" id="{2C84EA6A-D484-446D-BD0F-45300AEDCDA9}"/>
              </a:ext>
            </a:extLst>
          </p:cNvPr>
          <p:cNvGrpSpPr/>
          <p:nvPr/>
        </p:nvGrpSpPr>
        <p:grpSpPr>
          <a:xfrm>
            <a:off x="6232603" y="598549"/>
            <a:ext cx="492047" cy="488201"/>
            <a:chOff x="6790450" y="3119050"/>
            <a:chExt cx="262750" cy="260675"/>
          </a:xfrm>
          <a:solidFill>
            <a:schemeClr val="bg2"/>
          </a:solidFill>
        </p:grpSpPr>
        <p:sp>
          <p:nvSpPr>
            <p:cNvPr id="4" name="Google Shape;8712;p82">
              <a:extLst>
                <a:ext uri="{FF2B5EF4-FFF2-40B4-BE49-F238E27FC236}">
                  <a16:creationId xmlns:a16="http://schemas.microsoft.com/office/drawing/2014/main" id="{CDB81DB6-19BF-414A-8C4A-BB17AA9CA3F9}"/>
                </a:ext>
              </a:extLst>
            </p:cNvPr>
            <p:cNvSpPr/>
            <p:nvPr/>
          </p:nvSpPr>
          <p:spPr>
            <a:xfrm>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8713;p82">
              <a:extLst>
                <a:ext uri="{FF2B5EF4-FFF2-40B4-BE49-F238E27FC236}">
                  <a16:creationId xmlns:a16="http://schemas.microsoft.com/office/drawing/2014/main" id="{6D3C83DF-8F98-4D36-ABB6-F5EB1089A285}"/>
                </a:ext>
              </a:extLst>
            </p:cNvPr>
            <p:cNvSpPr/>
            <p:nvPr/>
          </p:nvSpPr>
          <p:spPr>
            <a:xfrm flipH="1">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 name="Conector recto 9">
            <a:extLst>
              <a:ext uri="{FF2B5EF4-FFF2-40B4-BE49-F238E27FC236}">
                <a16:creationId xmlns:a16="http://schemas.microsoft.com/office/drawing/2014/main" id="{16037096-D177-4296-9C92-349B94A9EF9A}"/>
              </a:ext>
            </a:extLst>
          </p:cNvPr>
          <p:cNvCxnSpPr>
            <a:cxnSpLocks/>
          </p:cNvCxnSpPr>
          <p:nvPr/>
        </p:nvCxnSpPr>
        <p:spPr>
          <a:xfrm>
            <a:off x="3076575" y="1206475"/>
            <a:ext cx="5638800" cy="0"/>
          </a:xfrm>
          <a:prstGeom prst="line">
            <a:avLst/>
          </a:prstGeom>
          <a:ln w="28575">
            <a:solidFill>
              <a:schemeClr val="bg2"/>
            </a:solidFill>
          </a:ln>
        </p:spPr>
        <p:style>
          <a:lnRef idx="1">
            <a:schemeClr val="accent4"/>
          </a:lnRef>
          <a:fillRef idx="0">
            <a:schemeClr val="accent4"/>
          </a:fillRef>
          <a:effectRef idx="0">
            <a:schemeClr val="accent4"/>
          </a:effectRef>
          <a:fontRef idx="minor">
            <a:schemeClr val="tx1"/>
          </a:fontRef>
        </p:style>
      </p:cxnSp>
      <p:sp>
        <p:nvSpPr>
          <p:cNvPr id="7" name="Rectángulo 6">
            <a:extLst>
              <a:ext uri="{FF2B5EF4-FFF2-40B4-BE49-F238E27FC236}">
                <a16:creationId xmlns:a16="http://schemas.microsoft.com/office/drawing/2014/main" id="{6BC5AEDA-9241-4E29-B75A-5B557A6A958B}"/>
              </a:ext>
            </a:extLst>
          </p:cNvPr>
          <p:cNvSpPr/>
          <p:nvPr/>
        </p:nvSpPr>
        <p:spPr>
          <a:xfrm>
            <a:off x="1552574" y="1455742"/>
            <a:ext cx="7591425" cy="3180358"/>
          </a:xfrm>
          <a:prstGeom prst="rect">
            <a:avLst/>
          </a:prstGeom>
        </p:spPr>
        <p:txBody>
          <a:bodyPr wrap="square">
            <a:spAutoFit/>
          </a:bodyPr>
          <a:lstStyle/>
          <a:p>
            <a:pPr marL="285750" indent="-285750">
              <a:buClr>
                <a:schemeClr val="bg2"/>
              </a:buClr>
              <a:buFont typeface="Arial" panose="020B0604020202020204" pitchFamily="34" charset="0"/>
              <a:buChar char="•"/>
            </a:pPr>
            <a:r>
              <a:rPr lang="es-MX" dirty="0">
                <a:solidFill>
                  <a:schemeClr val="bg2"/>
                </a:solidFill>
                <a:latin typeface="Roboto Condensed Light" panose="020B0604020202020204" charset="0"/>
                <a:ea typeface="Roboto Condensed Light" panose="020B0604020202020204" charset="0"/>
              </a:rPr>
              <a:t>Mientras estábamos en la fase de requerimientos para verificar la factibilidad del proyecto cada integrante se descargó Alexa para probar la app y como funcionaban las skills</a:t>
            </a:r>
          </a:p>
          <a:p>
            <a:pPr marL="285750" indent="-285750">
              <a:buClr>
                <a:schemeClr val="bg2"/>
              </a:buClr>
              <a:buFont typeface="Arial" panose="020B0604020202020204" pitchFamily="34" charset="0"/>
              <a:buChar char="•"/>
            </a:pPr>
            <a:endParaRPr lang="es-MX" dirty="0">
              <a:solidFill>
                <a:schemeClr val="bg2"/>
              </a:solidFill>
              <a:latin typeface="Roboto Condensed Light" panose="020B0604020202020204" charset="0"/>
              <a:ea typeface="Roboto Condensed Light" panose="020B0604020202020204" charset="0"/>
            </a:endParaRPr>
          </a:p>
          <a:p>
            <a:pPr marL="285750" indent="-285750">
              <a:buClr>
                <a:schemeClr val="bg2"/>
              </a:buClr>
              <a:buFont typeface="Arial" panose="020B0604020202020204" pitchFamily="34" charset="0"/>
              <a:buChar char="•"/>
            </a:pPr>
            <a:r>
              <a:rPr lang="es-MX" dirty="0">
                <a:solidFill>
                  <a:schemeClr val="bg2"/>
                </a:solidFill>
                <a:latin typeface="Roboto Condensed Light" panose="020B0604020202020204" charset="0"/>
                <a:ea typeface="Roboto Condensed Light" panose="020B0604020202020204" charset="0"/>
              </a:rPr>
              <a:t>A lo largo de proyecto hemos realizado 3 tipos de pruebas:</a:t>
            </a:r>
          </a:p>
          <a:p>
            <a:pPr marL="285750" lvl="3" indent="-285750">
              <a:lnSpc>
                <a:spcPct val="150000"/>
              </a:lnSpc>
              <a:buClr>
                <a:schemeClr val="bg2"/>
              </a:buClr>
              <a:buFont typeface="Arial" panose="020B0604020202020204" pitchFamily="34" charset="0"/>
              <a:buChar char="•"/>
            </a:pPr>
            <a:r>
              <a:rPr lang="es-MX" dirty="0">
                <a:solidFill>
                  <a:schemeClr val="accent4">
                    <a:lumMod val="50000"/>
                  </a:schemeClr>
                </a:solidFill>
                <a:latin typeface="Roboto Condensed Light" panose="020B0604020202020204" charset="0"/>
                <a:ea typeface="Roboto Condensed Light" panose="020B0604020202020204" charset="0"/>
              </a:rPr>
              <a:t>Pruebas alfa: </a:t>
            </a:r>
            <a:r>
              <a:rPr lang="es-MX" dirty="0">
                <a:solidFill>
                  <a:schemeClr val="bg2"/>
                </a:solidFill>
                <a:latin typeface="Roboto Condensed Light" panose="020B0604020202020204" charset="0"/>
                <a:ea typeface="Roboto Condensed Light" panose="020B0604020202020204" charset="0"/>
              </a:rPr>
              <a:t>consisten en ir realizando pruebas mientras el sistema esta en desarrollo y para verificar que lo que se esta desarrollando sea correcto y útil para el cliente. </a:t>
            </a:r>
          </a:p>
          <a:p>
            <a:pPr marL="285750" lvl="3" indent="-285750">
              <a:lnSpc>
                <a:spcPct val="150000"/>
              </a:lnSpc>
              <a:buClr>
                <a:schemeClr val="bg2"/>
              </a:buClr>
              <a:buFont typeface="Arial" panose="020B0604020202020204" pitchFamily="34" charset="0"/>
              <a:buChar char="•"/>
            </a:pPr>
            <a:r>
              <a:rPr lang="es-MX" dirty="0">
                <a:solidFill>
                  <a:schemeClr val="accent4">
                    <a:lumMod val="50000"/>
                  </a:schemeClr>
                </a:solidFill>
                <a:latin typeface="Roboto Condensed Light" panose="020B0604020202020204" charset="0"/>
                <a:ea typeface="Roboto Condensed Light" panose="020B0604020202020204" charset="0"/>
              </a:rPr>
              <a:t>Pruebas unitarias: </a:t>
            </a:r>
            <a:r>
              <a:rPr lang="es-MX" dirty="0">
                <a:solidFill>
                  <a:schemeClr val="bg2"/>
                </a:solidFill>
                <a:latin typeface="Roboto Condensed Light" panose="020B0604020202020204" charset="0"/>
                <a:ea typeface="Roboto Condensed Light" panose="020B0604020202020204" charset="0"/>
              </a:rPr>
              <a:t>Se realizaron en los intents de la skill, se probó el intentLaunch, para verificar que la skill se inicie al pronunciar la frase "Alexa, abre ingenio artificial”, posteriormente se probaron todos los intents (negación, afirmación, Next, Help, Stop, etc.). </a:t>
            </a:r>
          </a:p>
          <a:p>
            <a:pPr marL="285750" lvl="4" indent="-285750">
              <a:lnSpc>
                <a:spcPct val="150000"/>
              </a:lnSpc>
              <a:buClr>
                <a:schemeClr val="bg2"/>
              </a:buClr>
              <a:buFont typeface="Arial" panose="020B0604020202020204" pitchFamily="34" charset="0"/>
              <a:buChar char="•"/>
            </a:pPr>
            <a:r>
              <a:rPr lang="es-MX" dirty="0">
                <a:solidFill>
                  <a:schemeClr val="accent4">
                    <a:lumMod val="50000"/>
                  </a:schemeClr>
                </a:solidFill>
                <a:latin typeface="Roboto Condensed Light" panose="020B0604020202020204" charset="0"/>
                <a:ea typeface="Roboto Condensed Light" panose="020B0604020202020204" charset="0"/>
              </a:rPr>
              <a:t>Pruebas de integración: </a:t>
            </a:r>
            <a:r>
              <a:rPr lang="es-MX" dirty="0">
                <a:solidFill>
                  <a:schemeClr val="bg2"/>
                </a:solidFill>
                <a:latin typeface="Roboto Condensed Light" panose="020B0604020202020204" charset="0"/>
                <a:ea typeface="Roboto Condensed Light" panose="020B0604020202020204" charset="0"/>
              </a:rPr>
              <a:t>Se realizaron para verificar que el sistema funcione adecuadamente, y este nos llevo a implementar la prueba de subsistema, la cual verifica que todo el contenido sea correcto.</a:t>
            </a:r>
          </a:p>
        </p:txBody>
      </p:sp>
    </p:spTree>
    <p:extLst>
      <p:ext uri="{BB962C8B-B14F-4D97-AF65-F5344CB8AC3E}">
        <p14:creationId xmlns:p14="http://schemas.microsoft.com/office/powerpoint/2010/main" val="306303674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463"/>
        <p:cNvGrpSpPr/>
        <p:nvPr/>
      </p:nvGrpSpPr>
      <p:grpSpPr>
        <a:xfrm>
          <a:off x="0" y="0"/>
          <a:ext cx="0" cy="0"/>
          <a:chOff x="0" y="0"/>
          <a:chExt cx="0" cy="0"/>
        </a:xfrm>
      </p:grpSpPr>
      <p:sp>
        <p:nvSpPr>
          <p:cNvPr id="464" name="Google Shape;464;p53"/>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PLAN </a:t>
            </a:r>
            <a:r>
              <a:rPr lang="es-MX" dirty="0"/>
              <a:t>DEL PROYECTO</a:t>
            </a:r>
            <a:endParaRPr dirty="0"/>
          </a:p>
        </p:txBody>
      </p:sp>
      <p:sp>
        <p:nvSpPr>
          <p:cNvPr id="465" name="Google Shape;465;p53"/>
          <p:cNvSpPr/>
          <p:nvPr/>
        </p:nvSpPr>
        <p:spPr>
          <a:xfrm rot="5400000">
            <a:off x="1077063" y="1809363"/>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53"/>
          <p:cNvSpPr/>
          <p:nvPr/>
        </p:nvSpPr>
        <p:spPr>
          <a:xfrm rot="5400000">
            <a:off x="3216713" y="1809363"/>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53"/>
          <p:cNvSpPr/>
          <p:nvPr/>
        </p:nvSpPr>
        <p:spPr>
          <a:xfrm rot="5400000">
            <a:off x="5356363" y="1809363"/>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53">
            <a:hlinkClick r:id="rId3"/>
          </p:cNvPr>
          <p:cNvSpPr txBox="1"/>
          <p:nvPr/>
        </p:nvSpPr>
        <p:spPr>
          <a:xfrm>
            <a:off x="1938550" y="3372876"/>
            <a:ext cx="987600" cy="345600"/>
          </a:xfrm>
          <a:prstGeom prst="rect">
            <a:avLst/>
          </a:prstGeom>
          <a:noFill/>
          <a:ln w="19050" cap="flat" cmpd="sng">
            <a:solidFill>
              <a:srgbClr val="FFFFFF"/>
            </a:solidFill>
            <a:prstDash val="solid"/>
            <a:round/>
            <a:headEnd type="none" w="sm" len="sm"/>
            <a:tailEnd type="none" w="sm" len="sm"/>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r>
              <a:rPr lang="es-MX" sz="1200" dirty="0">
                <a:solidFill>
                  <a:srgbClr val="FFFFFF"/>
                </a:solidFill>
                <a:latin typeface="Squada One"/>
                <a:ea typeface="Squada One"/>
                <a:cs typeface="Squada One"/>
                <a:sym typeface="Squada One"/>
              </a:rPr>
              <a:t>MONDAY.COM</a:t>
            </a:r>
            <a:endParaRPr sz="1200" dirty="0">
              <a:solidFill>
                <a:srgbClr val="FFFFFF"/>
              </a:solidFill>
              <a:latin typeface="Squada One"/>
              <a:ea typeface="Squada One"/>
              <a:cs typeface="Squada One"/>
              <a:sym typeface="Squada One"/>
            </a:endParaRPr>
          </a:p>
        </p:txBody>
      </p:sp>
      <p:sp>
        <p:nvSpPr>
          <p:cNvPr id="469" name="Google Shape;469;p53">
            <a:hlinkClick r:id="rId4"/>
          </p:cNvPr>
          <p:cNvSpPr txBox="1"/>
          <p:nvPr/>
        </p:nvSpPr>
        <p:spPr>
          <a:xfrm>
            <a:off x="6217850" y="3372876"/>
            <a:ext cx="987600" cy="345600"/>
          </a:xfrm>
          <a:prstGeom prst="rect">
            <a:avLst/>
          </a:prstGeom>
          <a:noFill/>
          <a:ln w="19050" cap="flat" cmpd="sng">
            <a:solidFill>
              <a:srgbClr val="FFFFFF"/>
            </a:solidFill>
            <a:prstDash val="solid"/>
            <a:round/>
            <a:headEnd type="none" w="sm" len="sm"/>
            <a:tailEnd type="none" w="sm" len="sm"/>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r>
              <a:rPr lang="es" sz="1200" dirty="0">
                <a:solidFill>
                  <a:srgbClr val="FFFFFF"/>
                </a:solidFill>
                <a:latin typeface="Squada One"/>
                <a:ea typeface="Squada One"/>
                <a:cs typeface="Squada One"/>
                <a:sym typeface="Squada One"/>
              </a:rPr>
              <a:t>GITHUB</a:t>
            </a:r>
            <a:endParaRPr sz="1200" dirty="0">
              <a:solidFill>
                <a:srgbClr val="FFFFFF"/>
              </a:solidFill>
              <a:latin typeface="Squada One"/>
              <a:ea typeface="Squada One"/>
              <a:cs typeface="Squada One"/>
              <a:sym typeface="Squada One"/>
            </a:endParaRPr>
          </a:p>
        </p:txBody>
      </p:sp>
      <p:sp>
        <p:nvSpPr>
          <p:cNvPr id="470" name="Google Shape;470;p53">
            <a:hlinkClick r:id="rId3"/>
          </p:cNvPr>
          <p:cNvSpPr txBox="1"/>
          <p:nvPr/>
        </p:nvSpPr>
        <p:spPr>
          <a:xfrm>
            <a:off x="4078196" y="3372876"/>
            <a:ext cx="987600" cy="345600"/>
          </a:xfrm>
          <a:prstGeom prst="rect">
            <a:avLst/>
          </a:prstGeom>
          <a:solidFill>
            <a:srgbClr val="FFFFFF"/>
          </a:solidFill>
          <a:ln>
            <a:noFill/>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r>
              <a:rPr lang="es-MX" sz="1200" dirty="0">
                <a:solidFill>
                  <a:srgbClr val="423864"/>
                </a:solidFill>
                <a:latin typeface="Squada One"/>
                <a:ea typeface="Squada One"/>
                <a:cs typeface="Squada One"/>
                <a:sym typeface="Squada One"/>
              </a:rPr>
              <a:t>MONDAY.COM</a:t>
            </a:r>
            <a:endParaRPr sz="1200" dirty="0">
              <a:solidFill>
                <a:srgbClr val="423864"/>
              </a:solidFill>
              <a:latin typeface="Squada One"/>
              <a:ea typeface="Squada One"/>
              <a:cs typeface="Squada One"/>
              <a:sym typeface="Squada One"/>
            </a:endParaRPr>
          </a:p>
        </p:txBody>
      </p:sp>
      <p:sp>
        <p:nvSpPr>
          <p:cNvPr id="471" name="Google Shape;471;p53"/>
          <p:cNvSpPr txBox="1"/>
          <p:nvPr/>
        </p:nvSpPr>
        <p:spPr>
          <a:xfrm>
            <a:off x="1655499" y="2561813"/>
            <a:ext cx="1553700" cy="536700"/>
          </a:xfrm>
          <a:prstGeom prst="rect">
            <a:avLst/>
          </a:prstGeom>
          <a:noFill/>
          <a:ln>
            <a:noFill/>
          </a:ln>
        </p:spPr>
        <p:txBody>
          <a:bodyPr spcFirstLastPara="1" wrap="square" lIns="91425" tIns="91425" rIns="91425" bIns="91425" anchor="t" anchorCtr="0">
            <a:noAutofit/>
          </a:bodyPr>
          <a:lstStyle/>
          <a:p>
            <a:pPr lvl="0" algn="ctr">
              <a:buSzPts val="1100"/>
            </a:pPr>
            <a:r>
              <a:rPr lang="es-MX" sz="1200" dirty="0">
                <a:solidFill>
                  <a:srgbClr val="FFFFFF"/>
                </a:solidFill>
                <a:latin typeface="Roboto Condensed Light"/>
                <a:ea typeface="Roboto Condensed Light"/>
                <a:cs typeface="Roboto Condensed Light"/>
                <a:sym typeface="Roboto Condensed Light"/>
              </a:rPr>
              <a:t>Hasta este punto llevamos un 65% del proyecto</a:t>
            </a:r>
            <a:endParaRPr sz="1200" dirty="0">
              <a:solidFill>
                <a:srgbClr val="FFFFFF"/>
              </a:solidFill>
              <a:latin typeface="Roboto Condensed Light"/>
              <a:ea typeface="Roboto Condensed Light"/>
              <a:cs typeface="Roboto Condensed Light"/>
              <a:sym typeface="Roboto Condensed Light"/>
            </a:endParaRPr>
          </a:p>
        </p:txBody>
      </p:sp>
      <p:sp>
        <p:nvSpPr>
          <p:cNvPr id="472" name="Google Shape;472;p53"/>
          <p:cNvSpPr txBox="1"/>
          <p:nvPr/>
        </p:nvSpPr>
        <p:spPr>
          <a:xfrm>
            <a:off x="3795145" y="2561813"/>
            <a:ext cx="1553700" cy="536700"/>
          </a:xfrm>
          <a:prstGeom prst="rect">
            <a:avLst/>
          </a:prstGeom>
          <a:noFill/>
          <a:ln>
            <a:noFill/>
          </a:ln>
        </p:spPr>
        <p:txBody>
          <a:bodyPr spcFirstLastPara="1" wrap="square" lIns="91425" tIns="91425" rIns="91425" bIns="91425" anchor="t" anchorCtr="0">
            <a:noAutofit/>
          </a:bodyPr>
          <a:lstStyle/>
          <a:p>
            <a:pPr lvl="0" algn="ctr"/>
            <a:r>
              <a:rPr lang="es-MX" sz="1200" dirty="0">
                <a:solidFill>
                  <a:srgbClr val="FFFFFF"/>
                </a:solidFill>
                <a:latin typeface="Roboto Condensed Light"/>
                <a:ea typeface="Roboto Condensed Light"/>
                <a:cs typeface="Roboto Condensed Light"/>
                <a:sym typeface="Roboto Condensed Light"/>
              </a:rPr>
              <a:t>Calendario actividades</a:t>
            </a:r>
            <a:endParaRPr sz="1200" dirty="0">
              <a:solidFill>
                <a:srgbClr val="FFFFFF"/>
              </a:solidFill>
              <a:latin typeface="Roboto Condensed Light"/>
              <a:ea typeface="Roboto Condensed Light"/>
              <a:cs typeface="Roboto Condensed Light"/>
              <a:sym typeface="Roboto Condensed Light"/>
            </a:endParaRPr>
          </a:p>
        </p:txBody>
      </p:sp>
      <p:sp>
        <p:nvSpPr>
          <p:cNvPr id="473" name="Google Shape;473;p53"/>
          <p:cNvSpPr txBox="1"/>
          <p:nvPr/>
        </p:nvSpPr>
        <p:spPr>
          <a:xfrm>
            <a:off x="5934799" y="2561813"/>
            <a:ext cx="1553700" cy="536700"/>
          </a:xfrm>
          <a:prstGeom prst="rect">
            <a:avLst/>
          </a:prstGeom>
          <a:noFill/>
          <a:ln>
            <a:noFill/>
          </a:ln>
        </p:spPr>
        <p:txBody>
          <a:bodyPr spcFirstLastPara="1" wrap="square" lIns="91425" tIns="91425" rIns="91425" bIns="91425" anchor="t" anchorCtr="0">
            <a:noAutofit/>
          </a:bodyPr>
          <a:lstStyle/>
          <a:p>
            <a:pPr lvl="0" algn="ctr"/>
            <a:r>
              <a:rPr lang="es-MX" sz="1200" dirty="0">
                <a:solidFill>
                  <a:srgbClr val="FFFFFF"/>
                </a:solidFill>
                <a:latin typeface="Roboto Condensed Light"/>
                <a:ea typeface="Roboto Condensed Light"/>
                <a:cs typeface="Roboto Condensed Light"/>
                <a:sym typeface="Roboto Condensed Light"/>
              </a:rPr>
              <a:t>Repositorio documentos: </a:t>
            </a:r>
            <a:endParaRPr sz="1200" dirty="0">
              <a:solidFill>
                <a:srgbClr val="FFFFFF"/>
              </a:solidFill>
              <a:latin typeface="Roboto Condensed Light"/>
              <a:ea typeface="Roboto Condensed Light"/>
              <a:cs typeface="Roboto Condensed Light"/>
              <a:sym typeface="Roboto Condensed Light"/>
            </a:endParaRPr>
          </a:p>
        </p:txBody>
      </p:sp>
      <p:grpSp>
        <p:nvGrpSpPr>
          <p:cNvPr id="474" name="Google Shape;474;p53"/>
          <p:cNvGrpSpPr/>
          <p:nvPr/>
        </p:nvGrpSpPr>
        <p:grpSpPr>
          <a:xfrm>
            <a:off x="2266003" y="2134867"/>
            <a:ext cx="332705" cy="333590"/>
            <a:chOff x="-44528075" y="1982825"/>
            <a:chExt cx="300900" cy="301700"/>
          </a:xfrm>
        </p:grpSpPr>
        <p:sp>
          <p:nvSpPr>
            <p:cNvPr id="475" name="Google Shape;475;p53"/>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53"/>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53"/>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53"/>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53"/>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53"/>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53"/>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2" name="Google Shape;482;p53"/>
          <p:cNvSpPr/>
          <p:nvPr/>
        </p:nvSpPr>
        <p:spPr>
          <a:xfrm>
            <a:off x="4426119" y="2109473"/>
            <a:ext cx="291767" cy="331821"/>
          </a:xfrm>
          <a:custGeom>
            <a:avLst/>
            <a:gdLst/>
            <a:ahLst/>
            <a:cxnLst/>
            <a:rect l="l" t="t" r="r" b="b"/>
            <a:pathLst>
              <a:path w="10555" h="12004" extrusionOk="0">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3" name="Google Shape;483;p53"/>
          <p:cNvGrpSpPr/>
          <p:nvPr/>
        </p:nvGrpSpPr>
        <p:grpSpPr>
          <a:xfrm>
            <a:off x="6545288" y="2137316"/>
            <a:ext cx="327823" cy="328695"/>
            <a:chOff x="-1700225" y="2768875"/>
            <a:chExt cx="291450" cy="292225"/>
          </a:xfrm>
        </p:grpSpPr>
        <p:sp>
          <p:nvSpPr>
            <p:cNvPr id="484" name="Google Shape;484;p53"/>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53"/>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53"/>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53"/>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53"/>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53"/>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30" name="Google Shape;630;p59"/>
          <p:cNvSpPr txBox="1">
            <a:spLocks noGrp="1"/>
          </p:cNvSpPr>
          <p:nvPr>
            <p:ph type="ctrTitle"/>
          </p:nvPr>
        </p:nvSpPr>
        <p:spPr>
          <a:xfrm flipH="1">
            <a:off x="-100" y="507400"/>
            <a:ext cx="672475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MX" dirty="0"/>
              <a:t>CONTRIBUCIÓN INDIVIDUAL</a:t>
            </a:r>
            <a:endParaRPr dirty="0"/>
          </a:p>
        </p:txBody>
      </p:sp>
      <p:graphicFrame>
        <p:nvGraphicFramePr>
          <p:cNvPr id="6" name="Gráfico 5">
            <a:extLst>
              <a:ext uri="{FF2B5EF4-FFF2-40B4-BE49-F238E27FC236}">
                <a16:creationId xmlns:a16="http://schemas.microsoft.com/office/drawing/2014/main" id="{257475A8-F85B-4364-A65F-689640F2E697}"/>
              </a:ext>
            </a:extLst>
          </p:cNvPr>
          <p:cNvGraphicFramePr/>
          <p:nvPr>
            <p:extLst>
              <p:ext uri="{D42A27DB-BD31-4B8C-83A1-F6EECF244321}">
                <p14:modId xmlns:p14="http://schemas.microsoft.com/office/powerpoint/2010/main" val="3663030562"/>
              </p:ext>
            </p:extLst>
          </p:nvPr>
        </p:nvGraphicFramePr>
        <p:xfrm>
          <a:off x="4197350" y="1654775"/>
          <a:ext cx="4946650" cy="3488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Gráfico 29">
            <a:extLst>
              <a:ext uri="{FF2B5EF4-FFF2-40B4-BE49-F238E27FC236}">
                <a16:creationId xmlns:a16="http://schemas.microsoft.com/office/drawing/2014/main" id="{4CBB54E0-A03C-4EFC-8C88-263C3F7C60E4}"/>
              </a:ext>
            </a:extLst>
          </p:cNvPr>
          <p:cNvGraphicFramePr/>
          <p:nvPr>
            <p:extLst>
              <p:ext uri="{D42A27DB-BD31-4B8C-83A1-F6EECF244321}">
                <p14:modId xmlns:p14="http://schemas.microsoft.com/office/powerpoint/2010/main" val="3990099798"/>
              </p:ext>
            </p:extLst>
          </p:nvPr>
        </p:nvGraphicFramePr>
        <p:xfrm>
          <a:off x="0" y="1654775"/>
          <a:ext cx="4197350" cy="34887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67"/>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GRACIAS</a:t>
            </a:r>
            <a:endParaRPr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7"/>
          <p:cNvSpPr/>
          <p:nvPr/>
        </p:nvSpPr>
        <p:spPr>
          <a:xfrm rot="5400000">
            <a:off x="2577033" y="945580"/>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47"/>
          <p:cNvSpPr/>
          <p:nvPr/>
        </p:nvSpPr>
        <p:spPr>
          <a:xfrm rot="5400000">
            <a:off x="3608648" y="2736445"/>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7"/>
          <p:cNvSpPr/>
          <p:nvPr/>
        </p:nvSpPr>
        <p:spPr>
          <a:xfrm rot="5400000">
            <a:off x="4627080" y="945580"/>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47"/>
          <p:cNvSpPr txBox="1">
            <a:spLocks noGrp="1"/>
          </p:cNvSpPr>
          <p:nvPr>
            <p:ph type="ctrTitle"/>
          </p:nvPr>
        </p:nvSpPr>
        <p:spPr>
          <a:xfrm>
            <a:off x="749100" y="507400"/>
            <a:ext cx="29730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EQUIPO 1</a:t>
            </a:r>
            <a:endParaRPr dirty="0"/>
          </a:p>
        </p:txBody>
      </p:sp>
      <p:sp>
        <p:nvSpPr>
          <p:cNvPr id="344" name="Google Shape;344;p47"/>
          <p:cNvSpPr txBox="1">
            <a:spLocks noGrp="1"/>
          </p:cNvSpPr>
          <p:nvPr>
            <p:ph type="ctrTitle" idx="2"/>
          </p:nvPr>
        </p:nvSpPr>
        <p:spPr>
          <a:xfrm>
            <a:off x="2792686" y="1527975"/>
            <a:ext cx="1570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DANIEL PLIEGO</a:t>
            </a:r>
            <a:endParaRPr dirty="0"/>
          </a:p>
        </p:txBody>
      </p:sp>
      <p:sp>
        <p:nvSpPr>
          <p:cNvPr id="345" name="Google Shape;345;p47"/>
          <p:cNvSpPr txBox="1">
            <a:spLocks noGrp="1"/>
          </p:cNvSpPr>
          <p:nvPr>
            <p:ph type="subTitle" idx="1"/>
          </p:nvPr>
        </p:nvSpPr>
        <p:spPr>
          <a:xfrm>
            <a:off x="2792650" y="1989425"/>
            <a:ext cx="15702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Product owner</a:t>
            </a:r>
            <a:endParaRPr dirty="0"/>
          </a:p>
        </p:txBody>
      </p:sp>
      <p:sp>
        <p:nvSpPr>
          <p:cNvPr id="346" name="Google Shape;346;p47"/>
          <p:cNvSpPr txBox="1">
            <a:spLocks noGrp="1"/>
          </p:cNvSpPr>
          <p:nvPr>
            <p:ph type="ctrTitle" idx="3"/>
          </p:nvPr>
        </p:nvSpPr>
        <p:spPr>
          <a:xfrm>
            <a:off x="4842732" y="1527975"/>
            <a:ext cx="1570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OMAR CAUICH</a:t>
            </a:r>
            <a:endParaRPr dirty="0"/>
          </a:p>
        </p:txBody>
      </p:sp>
      <p:sp>
        <p:nvSpPr>
          <p:cNvPr id="347" name="Google Shape;347;p47"/>
          <p:cNvSpPr txBox="1">
            <a:spLocks noGrp="1"/>
          </p:cNvSpPr>
          <p:nvPr>
            <p:ph type="subTitle" idx="4"/>
          </p:nvPr>
        </p:nvSpPr>
        <p:spPr>
          <a:xfrm>
            <a:off x="4842696" y="1989425"/>
            <a:ext cx="15702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Scrum master</a:t>
            </a:r>
            <a:endParaRPr dirty="0"/>
          </a:p>
        </p:txBody>
      </p:sp>
      <p:sp>
        <p:nvSpPr>
          <p:cNvPr id="348" name="Google Shape;348;p47"/>
          <p:cNvSpPr txBox="1">
            <a:spLocks noGrp="1"/>
          </p:cNvSpPr>
          <p:nvPr>
            <p:ph type="ctrTitle" idx="5"/>
          </p:nvPr>
        </p:nvSpPr>
        <p:spPr>
          <a:xfrm>
            <a:off x="3837479" y="3325900"/>
            <a:ext cx="1570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YAJANI PERAZA</a:t>
            </a:r>
            <a:endParaRPr dirty="0"/>
          </a:p>
        </p:txBody>
      </p:sp>
      <p:sp>
        <p:nvSpPr>
          <p:cNvPr id="349" name="Google Shape;349;p47"/>
          <p:cNvSpPr txBox="1">
            <a:spLocks noGrp="1"/>
          </p:cNvSpPr>
          <p:nvPr>
            <p:ph type="subTitle" idx="6"/>
          </p:nvPr>
        </p:nvSpPr>
        <p:spPr>
          <a:xfrm>
            <a:off x="3837581" y="3787350"/>
            <a:ext cx="15702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Developer</a:t>
            </a:r>
            <a:endParaRPr dirty="0"/>
          </a:p>
        </p:txBody>
      </p:sp>
      <p:grpSp>
        <p:nvGrpSpPr>
          <p:cNvPr id="358" name="Google Shape;358;p47"/>
          <p:cNvGrpSpPr/>
          <p:nvPr/>
        </p:nvGrpSpPr>
        <p:grpSpPr>
          <a:xfrm>
            <a:off x="5493242" y="1412623"/>
            <a:ext cx="295536" cy="336332"/>
            <a:chOff x="-56774050" y="1904075"/>
            <a:chExt cx="279625" cy="318225"/>
          </a:xfrm>
        </p:grpSpPr>
        <p:sp>
          <p:nvSpPr>
            <p:cNvPr id="359" name="Google Shape;359;p47"/>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47"/>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341;p47">
            <a:extLst>
              <a:ext uri="{FF2B5EF4-FFF2-40B4-BE49-F238E27FC236}">
                <a16:creationId xmlns:a16="http://schemas.microsoft.com/office/drawing/2014/main" id="{B109ED96-9EC5-42E0-8A01-0DB13CB45677}"/>
              </a:ext>
            </a:extLst>
          </p:cNvPr>
          <p:cNvSpPr/>
          <p:nvPr/>
        </p:nvSpPr>
        <p:spPr>
          <a:xfrm rot="5400000">
            <a:off x="5624007" y="2718581"/>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48;p47">
            <a:extLst>
              <a:ext uri="{FF2B5EF4-FFF2-40B4-BE49-F238E27FC236}">
                <a16:creationId xmlns:a16="http://schemas.microsoft.com/office/drawing/2014/main" id="{5F0A32AE-EDE5-46FC-8B39-C39549CAB031}"/>
              </a:ext>
            </a:extLst>
          </p:cNvPr>
          <p:cNvSpPr txBox="1">
            <a:spLocks/>
          </p:cNvSpPr>
          <p:nvPr/>
        </p:nvSpPr>
        <p:spPr>
          <a:xfrm>
            <a:off x="5852838" y="3308036"/>
            <a:ext cx="15702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es-MX" dirty="0"/>
              <a:t>CARLOS SANCHEZ</a:t>
            </a:r>
          </a:p>
        </p:txBody>
      </p:sp>
      <p:sp>
        <p:nvSpPr>
          <p:cNvPr id="27" name="Google Shape;349;p47">
            <a:extLst>
              <a:ext uri="{FF2B5EF4-FFF2-40B4-BE49-F238E27FC236}">
                <a16:creationId xmlns:a16="http://schemas.microsoft.com/office/drawing/2014/main" id="{76FE9498-1E4E-4873-8F69-118B8F4D04D8}"/>
              </a:ext>
            </a:extLst>
          </p:cNvPr>
          <p:cNvSpPr txBox="1">
            <a:spLocks/>
          </p:cNvSpPr>
          <p:nvPr/>
        </p:nvSpPr>
        <p:spPr>
          <a:xfrm>
            <a:off x="5863573" y="3769486"/>
            <a:ext cx="1570200" cy="36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es-MX" dirty="0"/>
              <a:t>Developer</a:t>
            </a:r>
            <a:endParaRPr lang="en-US" dirty="0"/>
          </a:p>
        </p:txBody>
      </p:sp>
      <p:sp>
        <p:nvSpPr>
          <p:cNvPr id="33" name="Google Shape;341;p47">
            <a:extLst>
              <a:ext uri="{FF2B5EF4-FFF2-40B4-BE49-F238E27FC236}">
                <a16:creationId xmlns:a16="http://schemas.microsoft.com/office/drawing/2014/main" id="{08FDF9E5-CD5E-410A-A9E0-B597A265516C}"/>
              </a:ext>
            </a:extLst>
          </p:cNvPr>
          <p:cNvSpPr/>
          <p:nvPr/>
        </p:nvSpPr>
        <p:spPr>
          <a:xfrm rot="5400000">
            <a:off x="1603645" y="2718581"/>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8;p47">
            <a:extLst>
              <a:ext uri="{FF2B5EF4-FFF2-40B4-BE49-F238E27FC236}">
                <a16:creationId xmlns:a16="http://schemas.microsoft.com/office/drawing/2014/main" id="{9FC8C506-6065-47A7-A0D8-B00F1DFE4741}"/>
              </a:ext>
            </a:extLst>
          </p:cNvPr>
          <p:cNvSpPr txBox="1">
            <a:spLocks/>
          </p:cNvSpPr>
          <p:nvPr/>
        </p:nvSpPr>
        <p:spPr>
          <a:xfrm>
            <a:off x="1832476" y="3308036"/>
            <a:ext cx="15702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es-MX" dirty="0"/>
              <a:t>EMIR BELLOS</a:t>
            </a:r>
          </a:p>
        </p:txBody>
      </p:sp>
      <p:sp>
        <p:nvSpPr>
          <p:cNvPr id="35" name="Google Shape;349;p47">
            <a:extLst>
              <a:ext uri="{FF2B5EF4-FFF2-40B4-BE49-F238E27FC236}">
                <a16:creationId xmlns:a16="http://schemas.microsoft.com/office/drawing/2014/main" id="{F4C02BA6-EE3F-4B8A-AFB7-EBB69C054E44}"/>
              </a:ext>
            </a:extLst>
          </p:cNvPr>
          <p:cNvSpPr txBox="1">
            <a:spLocks/>
          </p:cNvSpPr>
          <p:nvPr/>
        </p:nvSpPr>
        <p:spPr>
          <a:xfrm>
            <a:off x="1832578" y="3769486"/>
            <a:ext cx="1570200" cy="36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en-US" dirty="0"/>
              <a:t>Developer </a:t>
            </a:r>
          </a:p>
        </p:txBody>
      </p:sp>
      <p:grpSp>
        <p:nvGrpSpPr>
          <p:cNvPr id="41" name="Google Shape;5171;p75">
            <a:extLst>
              <a:ext uri="{FF2B5EF4-FFF2-40B4-BE49-F238E27FC236}">
                <a16:creationId xmlns:a16="http://schemas.microsoft.com/office/drawing/2014/main" id="{A90F49B5-4F1C-4206-8341-8811F9A63F12}"/>
              </a:ext>
            </a:extLst>
          </p:cNvPr>
          <p:cNvGrpSpPr/>
          <p:nvPr/>
        </p:nvGrpSpPr>
        <p:grpSpPr>
          <a:xfrm>
            <a:off x="3409677" y="1357692"/>
            <a:ext cx="336121" cy="335513"/>
            <a:chOff x="-57969675" y="2687750"/>
            <a:chExt cx="318025" cy="317450"/>
          </a:xfrm>
          <a:solidFill>
            <a:schemeClr val="bg2"/>
          </a:solidFill>
        </p:grpSpPr>
        <p:sp>
          <p:nvSpPr>
            <p:cNvPr id="42" name="Google Shape;5172;p75">
              <a:extLst>
                <a:ext uri="{FF2B5EF4-FFF2-40B4-BE49-F238E27FC236}">
                  <a16:creationId xmlns:a16="http://schemas.microsoft.com/office/drawing/2014/main" id="{6A60C0B6-1840-43DA-A4DF-27336F0FD2E6}"/>
                </a:ext>
              </a:extLst>
            </p:cNvPr>
            <p:cNvSpPr/>
            <p:nvPr/>
          </p:nvSpPr>
          <p:spPr>
            <a:xfrm>
              <a:off x="-57856250" y="2856300"/>
              <a:ext cx="18150" cy="17350"/>
            </a:xfrm>
            <a:custGeom>
              <a:avLst/>
              <a:gdLst/>
              <a:ahLst/>
              <a:cxnLst/>
              <a:rect l="l" t="t" r="r" b="b"/>
              <a:pathLst>
                <a:path w="726" h="694" extrusionOk="0">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5173;p75">
              <a:extLst>
                <a:ext uri="{FF2B5EF4-FFF2-40B4-BE49-F238E27FC236}">
                  <a16:creationId xmlns:a16="http://schemas.microsoft.com/office/drawing/2014/main" id="{F821BDC1-5066-4605-AA84-7AE2F136FE6E}"/>
                </a:ext>
              </a:extLst>
            </p:cNvPr>
            <p:cNvSpPr/>
            <p:nvPr/>
          </p:nvSpPr>
          <p:spPr>
            <a:xfrm>
              <a:off x="-57846000" y="2920300"/>
              <a:ext cx="72475" cy="29750"/>
            </a:xfrm>
            <a:custGeom>
              <a:avLst/>
              <a:gdLst/>
              <a:ahLst/>
              <a:cxnLst/>
              <a:rect l="l" t="t" r="r" b="b"/>
              <a:pathLst>
                <a:path w="2899" h="1190" extrusionOk="0">
                  <a:moveTo>
                    <a:pt x="386" y="1"/>
                  </a:moveTo>
                  <a:cubicBezTo>
                    <a:pt x="292" y="1"/>
                    <a:pt x="205" y="40"/>
                    <a:pt x="158" y="119"/>
                  </a:cubicBezTo>
                  <a:cubicBezTo>
                    <a:pt x="0" y="276"/>
                    <a:pt x="0" y="497"/>
                    <a:pt x="158" y="623"/>
                  </a:cubicBezTo>
                  <a:cubicBezTo>
                    <a:pt x="504" y="969"/>
                    <a:pt x="977" y="1190"/>
                    <a:pt x="1449" y="1190"/>
                  </a:cubicBezTo>
                  <a:cubicBezTo>
                    <a:pt x="1922" y="1190"/>
                    <a:pt x="2426" y="969"/>
                    <a:pt x="2741" y="623"/>
                  </a:cubicBezTo>
                  <a:cubicBezTo>
                    <a:pt x="2899" y="465"/>
                    <a:pt x="2899" y="245"/>
                    <a:pt x="2741" y="119"/>
                  </a:cubicBezTo>
                  <a:cubicBezTo>
                    <a:pt x="2678" y="40"/>
                    <a:pt x="2592" y="1"/>
                    <a:pt x="2501" y="1"/>
                  </a:cubicBezTo>
                  <a:cubicBezTo>
                    <a:pt x="2410" y="1"/>
                    <a:pt x="2316" y="40"/>
                    <a:pt x="2237" y="119"/>
                  </a:cubicBezTo>
                  <a:cubicBezTo>
                    <a:pt x="2048" y="308"/>
                    <a:pt x="1733" y="434"/>
                    <a:pt x="1449" y="434"/>
                  </a:cubicBezTo>
                  <a:cubicBezTo>
                    <a:pt x="1134" y="434"/>
                    <a:pt x="851" y="308"/>
                    <a:pt x="662" y="119"/>
                  </a:cubicBezTo>
                  <a:cubicBezTo>
                    <a:pt x="583" y="40"/>
                    <a:pt x="481" y="1"/>
                    <a:pt x="386" y="1"/>
                  </a:cubicBez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5174;p75">
              <a:extLst>
                <a:ext uri="{FF2B5EF4-FFF2-40B4-BE49-F238E27FC236}">
                  <a16:creationId xmlns:a16="http://schemas.microsoft.com/office/drawing/2014/main" id="{933E0DA8-87F1-457D-ACE4-7231BDB06EB3}"/>
                </a:ext>
              </a:extLst>
            </p:cNvPr>
            <p:cNvSpPr/>
            <p:nvPr/>
          </p:nvSpPr>
          <p:spPr>
            <a:xfrm>
              <a:off x="-57969675" y="2687750"/>
              <a:ext cx="318025" cy="317450"/>
            </a:xfrm>
            <a:custGeom>
              <a:avLst/>
              <a:gdLst/>
              <a:ahLst/>
              <a:cxnLst/>
              <a:rect l="l" t="t" r="r" b="b"/>
              <a:pathLst>
                <a:path w="12721" h="12698" extrusionOk="0">
                  <a:moveTo>
                    <a:pt x="6365" y="757"/>
                  </a:moveTo>
                  <a:cubicBezTo>
                    <a:pt x="7090" y="757"/>
                    <a:pt x="7783" y="1072"/>
                    <a:pt x="8255" y="1576"/>
                  </a:cubicBezTo>
                  <a:cubicBezTo>
                    <a:pt x="8888" y="2274"/>
                    <a:pt x="9792" y="2670"/>
                    <a:pt x="10717" y="2670"/>
                  </a:cubicBezTo>
                  <a:cubicBezTo>
                    <a:pt x="11128" y="2670"/>
                    <a:pt x="11544" y="2591"/>
                    <a:pt x="11941" y="2427"/>
                  </a:cubicBezTo>
                  <a:lnTo>
                    <a:pt x="11941" y="3183"/>
                  </a:lnTo>
                  <a:lnTo>
                    <a:pt x="11973" y="3183"/>
                  </a:lnTo>
                  <a:cubicBezTo>
                    <a:pt x="11973" y="4348"/>
                    <a:pt x="11028" y="5231"/>
                    <a:pt x="9925" y="5231"/>
                  </a:cubicBezTo>
                  <a:cubicBezTo>
                    <a:pt x="9358" y="5231"/>
                    <a:pt x="9043" y="5041"/>
                    <a:pt x="8192" y="4600"/>
                  </a:cubicBezTo>
                  <a:cubicBezTo>
                    <a:pt x="8066" y="4537"/>
                    <a:pt x="7877" y="4506"/>
                    <a:pt x="7688" y="4506"/>
                  </a:cubicBezTo>
                  <a:lnTo>
                    <a:pt x="5042" y="4506"/>
                  </a:lnTo>
                  <a:cubicBezTo>
                    <a:pt x="4916" y="4506"/>
                    <a:pt x="4695" y="4537"/>
                    <a:pt x="4538" y="4600"/>
                  </a:cubicBezTo>
                  <a:cubicBezTo>
                    <a:pt x="3687" y="5041"/>
                    <a:pt x="3403" y="5231"/>
                    <a:pt x="2805" y="5231"/>
                  </a:cubicBezTo>
                  <a:cubicBezTo>
                    <a:pt x="1671" y="5231"/>
                    <a:pt x="757" y="4348"/>
                    <a:pt x="757" y="3183"/>
                  </a:cubicBezTo>
                  <a:lnTo>
                    <a:pt x="757" y="2490"/>
                  </a:lnTo>
                  <a:cubicBezTo>
                    <a:pt x="1150" y="2639"/>
                    <a:pt x="1556" y="2711"/>
                    <a:pt x="1958" y="2711"/>
                  </a:cubicBezTo>
                  <a:cubicBezTo>
                    <a:pt x="2909" y="2711"/>
                    <a:pt x="3832" y="2307"/>
                    <a:pt x="4475" y="1576"/>
                  </a:cubicBezTo>
                  <a:cubicBezTo>
                    <a:pt x="4947" y="1072"/>
                    <a:pt x="5640" y="757"/>
                    <a:pt x="6365" y="757"/>
                  </a:cubicBezTo>
                  <a:close/>
                  <a:moveTo>
                    <a:pt x="7846" y="6743"/>
                  </a:moveTo>
                  <a:cubicBezTo>
                    <a:pt x="8035" y="6743"/>
                    <a:pt x="8192" y="6900"/>
                    <a:pt x="8192" y="7089"/>
                  </a:cubicBezTo>
                  <a:cubicBezTo>
                    <a:pt x="8192" y="7278"/>
                    <a:pt x="8035" y="7436"/>
                    <a:pt x="7846" y="7436"/>
                  </a:cubicBezTo>
                  <a:cubicBezTo>
                    <a:pt x="7657" y="7436"/>
                    <a:pt x="7499" y="7278"/>
                    <a:pt x="7499" y="7089"/>
                  </a:cubicBezTo>
                  <a:cubicBezTo>
                    <a:pt x="7499" y="6900"/>
                    <a:pt x="7657" y="6743"/>
                    <a:pt x="7846" y="6743"/>
                  </a:cubicBezTo>
                  <a:close/>
                  <a:moveTo>
                    <a:pt x="7720" y="5231"/>
                  </a:moveTo>
                  <a:cubicBezTo>
                    <a:pt x="7783" y="5231"/>
                    <a:pt x="7846" y="5231"/>
                    <a:pt x="7877" y="5294"/>
                  </a:cubicBezTo>
                  <a:cubicBezTo>
                    <a:pt x="8759" y="5703"/>
                    <a:pt x="9074" y="5955"/>
                    <a:pt x="9767" y="5987"/>
                  </a:cubicBezTo>
                  <a:lnTo>
                    <a:pt x="9767" y="7656"/>
                  </a:lnTo>
                  <a:lnTo>
                    <a:pt x="9736" y="7656"/>
                  </a:lnTo>
                  <a:lnTo>
                    <a:pt x="8980" y="7278"/>
                  </a:lnTo>
                  <a:cubicBezTo>
                    <a:pt x="9106" y="6617"/>
                    <a:pt x="8570" y="5987"/>
                    <a:pt x="7877" y="5987"/>
                  </a:cubicBezTo>
                  <a:cubicBezTo>
                    <a:pt x="7562" y="5987"/>
                    <a:pt x="7247" y="6144"/>
                    <a:pt x="7058" y="6333"/>
                  </a:cubicBezTo>
                  <a:lnTo>
                    <a:pt x="4884" y="5294"/>
                  </a:lnTo>
                  <a:lnTo>
                    <a:pt x="4947" y="5294"/>
                  </a:lnTo>
                  <a:cubicBezTo>
                    <a:pt x="4979" y="5231"/>
                    <a:pt x="5042" y="5231"/>
                    <a:pt x="5105" y="5231"/>
                  </a:cubicBezTo>
                  <a:close/>
                  <a:moveTo>
                    <a:pt x="4065" y="5672"/>
                  </a:moveTo>
                  <a:cubicBezTo>
                    <a:pt x="4065" y="5672"/>
                    <a:pt x="4128" y="5672"/>
                    <a:pt x="4128" y="5703"/>
                  </a:cubicBezTo>
                  <a:lnTo>
                    <a:pt x="6806" y="7026"/>
                  </a:lnTo>
                  <a:cubicBezTo>
                    <a:pt x="6743" y="7656"/>
                    <a:pt x="7279" y="8192"/>
                    <a:pt x="7909" y="8192"/>
                  </a:cubicBezTo>
                  <a:cubicBezTo>
                    <a:pt x="8161" y="8192"/>
                    <a:pt x="8444" y="8066"/>
                    <a:pt x="8633" y="7908"/>
                  </a:cubicBezTo>
                  <a:lnTo>
                    <a:pt x="9767" y="8476"/>
                  </a:lnTo>
                  <a:lnTo>
                    <a:pt x="9767" y="8602"/>
                  </a:lnTo>
                  <a:lnTo>
                    <a:pt x="9736" y="8602"/>
                  </a:lnTo>
                  <a:cubicBezTo>
                    <a:pt x="9736" y="10429"/>
                    <a:pt x="8255" y="11973"/>
                    <a:pt x="6396" y="11973"/>
                  </a:cubicBezTo>
                  <a:cubicBezTo>
                    <a:pt x="4538" y="11973"/>
                    <a:pt x="3057" y="10429"/>
                    <a:pt x="3057" y="8602"/>
                  </a:cubicBezTo>
                  <a:lnTo>
                    <a:pt x="3057" y="5955"/>
                  </a:lnTo>
                  <a:cubicBezTo>
                    <a:pt x="3403" y="5924"/>
                    <a:pt x="3750" y="5829"/>
                    <a:pt x="4065" y="5672"/>
                  </a:cubicBezTo>
                  <a:close/>
                  <a:moveTo>
                    <a:pt x="6365" y="1"/>
                  </a:moveTo>
                  <a:cubicBezTo>
                    <a:pt x="5420" y="1"/>
                    <a:pt x="4506" y="410"/>
                    <a:pt x="3908" y="1072"/>
                  </a:cubicBezTo>
                  <a:cubicBezTo>
                    <a:pt x="3408" y="1648"/>
                    <a:pt x="2687" y="1943"/>
                    <a:pt x="1957" y="1943"/>
                  </a:cubicBezTo>
                  <a:cubicBezTo>
                    <a:pt x="1489" y="1943"/>
                    <a:pt x="1018" y="1822"/>
                    <a:pt x="600" y="1576"/>
                  </a:cubicBezTo>
                  <a:lnTo>
                    <a:pt x="568" y="1544"/>
                  </a:lnTo>
                  <a:cubicBezTo>
                    <a:pt x="505" y="1505"/>
                    <a:pt x="438" y="1487"/>
                    <a:pt x="373" y="1487"/>
                  </a:cubicBezTo>
                  <a:cubicBezTo>
                    <a:pt x="178" y="1487"/>
                    <a:pt x="1" y="1647"/>
                    <a:pt x="1" y="1860"/>
                  </a:cubicBezTo>
                  <a:lnTo>
                    <a:pt x="1" y="3151"/>
                  </a:lnTo>
                  <a:cubicBezTo>
                    <a:pt x="1" y="4506"/>
                    <a:pt x="1009" y="5640"/>
                    <a:pt x="2269" y="5861"/>
                  </a:cubicBezTo>
                  <a:lnTo>
                    <a:pt x="2269" y="8539"/>
                  </a:lnTo>
                  <a:cubicBezTo>
                    <a:pt x="2269" y="10838"/>
                    <a:pt x="4097" y="12697"/>
                    <a:pt x="6365" y="12697"/>
                  </a:cubicBezTo>
                  <a:cubicBezTo>
                    <a:pt x="8602" y="12697"/>
                    <a:pt x="10461" y="10838"/>
                    <a:pt x="10461" y="8539"/>
                  </a:cubicBezTo>
                  <a:lnTo>
                    <a:pt x="10461" y="5861"/>
                  </a:lnTo>
                  <a:cubicBezTo>
                    <a:pt x="11752" y="5640"/>
                    <a:pt x="12697" y="4506"/>
                    <a:pt x="12697" y="3151"/>
                  </a:cubicBezTo>
                  <a:lnTo>
                    <a:pt x="12697" y="1860"/>
                  </a:lnTo>
                  <a:cubicBezTo>
                    <a:pt x="12721" y="1647"/>
                    <a:pt x="12550" y="1487"/>
                    <a:pt x="12370" y="1487"/>
                  </a:cubicBezTo>
                  <a:cubicBezTo>
                    <a:pt x="12310" y="1487"/>
                    <a:pt x="12249" y="1505"/>
                    <a:pt x="12193" y="1544"/>
                  </a:cubicBezTo>
                  <a:lnTo>
                    <a:pt x="12130" y="1576"/>
                  </a:lnTo>
                  <a:cubicBezTo>
                    <a:pt x="11721" y="1824"/>
                    <a:pt x="11253" y="1945"/>
                    <a:pt x="10785" y="1945"/>
                  </a:cubicBezTo>
                  <a:cubicBezTo>
                    <a:pt x="10063" y="1945"/>
                    <a:pt x="9338" y="1657"/>
                    <a:pt x="8822" y="1103"/>
                  </a:cubicBezTo>
                  <a:cubicBezTo>
                    <a:pt x="8192" y="442"/>
                    <a:pt x="7342" y="1"/>
                    <a:pt x="6365" y="1"/>
                  </a:cubicBez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5175;p75">
              <a:extLst>
                <a:ext uri="{FF2B5EF4-FFF2-40B4-BE49-F238E27FC236}">
                  <a16:creationId xmlns:a16="http://schemas.microsoft.com/office/drawing/2014/main" id="{7B8A706D-D24F-48D0-9647-235F5584ED3B}"/>
                </a:ext>
              </a:extLst>
            </p:cNvPr>
            <p:cNvSpPr/>
            <p:nvPr/>
          </p:nvSpPr>
          <p:spPr>
            <a:xfrm>
              <a:off x="-57838125" y="2724975"/>
              <a:ext cx="56725" cy="55550"/>
            </a:xfrm>
            <a:custGeom>
              <a:avLst/>
              <a:gdLst/>
              <a:ahLst/>
              <a:cxnLst/>
              <a:rect l="l" t="t" r="r" b="b"/>
              <a:pathLst>
                <a:path w="2269" h="2222" extrusionOk="0">
                  <a:moveTo>
                    <a:pt x="386" y="0"/>
                  </a:moveTo>
                  <a:cubicBezTo>
                    <a:pt x="292" y="0"/>
                    <a:pt x="205" y="40"/>
                    <a:pt x="158" y="118"/>
                  </a:cubicBezTo>
                  <a:cubicBezTo>
                    <a:pt x="0" y="276"/>
                    <a:pt x="0" y="528"/>
                    <a:pt x="158" y="654"/>
                  </a:cubicBezTo>
                  <a:lnTo>
                    <a:pt x="630" y="1127"/>
                  </a:lnTo>
                  <a:lnTo>
                    <a:pt x="158" y="1599"/>
                  </a:lnTo>
                  <a:cubicBezTo>
                    <a:pt x="0" y="1757"/>
                    <a:pt x="0" y="1977"/>
                    <a:pt x="158" y="2103"/>
                  </a:cubicBezTo>
                  <a:cubicBezTo>
                    <a:pt x="237" y="2182"/>
                    <a:pt x="331" y="2221"/>
                    <a:pt x="422" y="2221"/>
                  </a:cubicBezTo>
                  <a:cubicBezTo>
                    <a:pt x="512" y="2221"/>
                    <a:pt x="599" y="2182"/>
                    <a:pt x="662" y="2103"/>
                  </a:cubicBezTo>
                  <a:lnTo>
                    <a:pt x="1134" y="1631"/>
                  </a:lnTo>
                  <a:lnTo>
                    <a:pt x="1607" y="2103"/>
                  </a:lnTo>
                  <a:cubicBezTo>
                    <a:pt x="1686" y="2182"/>
                    <a:pt x="1780" y="2221"/>
                    <a:pt x="1871" y="2221"/>
                  </a:cubicBezTo>
                  <a:cubicBezTo>
                    <a:pt x="1961" y="2221"/>
                    <a:pt x="2048" y="2182"/>
                    <a:pt x="2111" y="2103"/>
                  </a:cubicBezTo>
                  <a:cubicBezTo>
                    <a:pt x="2269" y="1946"/>
                    <a:pt x="2269" y="1694"/>
                    <a:pt x="2111" y="1599"/>
                  </a:cubicBezTo>
                  <a:lnTo>
                    <a:pt x="1639" y="1127"/>
                  </a:lnTo>
                  <a:lnTo>
                    <a:pt x="2111" y="654"/>
                  </a:lnTo>
                  <a:cubicBezTo>
                    <a:pt x="2269" y="497"/>
                    <a:pt x="2269" y="244"/>
                    <a:pt x="2111" y="118"/>
                  </a:cubicBezTo>
                  <a:cubicBezTo>
                    <a:pt x="2032" y="40"/>
                    <a:pt x="1938" y="0"/>
                    <a:pt x="1847" y="0"/>
                  </a:cubicBezTo>
                  <a:cubicBezTo>
                    <a:pt x="1757" y="0"/>
                    <a:pt x="1670" y="40"/>
                    <a:pt x="1607" y="118"/>
                  </a:cubicBezTo>
                  <a:lnTo>
                    <a:pt x="1134" y="591"/>
                  </a:lnTo>
                  <a:lnTo>
                    <a:pt x="662" y="118"/>
                  </a:lnTo>
                  <a:cubicBezTo>
                    <a:pt x="583" y="40"/>
                    <a:pt x="481" y="0"/>
                    <a:pt x="386" y="0"/>
                  </a:cubicBez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 name="Google Shape;5218;p75">
            <a:extLst>
              <a:ext uri="{FF2B5EF4-FFF2-40B4-BE49-F238E27FC236}">
                <a16:creationId xmlns:a16="http://schemas.microsoft.com/office/drawing/2014/main" id="{68EFDFC4-73A6-4B4B-8D40-F87650B70927}"/>
              </a:ext>
            </a:extLst>
          </p:cNvPr>
          <p:cNvGrpSpPr/>
          <p:nvPr/>
        </p:nvGrpSpPr>
        <p:grpSpPr>
          <a:xfrm>
            <a:off x="2434096" y="3140873"/>
            <a:ext cx="340507" cy="337151"/>
            <a:chOff x="-57579800" y="2686975"/>
            <a:chExt cx="322175" cy="319000"/>
          </a:xfrm>
          <a:solidFill>
            <a:schemeClr val="bg2"/>
          </a:solidFill>
        </p:grpSpPr>
        <p:sp>
          <p:nvSpPr>
            <p:cNvPr id="47" name="Google Shape;5219;p75">
              <a:extLst>
                <a:ext uri="{FF2B5EF4-FFF2-40B4-BE49-F238E27FC236}">
                  <a16:creationId xmlns:a16="http://schemas.microsoft.com/office/drawing/2014/main" id="{4C0789D4-1A0F-4A58-8118-A96A38C75F75}"/>
                </a:ext>
              </a:extLst>
            </p:cNvPr>
            <p:cNvSpPr/>
            <p:nvPr/>
          </p:nvSpPr>
          <p:spPr>
            <a:xfrm>
              <a:off x="-57455350" y="2920300"/>
              <a:ext cx="72475" cy="29750"/>
            </a:xfrm>
            <a:custGeom>
              <a:avLst/>
              <a:gdLst/>
              <a:ahLst/>
              <a:cxnLst/>
              <a:rect l="l" t="t" r="r" b="b"/>
              <a:pathLst>
                <a:path w="2899" h="1190" extrusionOk="0">
                  <a:moveTo>
                    <a:pt x="398" y="1"/>
                  </a:moveTo>
                  <a:cubicBezTo>
                    <a:pt x="308" y="1"/>
                    <a:pt x="221" y="40"/>
                    <a:pt x="158" y="119"/>
                  </a:cubicBezTo>
                  <a:cubicBezTo>
                    <a:pt x="1" y="276"/>
                    <a:pt x="1" y="497"/>
                    <a:pt x="158" y="623"/>
                  </a:cubicBezTo>
                  <a:cubicBezTo>
                    <a:pt x="505" y="969"/>
                    <a:pt x="977" y="1190"/>
                    <a:pt x="1450" y="1190"/>
                  </a:cubicBezTo>
                  <a:cubicBezTo>
                    <a:pt x="1923" y="1190"/>
                    <a:pt x="2427" y="969"/>
                    <a:pt x="2742" y="623"/>
                  </a:cubicBezTo>
                  <a:cubicBezTo>
                    <a:pt x="2899" y="465"/>
                    <a:pt x="2899" y="245"/>
                    <a:pt x="2742" y="119"/>
                  </a:cubicBezTo>
                  <a:cubicBezTo>
                    <a:pt x="2694" y="40"/>
                    <a:pt x="2608" y="1"/>
                    <a:pt x="2513" y="1"/>
                  </a:cubicBezTo>
                  <a:cubicBezTo>
                    <a:pt x="2419" y="1"/>
                    <a:pt x="2316" y="40"/>
                    <a:pt x="2238" y="119"/>
                  </a:cubicBezTo>
                  <a:cubicBezTo>
                    <a:pt x="2049" y="308"/>
                    <a:pt x="1733" y="434"/>
                    <a:pt x="1450" y="434"/>
                  </a:cubicBezTo>
                  <a:cubicBezTo>
                    <a:pt x="1135" y="434"/>
                    <a:pt x="851" y="308"/>
                    <a:pt x="662" y="119"/>
                  </a:cubicBezTo>
                  <a:cubicBezTo>
                    <a:pt x="584" y="40"/>
                    <a:pt x="489" y="1"/>
                    <a:pt x="398" y="1"/>
                  </a:cubicBez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5220;p75">
              <a:extLst>
                <a:ext uri="{FF2B5EF4-FFF2-40B4-BE49-F238E27FC236}">
                  <a16:creationId xmlns:a16="http://schemas.microsoft.com/office/drawing/2014/main" id="{CEBC0793-CC29-4FCD-90DB-810AF5BB5368}"/>
                </a:ext>
              </a:extLst>
            </p:cNvPr>
            <p:cNvSpPr/>
            <p:nvPr/>
          </p:nvSpPr>
          <p:spPr>
            <a:xfrm>
              <a:off x="-57579800" y="2686975"/>
              <a:ext cx="322175" cy="319000"/>
            </a:xfrm>
            <a:custGeom>
              <a:avLst/>
              <a:gdLst/>
              <a:ahLst/>
              <a:cxnLst/>
              <a:rect l="l" t="t" r="r" b="b"/>
              <a:pathLst>
                <a:path w="12887" h="12760" extrusionOk="0">
                  <a:moveTo>
                    <a:pt x="6428" y="756"/>
                  </a:moveTo>
                  <a:cubicBezTo>
                    <a:pt x="6680" y="756"/>
                    <a:pt x="6901" y="945"/>
                    <a:pt x="6932" y="1166"/>
                  </a:cubicBezTo>
                  <a:lnTo>
                    <a:pt x="7153" y="2080"/>
                  </a:lnTo>
                  <a:lnTo>
                    <a:pt x="7247" y="2710"/>
                  </a:lnTo>
                  <a:cubicBezTo>
                    <a:pt x="7373" y="3214"/>
                    <a:pt x="6932" y="3749"/>
                    <a:pt x="6428" y="3749"/>
                  </a:cubicBezTo>
                  <a:cubicBezTo>
                    <a:pt x="5892" y="3749"/>
                    <a:pt x="5483" y="3277"/>
                    <a:pt x="5609" y="2710"/>
                  </a:cubicBezTo>
                  <a:lnTo>
                    <a:pt x="5735" y="2080"/>
                  </a:lnTo>
                  <a:lnTo>
                    <a:pt x="5924" y="1166"/>
                  </a:lnTo>
                  <a:cubicBezTo>
                    <a:pt x="5955" y="945"/>
                    <a:pt x="6144" y="756"/>
                    <a:pt x="6428" y="756"/>
                  </a:cubicBezTo>
                  <a:close/>
                  <a:moveTo>
                    <a:pt x="8003" y="2647"/>
                  </a:moveTo>
                  <a:lnTo>
                    <a:pt x="8003" y="2647"/>
                  </a:lnTo>
                  <a:cubicBezTo>
                    <a:pt x="9106" y="3214"/>
                    <a:pt x="9830" y="4379"/>
                    <a:pt x="9830" y="5577"/>
                  </a:cubicBezTo>
                  <a:lnTo>
                    <a:pt x="9830" y="6049"/>
                  </a:lnTo>
                  <a:cubicBezTo>
                    <a:pt x="9704" y="6018"/>
                    <a:pt x="9578" y="5986"/>
                    <a:pt x="9452" y="5986"/>
                  </a:cubicBezTo>
                  <a:lnTo>
                    <a:pt x="7940" y="5986"/>
                  </a:lnTo>
                  <a:cubicBezTo>
                    <a:pt x="7468" y="5986"/>
                    <a:pt x="7027" y="6301"/>
                    <a:pt x="6869" y="6742"/>
                  </a:cubicBezTo>
                  <a:lnTo>
                    <a:pt x="6018" y="6742"/>
                  </a:lnTo>
                  <a:cubicBezTo>
                    <a:pt x="5861" y="6301"/>
                    <a:pt x="5451" y="5986"/>
                    <a:pt x="4947" y="5986"/>
                  </a:cubicBezTo>
                  <a:lnTo>
                    <a:pt x="3403" y="5986"/>
                  </a:lnTo>
                  <a:cubicBezTo>
                    <a:pt x="3277" y="5986"/>
                    <a:pt x="3120" y="6018"/>
                    <a:pt x="3057" y="6049"/>
                  </a:cubicBezTo>
                  <a:lnTo>
                    <a:pt x="3057" y="5577"/>
                  </a:lnTo>
                  <a:cubicBezTo>
                    <a:pt x="3057" y="4379"/>
                    <a:pt x="3750" y="3214"/>
                    <a:pt x="4853" y="2647"/>
                  </a:cubicBezTo>
                  <a:lnTo>
                    <a:pt x="4853" y="2647"/>
                  </a:lnTo>
                  <a:cubicBezTo>
                    <a:pt x="4695" y="3623"/>
                    <a:pt x="5451" y="4474"/>
                    <a:pt x="6428" y="4474"/>
                  </a:cubicBezTo>
                  <a:cubicBezTo>
                    <a:pt x="7405" y="4474"/>
                    <a:pt x="8161" y="3623"/>
                    <a:pt x="8003" y="2647"/>
                  </a:cubicBezTo>
                  <a:close/>
                  <a:moveTo>
                    <a:pt x="2301" y="6774"/>
                  </a:moveTo>
                  <a:lnTo>
                    <a:pt x="2301" y="8254"/>
                  </a:lnTo>
                  <a:cubicBezTo>
                    <a:pt x="1891" y="8254"/>
                    <a:pt x="1545" y="7939"/>
                    <a:pt x="1545" y="7530"/>
                  </a:cubicBezTo>
                  <a:cubicBezTo>
                    <a:pt x="1545" y="7120"/>
                    <a:pt x="1891" y="6774"/>
                    <a:pt x="2301" y="6774"/>
                  </a:cubicBezTo>
                  <a:close/>
                  <a:moveTo>
                    <a:pt x="4947" y="6805"/>
                  </a:moveTo>
                  <a:cubicBezTo>
                    <a:pt x="5136" y="6805"/>
                    <a:pt x="5294" y="6963"/>
                    <a:pt x="5294" y="7152"/>
                  </a:cubicBezTo>
                  <a:cubicBezTo>
                    <a:pt x="5294" y="7782"/>
                    <a:pt x="4790" y="8254"/>
                    <a:pt x="4191" y="8254"/>
                  </a:cubicBezTo>
                  <a:lnTo>
                    <a:pt x="3403" y="8254"/>
                  </a:lnTo>
                  <a:cubicBezTo>
                    <a:pt x="3214" y="8254"/>
                    <a:pt x="3057" y="8097"/>
                    <a:pt x="3057" y="7908"/>
                  </a:cubicBezTo>
                  <a:lnTo>
                    <a:pt x="3057" y="7152"/>
                  </a:lnTo>
                  <a:cubicBezTo>
                    <a:pt x="3057" y="6963"/>
                    <a:pt x="3214" y="6805"/>
                    <a:pt x="3403" y="6805"/>
                  </a:cubicBezTo>
                  <a:close/>
                  <a:moveTo>
                    <a:pt x="9452" y="6805"/>
                  </a:moveTo>
                  <a:cubicBezTo>
                    <a:pt x="9673" y="6805"/>
                    <a:pt x="9830" y="6963"/>
                    <a:pt x="9830" y="7152"/>
                  </a:cubicBezTo>
                  <a:lnTo>
                    <a:pt x="9830" y="7908"/>
                  </a:lnTo>
                  <a:cubicBezTo>
                    <a:pt x="9830" y="8097"/>
                    <a:pt x="9673" y="8254"/>
                    <a:pt x="9452" y="8254"/>
                  </a:cubicBezTo>
                  <a:lnTo>
                    <a:pt x="8665" y="8254"/>
                  </a:lnTo>
                  <a:cubicBezTo>
                    <a:pt x="8035" y="8254"/>
                    <a:pt x="7562" y="7750"/>
                    <a:pt x="7562" y="7152"/>
                  </a:cubicBezTo>
                  <a:cubicBezTo>
                    <a:pt x="7562" y="6963"/>
                    <a:pt x="7720" y="6805"/>
                    <a:pt x="7940" y="6805"/>
                  </a:cubicBezTo>
                  <a:close/>
                  <a:moveTo>
                    <a:pt x="10587" y="6774"/>
                  </a:moveTo>
                  <a:cubicBezTo>
                    <a:pt x="10965" y="6774"/>
                    <a:pt x="11311" y="7120"/>
                    <a:pt x="11311" y="7530"/>
                  </a:cubicBezTo>
                  <a:cubicBezTo>
                    <a:pt x="11311" y="7908"/>
                    <a:pt x="10996" y="8254"/>
                    <a:pt x="10587" y="8254"/>
                  </a:cubicBezTo>
                  <a:lnTo>
                    <a:pt x="10587" y="6774"/>
                  </a:lnTo>
                  <a:close/>
                  <a:moveTo>
                    <a:pt x="1135" y="8412"/>
                  </a:moveTo>
                  <a:cubicBezTo>
                    <a:pt x="1387" y="8790"/>
                    <a:pt x="1828" y="9011"/>
                    <a:pt x="2301" y="9011"/>
                  </a:cubicBezTo>
                  <a:cubicBezTo>
                    <a:pt x="2301" y="9420"/>
                    <a:pt x="1986" y="9767"/>
                    <a:pt x="1545" y="9767"/>
                  </a:cubicBezTo>
                  <a:cubicBezTo>
                    <a:pt x="1167" y="9767"/>
                    <a:pt x="789" y="9452"/>
                    <a:pt x="789" y="9011"/>
                  </a:cubicBezTo>
                  <a:cubicBezTo>
                    <a:pt x="789" y="8790"/>
                    <a:pt x="915" y="8538"/>
                    <a:pt x="1135" y="8412"/>
                  </a:cubicBezTo>
                  <a:close/>
                  <a:moveTo>
                    <a:pt x="11752" y="8412"/>
                  </a:moveTo>
                  <a:cubicBezTo>
                    <a:pt x="11941" y="8570"/>
                    <a:pt x="12067" y="8790"/>
                    <a:pt x="12067" y="9011"/>
                  </a:cubicBezTo>
                  <a:cubicBezTo>
                    <a:pt x="12067" y="9420"/>
                    <a:pt x="11752" y="9767"/>
                    <a:pt x="11311" y="9767"/>
                  </a:cubicBezTo>
                  <a:cubicBezTo>
                    <a:pt x="10870" y="9767"/>
                    <a:pt x="10555" y="9420"/>
                    <a:pt x="10555" y="9011"/>
                  </a:cubicBezTo>
                  <a:cubicBezTo>
                    <a:pt x="11028" y="9011"/>
                    <a:pt x="11469" y="8790"/>
                    <a:pt x="11752" y="8412"/>
                  </a:cubicBezTo>
                  <a:close/>
                  <a:moveTo>
                    <a:pt x="6837" y="7561"/>
                  </a:moveTo>
                  <a:cubicBezTo>
                    <a:pt x="6995" y="8412"/>
                    <a:pt x="7783" y="9042"/>
                    <a:pt x="8633" y="9042"/>
                  </a:cubicBezTo>
                  <a:lnTo>
                    <a:pt x="9421" y="9042"/>
                  </a:lnTo>
                  <a:cubicBezTo>
                    <a:pt x="9547" y="9042"/>
                    <a:pt x="9673" y="9011"/>
                    <a:pt x="9767" y="8979"/>
                  </a:cubicBezTo>
                  <a:lnTo>
                    <a:pt x="9767" y="8979"/>
                  </a:lnTo>
                  <a:cubicBezTo>
                    <a:pt x="9610" y="10680"/>
                    <a:pt x="8192" y="12004"/>
                    <a:pt x="6428" y="12004"/>
                  </a:cubicBezTo>
                  <a:cubicBezTo>
                    <a:pt x="4664" y="12004"/>
                    <a:pt x="3246" y="10680"/>
                    <a:pt x="3057" y="8979"/>
                  </a:cubicBezTo>
                  <a:lnTo>
                    <a:pt x="3057" y="8979"/>
                  </a:lnTo>
                  <a:cubicBezTo>
                    <a:pt x="3151" y="9011"/>
                    <a:pt x="3277" y="9042"/>
                    <a:pt x="3403" y="9042"/>
                  </a:cubicBezTo>
                  <a:lnTo>
                    <a:pt x="4191" y="9042"/>
                  </a:lnTo>
                  <a:cubicBezTo>
                    <a:pt x="5105" y="9042"/>
                    <a:pt x="5829" y="8412"/>
                    <a:pt x="5987" y="7561"/>
                  </a:cubicBezTo>
                  <a:close/>
                  <a:moveTo>
                    <a:pt x="6428" y="0"/>
                  </a:moveTo>
                  <a:cubicBezTo>
                    <a:pt x="5798" y="0"/>
                    <a:pt x="5294" y="410"/>
                    <a:pt x="5168" y="1008"/>
                  </a:cubicBezTo>
                  <a:lnTo>
                    <a:pt x="5010" y="1733"/>
                  </a:lnTo>
                  <a:cubicBezTo>
                    <a:pt x="4286" y="1985"/>
                    <a:pt x="3592" y="2458"/>
                    <a:pt x="3120" y="3088"/>
                  </a:cubicBezTo>
                  <a:cubicBezTo>
                    <a:pt x="2584" y="3812"/>
                    <a:pt x="2301" y="4663"/>
                    <a:pt x="2301" y="5577"/>
                  </a:cubicBezTo>
                  <a:lnTo>
                    <a:pt x="2301" y="6018"/>
                  </a:lnTo>
                  <a:cubicBezTo>
                    <a:pt x="1387" y="6018"/>
                    <a:pt x="694" y="6805"/>
                    <a:pt x="789" y="7719"/>
                  </a:cubicBezTo>
                  <a:cubicBezTo>
                    <a:pt x="316" y="7971"/>
                    <a:pt x="64" y="8475"/>
                    <a:pt x="64" y="9011"/>
                  </a:cubicBezTo>
                  <a:cubicBezTo>
                    <a:pt x="64" y="9420"/>
                    <a:pt x="221" y="9767"/>
                    <a:pt x="442" y="9987"/>
                  </a:cubicBezTo>
                  <a:lnTo>
                    <a:pt x="95" y="10712"/>
                  </a:lnTo>
                  <a:cubicBezTo>
                    <a:pt x="1" y="10901"/>
                    <a:pt x="95" y="11090"/>
                    <a:pt x="253" y="11216"/>
                  </a:cubicBezTo>
                  <a:cubicBezTo>
                    <a:pt x="305" y="11242"/>
                    <a:pt x="357" y="11254"/>
                    <a:pt x="408" y="11254"/>
                  </a:cubicBezTo>
                  <a:cubicBezTo>
                    <a:pt x="541" y="11254"/>
                    <a:pt x="666" y="11173"/>
                    <a:pt x="757" y="11058"/>
                  </a:cubicBezTo>
                  <a:lnTo>
                    <a:pt x="1072" y="10428"/>
                  </a:lnTo>
                  <a:cubicBezTo>
                    <a:pt x="1230" y="10460"/>
                    <a:pt x="1387" y="10523"/>
                    <a:pt x="1545" y="10523"/>
                  </a:cubicBezTo>
                  <a:cubicBezTo>
                    <a:pt x="1954" y="10523"/>
                    <a:pt x="2301" y="10365"/>
                    <a:pt x="2584" y="10113"/>
                  </a:cubicBezTo>
                  <a:cubicBezTo>
                    <a:pt x="3151" y="11657"/>
                    <a:pt x="4664" y="12760"/>
                    <a:pt x="6428" y="12760"/>
                  </a:cubicBezTo>
                  <a:cubicBezTo>
                    <a:pt x="8224" y="12760"/>
                    <a:pt x="9704" y="11657"/>
                    <a:pt x="10303" y="10113"/>
                  </a:cubicBezTo>
                  <a:cubicBezTo>
                    <a:pt x="10587" y="10365"/>
                    <a:pt x="10933" y="10523"/>
                    <a:pt x="11311" y="10523"/>
                  </a:cubicBezTo>
                  <a:cubicBezTo>
                    <a:pt x="11469" y="10523"/>
                    <a:pt x="11626" y="10460"/>
                    <a:pt x="11784" y="10428"/>
                  </a:cubicBezTo>
                  <a:lnTo>
                    <a:pt x="12099" y="11058"/>
                  </a:lnTo>
                  <a:cubicBezTo>
                    <a:pt x="12164" y="11188"/>
                    <a:pt x="12288" y="11273"/>
                    <a:pt x="12431" y="11273"/>
                  </a:cubicBezTo>
                  <a:cubicBezTo>
                    <a:pt x="12496" y="11273"/>
                    <a:pt x="12565" y="11255"/>
                    <a:pt x="12634" y="11216"/>
                  </a:cubicBezTo>
                  <a:cubicBezTo>
                    <a:pt x="12823" y="11153"/>
                    <a:pt x="12886" y="10901"/>
                    <a:pt x="12792" y="10712"/>
                  </a:cubicBezTo>
                  <a:lnTo>
                    <a:pt x="12414" y="9987"/>
                  </a:lnTo>
                  <a:cubicBezTo>
                    <a:pt x="12666" y="9735"/>
                    <a:pt x="12823" y="9357"/>
                    <a:pt x="12823" y="9011"/>
                  </a:cubicBezTo>
                  <a:cubicBezTo>
                    <a:pt x="12823" y="8475"/>
                    <a:pt x="12508" y="8002"/>
                    <a:pt x="12067" y="7719"/>
                  </a:cubicBezTo>
                  <a:cubicBezTo>
                    <a:pt x="12193" y="6805"/>
                    <a:pt x="11469" y="6018"/>
                    <a:pt x="10555" y="6018"/>
                  </a:cubicBezTo>
                  <a:lnTo>
                    <a:pt x="10555" y="5577"/>
                  </a:lnTo>
                  <a:cubicBezTo>
                    <a:pt x="10555" y="4663"/>
                    <a:pt x="10303" y="3812"/>
                    <a:pt x="9736" y="3088"/>
                  </a:cubicBezTo>
                  <a:cubicBezTo>
                    <a:pt x="9263" y="2458"/>
                    <a:pt x="8602" y="1985"/>
                    <a:pt x="7846" y="1733"/>
                  </a:cubicBezTo>
                  <a:lnTo>
                    <a:pt x="7688" y="1008"/>
                  </a:lnTo>
                  <a:cubicBezTo>
                    <a:pt x="7562" y="410"/>
                    <a:pt x="7058" y="0"/>
                    <a:pt x="6428" y="0"/>
                  </a:cubicBez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 name="Google Shape;5265;p75">
            <a:extLst>
              <a:ext uri="{FF2B5EF4-FFF2-40B4-BE49-F238E27FC236}">
                <a16:creationId xmlns:a16="http://schemas.microsoft.com/office/drawing/2014/main" id="{34EC1A98-E16F-40A6-83E9-93FBE509EC5A}"/>
              </a:ext>
            </a:extLst>
          </p:cNvPr>
          <p:cNvGrpSpPr/>
          <p:nvPr/>
        </p:nvGrpSpPr>
        <p:grpSpPr>
          <a:xfrm>
            <a:off x="6485163" y="3143549"/>
            <a:ext cx="305550" cy="336966"/>
            <a:chOff x="-57172600" y="2686375"/>
            <a:chExt cx="289100" cy="318825"/>
          </a:xfrm>
          <a:solidFill>
            <a:schemeClr val="bg2"/>
          </a:solidFill>
        </p:grpSpPr>
        <p:sp>
          <p:nvSpPr>
            <p:cNvPr id="50" name="Google Shape;5266;p75">
              <a:extLst>
                <a:ext uri="{FF2B5EF4-FFF2-40B4-BE49-F238E27FC236}">
                  <a16:creationId xmlns:a16="http://schemas.microsoft.com/office/drawing/2014/main" id="{53E0171C-A17F-47F6-A5D1-22B3981C2B84}"/>
                </a:ext>
              </a:extLst>
            </p:cNvPr>
            <p:cNvSpPr/>
            <p:nvPr/>
          </p:nvSpPr>
          <p:spPr>
            <a:xfrm>
              <a:off x="-57063900" y="2937625"/>
              <a:ext cx="73275" cy="29750"/>
            </a:xfrm>
            <a:custGeom>
              <a:avLst/>
              <a:gdLst/>
              <a:ahLst/>
              <a:cxnLst/>
              <a:rect l="l" t="t" r="r" b="b"/>
              <a:pathLst>
                <a:path w="2931" h="1190" extrusionOk="0">
                  <a:moveTo>
                    <a:pt x="414" y="1"/>
                  </a:moveTo>
                  <a:cubicBezTo>
                    <a:pt x="316" y="1"/>
                    <a:pt x="221" y="40"/>
                    <a:pt x="158" y="119"/>
                  </a:cubicBezTo>
                  <a:cubicBezTo>
                    <a:pt x="1" y="276"/>
                    <a:pt x="1" y="528"/>
                    <a:pt x="158" y="654"/>
                  </a:cubicBezTo>
                  <a:cubicBezTo>
                    <a:pt x="536" y="1001"/>
                    <a:pt x="1009" y="1190"/>
                    <a:pt x="1481" y="1190"/>
                  </a:cubicBezTo>
                  <a:cubicBezTo>
                    <a:pt x="1954" y="1190"/>
                    <a:pt x="2458" y="1001"/>
                    <a:pt x="2773" y="654"/>
                  </a:cubicBezTo>
                  <a:cubicBezTo>
                    <a:pt x="2931" y="497"/>
                    <a:pt x="2931" y="245"/>
                    <a:pt x="2773" y="119"/>
                  </a:cubicBezTo>
                  <a:cubicBezTo>
                    <a:pt x="2710" y="72"/>
                    <a:pt x="2623" y="48"/>
                    <a:pt x="2533" y="48"/>
                  </a:cubicBezTo>
                  <a:cubicBezTo>
                    <a:pt x="2442" y="48"/>
                    <a:pt x="2348" y="72"/>
                    <a:pt x="2269" y="119"/>
                  </a:cubicBezTo>
                  <a:cubicBezTo>
                    <a:pt x="2048" y="339"/>
                    <a:pt x="1733" y="434"/>
                    <a:pt x="1481" y="434"/>
                  </a:cubicBezTo>
                  <a:cubicBezTo>
                    <a:pt x="1166" y="434"/>
                    <a:pt x="883" y="339"/>
                    <a:pt x="694" y="119"/>
                  </a:cubicBezTo>
                  <a:cubicBezTo>
                    <a:pt x="615" y="40"/>
                    <a:pt x="513" y="1"/>
                    <a:pt x="414" y="1"/>
                  </a:cubicBez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267;p75">
              <a:extLst>
                <a:ext uri="{FF2B5EF4-FFF2-40B4-BE49-F238E27FC236}">
                  <a16:creationId xmlns:a16="http://schemas.microsoft.com/office/drawing/2014/main" id="{242A35CB-AF35-4103-9983-2938141CAD0E}"/>
                </a:ext>
              </a:extLst>
            </p:cNvPr>
            <p:cNvSpPr/>
            <p:nvPr/>
          </p:nvSpPr>
          <p:spPr>
            <a:xfrm>
              <a:off x="-57172600" y="2686375"/>
              <a:ext cx="289100" cy="318825"/>
            </a:xfrm>
            <a:custGeom>
              <a:avLst/>
              <a:gdLst/>
              <a:ahLst/>
              <a:cxnLst/>
              <a:rect l="l" t="t" r="r" b="b"/>
              <a:pathLst>
                <a:path w="11564" h="12753" extrusionOk="0">
                  <a:moveTo>
                    <a:pt x="5798" y="788"/>
                  </a:moveTo>
                  <a:cubicBezTo>
                    <a:pt x="6160" y="788"/>
                    <a:pt x="6523" y="922"/>
                    <a:pt x="6806" y="1190"/>
                  </a:cubicBezTo>
                  <a:cubicBezTo>
                    <a:pt x="6853" y="1261"/>
                    <a:pt x="6954" y="1296"/>
                    <a:pt x="7054" y="1296"/>
                  </a:cubicBezTo>
                  <a:cubicBezTo>
                    <a:pt x="7088" y="1296"/>
                    <a:pt x="7121" y="1292"/>
                    <a:pt x="7153" y="1284"/>
                  </a:cubicBezTo>
                  <a:cubicBezTo>
                    <a:pt x="7276" y="1253"/>
                    <a:pt x="7401" y="1239"/>
                    <a:pt x="7523" y="1239"/>
                  </a:cubicBezTo>
                  <a:cubicBezTo>
                    <a:pt x="8150" y="1239"/>
                    <a:pt x="8727" y="1629"/>
                    <a:pt x="8885" y="2261"/>
                  </a:cubicBezTo>
                  <a:cubicBezTo>
                    <a:pt x="8917" y="2387"/>
                    <a:pt x="9011" y="2513"/>
                    <a:pt x="9169" y="2545"/>
                  </a:cubicBezTo>
                  <a:cubicBezTo>
                    <a:pt x="9925" y="2734"/>
                    <a:pt x="10335" y="3521"/>
                    <a:pt x="10146" y="4277"/>
                  </a:cubicBezTo>
                  <a:cubicBezTo>
                    <a:pt x="10114" y="4403"/>
                    <a:pt x="10146" y="4561"/>
                    <a:pt x="10240" y="4624"/>
                  </a:cubicBezTo>
                  <a:cubicBezTo>
                    <a:pt x="10776" y="5191"/>
                    <a:pt x="10776" y="6073"/>
                    <a:pt x="10240" y="6640"/>
                  </a:cubicBezTo>
                  <a:cubicBezTo>
                    <a:pt x="10177" y="6672"/>
                    <a:pt x="10146" y="6703"/>
                    <a:pt x="10146" y="6798"/>
                  </a:cubicBezTo>
                  <a:cubicBezTo>
                    <a:pt x="9988" y="6766"/>
                    <a:pt x="9925" y="6766"/>
                    <a:pt x="9515" y="6766"/>
                  </a:cubicBezTo>
                  <a:cubicBezTo>
                    <a:pt x="9169" y="6325"/>
                    <a:pt x="8665" y="6010"/>
                    <a:pt x="8035" y="6010"/>
                  </a:cubicBezTo>
                  <a:cubicBezTo>
                    <a:pt x="6523" y="6010"/>
                    <a:pt x="5199" y="4970"/>
                    <a:pt x="4790" y="3553"/>
                  </a:cubicBezTo>
                  <a:cubicBezTo>
                    <a:pt x="4766" y="3408"/>
                    <a:pt x="4612" y="3300"/>
                    <a:pt x="4442" y="3300"/>
                  </a:cubicBezTo>
                  <a:cubicBezTo>
                    <a:pt x="4391" y="3300"/>
                    <a:pt x="4337" y="3310"/>
                    <a:pt x="4286" y="3332"/>
                  </a:cubicBezTo>
                  <a:cubicBezTo>
                    <a:pt x="3530" y="3647"/>
                    <a:pt x="2868" y="4151"/>
                    <a:pt x="2395" y="4813"/>
                  </a:cubicBezTo>
                  <a:cubicBezTo>
                    <a:pt x="1986" y="5412"/>
                    <a:pt x="1734" y="6073"/>
                    <a:pt x="1671" y="6798"/>
                  </a:cubicBezTo>
                  <a:cubicBezTo>
                    <a:pt x="1608" y="6798"/>
                    <a:pt x="1513" y="6798"/>
                    <a:pt x="1450" y="6829"/>
                  </a:cubicBezTo>
                  <a:cubicBezTo>
                    <a:pt x="1450" y="6703"/>
                    <a:pt x="1419" y="6672"/>
                    <a:pt x="1356" y="6640"/>
                  </a:cubicBezTo>
                  <a:cubicBezTo>
                    <a:pt x="820" y="6073"/>
                    <a:pt x="820" y="5191"/>
                    <a:pt x="1356" y="4624"/>
                  </a:cubicBezTo>
                  <a:cubicBezTo>
                    <a:pt x="1450" y="4561"/>
                    <a:pt x="1482" y="4403"/>
                    <a:pt x="1450" y="4277"/>
                  </a:cubicBezTo>
                  <a:cubicBezTo>
                    <a:pt x="1261" y="3521"/>
                    <a:pt x="1671" y="2734"/>
                    <a:pt x="2427" y="2545"/>
                  </a:cubicBezTo>
                  <a:cubicBezTo>
                    <a:pt x="2553" y="2513"/>
                    <a:pt x="2679" y="2419"/>
                    <a:pt x="2710" y="2261"/>
                  </a:cubicBezTo>
                  <a:cubicBezTo>
                    <a:pt x="2869" y="1629"/>
                    <a:pt x="3445" y="1239"/>
                    <a:pt x="4072" y="1239"/>
                  </a:cubicBezTo>
                  <a:cubicBezTo>
                    <a:pt x="4195" y="1239"/>
                    <a:pt x="4320" y="1253"/>
                    <a:pt x="4443" y="1284"/>
                  </a:cubicBezTo>
                  <a:cubicBezTo>
                    <a:pt x="4475" y="1292"/>
                    <a:pt x="4508" y="1296"/>
                    <a:pt x="4542" y="1296"/>
                  </a:cubicBezTo>
                  <a:cubicBezTo>
                    <a:pt x="4642" y="1296"/>
                    <a:pt x="4742" y="1261"/>
                    <a:pt x="4790" y="1190"/>
                  </a:cubicBezTo>
                  <a:cubicBezTo>
                    <a:pt x="5073" y="922"/>
                    <a:pt x="5436" y="788"/>
                    <a:pt x="5798" y="788"/>
                  </a:cubicBezTo>
                  <a:close/>
                  <a:moveTo>
                    <a:pt x="4254" y="4151"/>
                  </a:moveTo>
                  <a:cubicBezTo>
                    <a:pt x="4664" y="5286"/>
                    <a:pt x="5609" y="6168"/>
                    <a:pt x="6775" y="6514"/>
                  </a:cubicBezTo>
                  <a:cubicBezTo>
                    <a:pt x="6491" y="6766"/>
                    <a:pt x="6333" y="7113"/>
                    <a:pt x="6239" y="7459"/>
                  </a:cubicBezTo>
                  <a:lnTo>
                    <a:pt x="5388" y="7459"/>
                  </a:lnTo>
                  <a:lnTo>
                    <a:pt x="5388" y="7491"/>
                  </a:lnTo>
                  <a:cubicBezTo>
                    <a:pt x="5231" y="6640"/>
                    <a:pt x="4443" y="6010"/>
                    <a:pt x="3561" y="6010"/>
                  </a:cubicBezTo>
                  <a:cubicBezTo>
                    <a:pt x="3183" y="6010"/>
                    <a:pt x="2868" y="6136"/>
                    <a:pt x="2553" y="6325"/>
                  </a:cubicBezTo>
                  <a:cubicBezTo>
                    <a:pt x="2773" y="5412"/>
                    <a:pt x="3372" y="4624"/>
                    <a:pt x="4254" y="4151"/>
                  </a:cubicBezTo>
                  <a:close/>
                  <a:moveTo>
                    <a:pt x="3561" y="6766"/>
                  </a:moveTo>
                  <a:cubicBezTo>
                    <a:pt x="4191" y="6766"/>
                    <a:pt x="4664" y="7270"/>
                    <a:pt x="4664" y="7869"/>
                  </a:cubicBezTo>
                  <a:cubicBezTo>
                    <a:pt x="4664" y="8436"/>
                    <a:pt x="4160" y="8972"/>
                    <a:pt x="3561" y="8972"/>
                  </a:cubicBezTo>
                  <a:cubicBezTo>
                    <a:pt x="2931" y="8972"/>
                    <a:pt x="2458" y="8436"/>
                    <a:pt x="2458" y="7869"/>
                  </a:cubicBezTo>
                  <a:cubicBezTo>
                    <a:pt x="2458" y="7270"/>
                    <a:pt x="2931" y="6766"/>
                    <a:pt x="3561" y="6766"/>
                  </a:cubicBezTo>
                  <a:close/>
                  <a:moveTo>
                    <a:pt x="8066" y="6766"/>
                  </a:moveTo>
                  <a:cubicBezTo>
                    <a:pt x="8696" y="6766"/>
                    <a:pt x="9169" y="7270"/>
                    <a:pt x="9169" y="7869"/>
                  </a:cubicBezTo>
                  <a:cubicBezTo>
                    <a:pt x="9169" y="8436"/>
                    <a:pt x="8665" y="8972"/>
                    <a:pt x="8066" y="8972"/>
                  </a:cubicBezTo>
                  <a:cubicBezTo>
                    <a:pt x="7436" y="8972"/>
                    <a:pt x="6964" y="8436"/>
                    <a:pt x="6964" y="7869"/>
                  </a:cubicBezTo>
                  <a:cubicBezTo>
                    <a:pt x="6964" y="7270"/>
                    <a:pt x="7436" y="6766"/>
                    <a:pt x="8066" y="6766"/>
                  </a:cubicBezTo>
                  <a:close/>
                  <a:moveTo>
                    <a:pt x="1734" y="7491"/>
                  </a:moveTo>
                  <a:lnTo>
                    <a:pt x="1734" y="9003"/>
                  </a:lnTo>
                  <a:cubicBezTo>
                    <a:pt x="1293" y="9003"/>
                    <a:pt x="978" y="8657"/>
                    <a:pt x="978" y="8247"/>
                  </a:cubicBezTo>
                  <a:cubicBezTo>
                    <a:pt x="978" y="7869"/>
                    <a:pt x="1324" y="7491"/>
                    <a:pt x="1734" y="7491"/>
                  </a:cubicBezTo>
                  <a:close/>
                  <a:moveTo>
                    <a:pt x="9925" y="7491"/>
                  </a:moveTo>
                  <a:cubicBezTo>
                    <a:pt x="10303" y="7491"/>
                    <a:pt x="10650" y="7806"/>
                    <a:pt x="10650" y="8247"/>
                  </a:cubicBezTo>
                  <a:cubicBezTo>
                    <a:pt x="10650" y="8657"/>
                    <a:pt x="10303" y="9003"/>
                    <a:pt x="9925" y="9003"/>
                  </a:cubicBezTo>
                  <a:lnTo>
                    <a:pt x="9925" y="7491"/>
                  </a:lnTo>
                  <a:close/>
                  <a:moveTo>
                    <a:pt x="6207" y="8215"/>
                  </a:moveTo>
                  <a:cubicBezTo>
                    <a:pt x="6365" y="9066"/>
                    <a:pt x="7153" y="9696"/>
                    <a:pt x="8035" y="9696"/>
                  </a:cubicBezTo>
                  <a:cubicBezTo>
                    <a:pt x="8476" y="9696"/>
                    <a:pt x="8822" y="9539"/>
                    <a:pt x="9137" y="9350"/>
                  </a:cubicBezTo>
                  <a:lnTo>
                    <a:pt x="9137" y="10137"/>
                  </a:lnTo>
                  <a:lnTo>
                    <a:pt x="9169" y="10137"/>
                  </a:lnTo>
                  <a:cubicBezTo>
                    <a:pt x="9169" y="11177"/>
                    <a:pt x="8350" y="11996"/>
                    <a:pt x="7310" y="11996"/>
                  </a:cubicBezTo>
                  <a:lnTo>
                    <a:pt x="4317" y="11996"/>
                  </a:lnTo>
                  <a:cubicBezTo>
                    <a:pt x="3309" y="11996"/>
                    <a:pt x="2458" y="11177"/>
                    <a:pt x="2458" y="10137"/>
                  </a:cubicBezTo>
                  <a:lnTo>
                    <a:pt x="2458" y="9350"/>
                  </a:lnTo>
                  <a:cubicBezTo>
                    <a:pt x="2773" y="9602"/>
                    <a:pt x="3183" y="9696"/>
                    <a:pt x="3561" y="9696"/>
                  </a:cubicBezTo>
                  <a:cubicBezTo>
                    <a:pt x="4475" y="9696"/>
                    <a:pt x="5231" y="9066"/>
                    <a:pt x="5388" y="8215"/>
                  </a:cubicBezTo>
                  <a:close/>
                  <a:moveTo>
                    <a:pt x="5794" y="1"/>
                  </a:moveTo>
                  <a:cubicBezTo>
                    <a:pt x="5310" y="1"/>
                    <a:pt x="4821" y="166"/>
                    <a:pt x="4412" y="497"/>
                  </a:cubicBezTo>
                  <a:cubicBezTo>
                    <a:pt x="4291" y="479"/>
                    <a:pt x="4172" y="470"/>
                    <a:pt x="4054" y="470"/>
                  </a:cubicBezTo>
                  <a:cubicBezTo>
                    <a:pt x="3154" y="470"/>
                    <a:pt x="2355" y="992"/>
                    <a:pt x="2049" y="1883"/>
                  </a:cubicBezTo>
                  <a:cubicBezTo>
                    <a:pt x="1104" y="2230"/>
                    <a:pt x="505" y="3238"/>
                    <a:pt x="663" y="4246"/>
                  </a:cubicBezTo>
                  <a:cubicBezTo>
                    <a:pt x="1" y="5033"/>
                    <a:pt x="1" y="6168"/>
                    <a:pt x="663" y="6987"/>
                  </a:cubicBezTo>
                  <a:cubicBezTo>
                    <a:pt x="663" y="7018"/>
                    <a:pt x="663" y="7113"/>
                    <a:pt x="631" y="7144"/>
                  </a:cubicBezTo>
                  <a:cubicBezTo>
                    <a:pt x="348" y="7428"/>
                    <a:pt x="159" y="7806"/>
                    <a:pt x="159" y="8215"/>
                  </a:cubicBezTo>
                  <a:cubicBezTo>
                    <a:pt x="159" y="9035"/>
                    <a:pt x="820" y="9696"/>
                    <a:pt x="1639" y="9696"/>
                  </a:cubicBezTo>
                  <a:lnTo>
                    <a:pt x="1639" y="10137"/>
                  </a:lnTo>
                  <a:cubicBezTo>
                    <a:pt x="1639" y="11586"/>
                    <a:pt x="2836" y="12752"/>
                    <a:pt x="4254" y="12752"/>
                  </a:cubicBezTo>
                  <a:lnTo>
                    <a:pt x="7247" y="12752"/>
                  </a:lnTo>
                  <a:cubicBezTo>
                    <a:pt x="8696" y="12752"/>
                    <a:pt x="9831" y="11555"/>
                    <a:pt x="9831" y="10137"/>
                  </a:cubicBezTo>
                  <a:lnTo>
                    <a:pt x="9831" y="9696"/>
                  </a:lnTo>
                  <a:cubicBezTo>
                    <a:pt x="10681" y="9696"/>
                    <a:pt x="11343" y="9035"/>
                    <a:pt x="11343" y="8215"/>
                  </a:cubicBezTo>
                  <a:cubicBezTo>
                    <a:pt x="11406" y="7806"/>
                    <a:pt x="11217" y="7428"/>
                    <a:pt x="10933" y="7144"/>
                  </a:cubicBezTo>
                  <a:cubicBezTo>
                    <a:pt x="10933" y="7113"/>
                    <a:pt x="10933" y="7018"/>
                    <a:pt x="10902" y="6987"/>
                  </a:cubicBezTo>
                  <a:cubicBezTo>
                    <a:pt x="11563" y="6199"/>
                    <a:pt x="11563" y="5065"/>
                    <a:pt x="10902" y="4246"/>
                  </a:cubicBezTo>
                  <a:cubicBezTo>
                    <a:pt x="11059" y="3206"/>
                    <a:pt x="10492" y="2230"/>
                    <a:pt x="9515" y="1883"/>
                  </a:cubicBezTo>
                  <a:cubicBezTo>
                    <a:pt x="9206" y="1039"/>
                    <a:pt x="8344" y="472"/>
                    <a:pt x="7468" y="472"/>
                  </a:cubicBezTo>
                  <a:cubicBezTo>
                    <a:pt x="7363" y="472"/>
                    <a:pt x="7257" y="480"/>
                    <a:pt x="7153" y="497"/>
                  </a:cubicBezTo>
                  <a:cubicBezTo>
                    <a:pt x="6759" y="166"/>
                    <a:pt x="6278" y="1"/>
                    <a:pt x="5794" y="1"/>
                  </a:cubicBez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5207;p75">
            <a:extLst>
              <a:ext uri="{FF2B5EF4-FFF2-40B4-BE49-F238E27FC236}">
                <a16:creationId xmlns:a16="http://schemas.microsoft.com/office/drawing/2014/main" id="{E35A5546-9D1D-427C-9892-8F19C44B2220}"/>
              </a:ext>
            </a:extLst>
          </p:cNvPr>
          <p:cNvGrpSpPr/>
          <p:nvPr/>
        </p:nvGrpSpPr>
        <p:grpSpPr>
          <a:xfrm>
            <a:off x="4438348" y="3157734"/>
            <a:ext cx="337178" cy="336332"/>
            <a:chOff x="-57578225" y="1904075"/>
            <a:chExt cx="319025" cy="318225"/>
          </a:xfrm>
          <a:solidFill>
            <a:schemeClr val="bg2"/>
          </a:solidFill>
        </p:grpSpPr>
        <p:sp>
          <p:nvSpPr>
            <p:cNvPr id="53" name="Google Shape;5208;p75">
              <a:extLst>
                <a:ext uri="{FF2B5EF4-FFF2-40B4-BE49-F238E27FC236}">
                  <a16:creationId xmlns:a16="http://schemas.microsoft.com/office/drawing/2014/main" id="{CC87CE0A-6E8E-4DD2-8058-823BF8FF6D77}"/>
                </a:ext>
              </a:extLst>
            </p:cNvPr>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209;p75">
              <a:extLst>
                <a:ext uri="{FF2B5EF4-FFF2-40B4-BE49-F238E27FC236}">
                  <a16:creationId xmlns:a16="http://schemas.microsoft.com/office/drawing/2014/main" id="{5BE2C296-5705-47AF-9759-1F3A07D4DB5C}"/>
                </a:ext>
              </a:extLst>
            </p:cNvPr>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210;p75">
              <a:extLst>
                <a:ext uri="{FF2B5EF4-FFF2-40B4-BE49-F238E27FC236}">
                  <a16:creationId xmlns:a16="http://schemas.microsoft.com/office/drawing/2014/main" id="{103A8697-4AA5-46EC-B3BB-AA8889E66CA4}"/>
                </a:ext>
              </a:extLst>
            </p:cNvPr>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211;p75">
              <a:extLst>
                <a:ext uri="{FF2B5EF4-FFF2-40B4-BE49-F238E27FC236}">
                  <a16:creationId xmlns:a16="http://schemas.microsoft.com/office/drawing/2014/main" id="{475397BC-C923-4262-8544-2327E4B579D9}"/>
                </a:ext>
              </a:extLst>
            </p:cNvPr>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68"/>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CREDITS</a:t>
            </a:r>
            <a:endParaRPr dirty="0"/>
          </a:p>
        </p:txBody>
      </p:sp>
      <p:sp>
        <p:nvSpPr>
          <p:cNvPr id="892" name="Google Shape;892;p68"/>
          <p:cNvSpPr txBox="1">
            <a:spLocks noGrp="1"/>
          </p:cNvSpPr>
          <p:nvPr>
            <p:ph type="subTitle" idx="1"/>
          </p:nvPr>
        </p:nvSpPr>
        <p:spPr>
          <a:xfrm>
            <a:off x="4837600" y="1329975"/>
            <a:ext cx="3576600" cy="2483400"/>
          </a:xfrm>
          <a:prstGeom prst="rect">
            <a:avLst/>
          </a:prstGeom>
        </p:spPr>
        <p:txBody>
          <a:bodyPr spcFirstLastPara="1" wrap="square" lIns="91425" tIns="91425" rIns="91425" bIns="91425" anchor="ctr" anchorCtr="0">
            <a:noAutofit/>
          </a:bodyPr>
          <a:lstStyle/>
          <a:p>
            <a:pPr marL="241300" lvl="0" indent="-203200" algn="l" rtl="0">
              <a:lnSpc>
                <a:spcPct val="115000"/>
              </a:lnSpc>
              <a:spcBef>
                <a:spcPts val="300"/>
              </a:spcBef>
              <a:spcAft>
                <a:spcPts val="0"/>
              </a:spcAft>
              <a:buClr>
                <a:schemeClr val="lt1"/>
              </a:buClr>
              <a:buSzPts val="1200"/>
              <a:buFont typeface="Roboto Condensed Light"/>
              <a:buChar char="◂"/>
            </a:pPr>
            <a:r>
              <a:rPr lang="es" dirty="0">
                <a:solidFill>
                  <a:schemeClr val="lt1"/>
                </a:solidFill>
              </a:rPr>
              <a:t>Presentation template by </a:t>
            </a:r>
            <a:r>
              <a:rPr lang="es" dirty="0">
                <a:solidFill>
                  <a:schemeClr val="lt1"/>
                </a:solidFill>
                <a:highlight>
                  <a:srgbClr val="88D3CE"/>
                </a:highlight>
                <a:uFill>
                  <a:noFill/>
                </a:uFill>
                <a:hlinkClick r:id="rId3">
                  <a:extLst>
                    <a:ext uri="{A12FA001-AC4F-418D-AE19-62706E023703}">
                      <ahyp:hlinkClr xmlns:ahyp="http://schemas.microsoft.com/office/drawing/2018/hyperlinkcolor" val="tx"/>
                    </a:ext>
                  </a:extLst>
                </a:hlinkClick>
              </a:rPr>
              <a:t>Slidesgo</a:t>
            </a:r>
            <a:endParaRPr dirty="0">
              <a:solidFill>
                <a:schemeClr val="lt1"/>
              </a:solidFill>
              <a:highlight>
                <a:srgbClr val="88D3CE"/>
              </a:highlight>
            </a:endParaRPr>
          </a:p>
          <a:p>
            <a:pPr marL="241300" lvl="0" indent="-203200" algn="l" rtl="0">
              <a:lnSpc>
                <a:spcPct val="115000"/>
              </a:lnSpc>
              <a:spcBef>
                <a:spcPts val="0"/>
              </a:spcBef>
              <a:spcAft>
                <a:spcPts val="0"/>
              </a:spcAft>
              <a:buClr>
                <a:schemeClr val="lt1"/>
              </a:buClr>
              <a:buSzPts val="1200"/>
              <a:buFont typeface="Roboto Condensed Light"/>
              <a:buChar char="◂"/>
            </a:pPr>
            <a:r>
              <a:rPr lang="es" dirty="0">
                <a:solidFill>
                  <a:schemeClr val="lt1"/>
                </a:solidFill>
              </a:rPr>
              <a:t>Icons by </a:t>
            </a:r>
            <a:r>
              <a:rPr lang="es" dirty="0">
                <a:solidFill>
                  <a:schemeClr val="lt1"/>
                </a:solidFill>
                <a:highlight>
                  <a:srgbClr val="88D3CE"/>
                </a:highlight>
                <a:uFill>
                  <a:noFill/>
                </a:uFill>
                <a:hlinkClick r:id="rId4">
                  <a:extLst>
                    <a:ext uri="{A12FA001-AC4F-418D-AE19-62706E023703}">
                      <ahyp:hlinkClr xmlns:ahyp="http://schemas.microsoft.com/office/drawing/2018/hyperlinkcolor" val="tx"/>
                    </a:ext>
                  </a:extLst>
                </a:hlinkClick>
              </a:rPr>
              <a:t>Flaticon</a:t>
            </a:r>
            <a:endParaRPr dirty="0">
              <a:solidFill>
                <a:schemeClr val="lt1"/>
              </a:solidFill>
              <a:highlight>
                <a:srgbClr val="88D3CE"/>
              </a:highlight>
            </a:endParaRPr>
          </a:p>
          <a:p>
            <a:pPr marL="241300" lvl="0" indent="-203200" algn="l" rtl="0">
              <a:lnSpc>
                <a:spcPct val="115000"/>
              </a:lnSpc>
              <a:spcBef>
                <a:spcPts val="0"/>
              </a:spcBef>
              <a:spcAft>
                <a:spcPts val="0"/>
              </a:spcAft>
              <a:buClr>
                <a:schemeClr val="lt1"/>
              </a:buClr>
              <a:buSzPts val="1200"/>
              <a:buFont typeface="Roboto Condensed Light"/>
              <a:buChar char="◂"/>
            </a:pPr>
            <a:r>
              <a:rPr lang="es" dirty="0">
                <a:solidFill>
                  <a:schemeClr val="lt1"/>
                </a:solidFill>
              </a:rPr>
              <a:t>Infographics by </a:t>
            </a:r>
            <a:r>
              <a:rPr lang="es" dirty="0">
                <a:solidFill>
                  <a:schemeClr val="lt1"/>
                </a:solidFill>
                <a:highlight>
                  <a:srgbClr val="88D3CE"/>
                </a:highlight>
                <a:uFill>
                  <a:noFill/>
                </a:uFill>
                <a:hlinkClick r:id="rId5">
                  <a:extLst>
                    <a:ext uri="{A12FA001-AC4F-418D-AE19-62706E023703}">
                      <ahyp:hlinkClr xmlns:ahyp="http://schemas.microsoft.com/office/drawing/2018/hyperlinkcolor" val="tx"/>
                    </a:ext>
                  </a:extLst>
                </a:hlinkClick>
              </a:rPr>
              <a:t>Freepik</a:t>
            </a:r>
            <a:endParaRPr dirty="0">
              <a:solidFill>
                <a:schemeClr val="lt1"/>
              </a:solidFill>
              <a:highlight>
                <a:srgbClr val="88D3CE"/>
              </a:highlight>
            </a:endParaRPr>
          </a:p>
          <a:p>
            <a:pPr marL="241300" lvl="0" indent="-203200" algn="l" rtl="0">
              <a:lnSpc>
                <a:spcPct val="115000"/>
              </a:lnSpc>
              <a:spcBef>
                <a:spcPts val="0"/>
              </a:spcBef>
              <a:spcAft>
                <a:spcPts val="0"/>
              </a:spcAft>
              <a:buClr>
                <a:schemeClr val="lt1"/>
              </a:buClr>
              <a:buSzPts val="1200"/>
              <a:buFont typeface="Roboto Condensed Light"/>
              <a:buChar char="◂"/>
            </a:pPr>
            <a:r>
              <a:rPr lang="es" dirty="0">
                <a:solidFill>
                  <a:schemeClr val="lt1"/>
                </a:solidFill>
              </a:rPr>
              <a:t>Images created by </a:t>
            </a:r>
            <a:r>
              <a:rPr lang="es" dirty="0">
                <a:solidFill>
                  <a:schemeClr val="lt1"/>
                </a:solidFill>
                <a:highlight>
                  <a:srgbClr val="88D3CE"/>
                </a:highlight>
              </a:rPr>
              <a:t>Freepik</a:t>
            </a:r>
            <a:endParaRPr dirty="0">
              <a:solidFill>
                <a:schemeClr val="lt1"/>
              </a:solidFill>
              <a:highlight>
                <a:srgbClr val="88D3CE"/>
              </a:highlight>
            </a:endParaRPr>
          </a:p>
          <a:p>
            <a:pPr marL="241300" lvl="0" indent="-203200" algn="l" rtl="0">
              <a:lnSpc>
                <a:spcPct val="115000"/>
              </a:lnSpc>
              <a:spcBef>
                <a:spcPts val="0"/>
              </a:spcBef>
              <a:spcAft>
                <a:spcPts val="0"/>
              </a:spcAft>
              <a:buClr>
                <a:schemeClr val="lt1"/>
              </a:buClr>
              <a:buSzPts val="1200"/>
              <a:buFont typeface="Roboto Condensed Light"/>
              <a:buChar char="◂"/>
            </a:pPr>
            <a:r>
              <a:rPr lang="es" dirty="0">
                <a:solidFill>
                  <a:schemeClr val="lt1"/>
                </a:solidFill>
              </a:rPr>
              <a:t>Author introduction slide photo created by Freepik</a:t>
            </a:r>
            <a:endParaRPr dirty="0">
              <a:solidFill>
                <a:schemeClr val="lt1"/>
              </a:solidFill>
            </a:endParaRPr>
          </a:p>
          <a:p>
            <a:pPr marL="241300" lvl="0" indent="-203200" algn="l" rtl="0">
              <a:lnSpc>
                <a:spcPct val="115000"/>
              </a:lnSpc>
              <a:spcBef>
                <a:spcPts val="0"/>
              </a:spcBef>
              <a:spcAft>
                <a:spcPts val="0"/>
              </a:spcAft>
              <a:buClr>
                <a:schemeClr val="lt1"/>
              </a:buClr>
              <a:buSzPts val="1200"/>
              <a:buFont typeface="Roboto Condensed Light"/>
              <a:buChar char="◂"/>
            </a:pPr>
            <a:r>
              <a:rPr lang="es" dirty="0">
                <a:solidFill>
                  <a:schemeClr val="lt1"/>
                </a:solidFill>
              </a:rPr>
              <a:t>Text &amp; Image slide photo created by Freepik.com</a:t>
            </a:r>
            <a:endParaRPr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p45"/>
          <p:cNvSpPr txBox="1">
            <a:spLocks noGrp="1"/>
          </p:cNvSpPr>
          <p:nvPr>
            <p:ph type="ctrTitle"/>
          </p:nvPr>
        </p:nvSpPr>
        <p:spPr>
          <a:xfrm flipH="1">
            <a:off x="1394479" y="269955"/>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Avances</a:t>
            </a:r>
            <a:endParaRPr dirty="0"/>
          </a:p>
        </p:txBody>
      </p:sp>
      <p:sp>
        <p:nvSpPr>
          <p:cNvPr id="324" name="Google Shape;324;p45"/>
          <p:cNvSpPr txBox="1">
            <a:spLocks noGrp="1"/>
          </p:cNvSpPr>
          <p:nvPr>
            <p:ph type="subTitle" idx="1"/>
          </p:nvPr>
        </p:nvSpPr>
        <p:spPr>
          <a:xfrm>
            <a:off x="4837601" y="1689214"/>
            <a:ext cx="3232511" cy="1989600"/>
          </a:xfrm>
          <a:prstGeom prst="rect">
            <a:avLst/>
          </a:prstGeom>
        </p:spPr>
        <p:txBody>
          <a:bodyPr spcFirstLastPara="1" wrap="square" lIns="91425" tIns="91425" rIns="91425" bIns="91425" anchor="ctr" anchorCtr="0">
            <a:noAutofit/>
          </a:bodyPr>
          <a:lstStyle/>
          <a:p>
            <a:pPr marL="171450" lvl="0" indent="-171450">
              <a:lnSpc>
                <a:spcPct val="150000"/>
              </a:lnSpc>
              <a:buFont typeface="Arial" panose="020B0604020202020204" pitchFamily="34" charset="0"/>
              <a:buChar char="•"/>
            </a:pPr>
            <a:r>
              <a:rPr lang="es-MX" sz="1400" dirty="0"/>
              <a:t>Definimos los requerimientos</a:t>
            </a:r>
          </a:p>
          <a:p>
            <a:pPr marL="171450" lvl="0" indent="-171450">
              <a:lnSpc>
                <a:spcPct val="150000"/>
              </a:lnSpc>
              <a:buFont typeface="Arial" panose="020B0604020202020204" pitchFamily="34" charset="0"/>
              <a:buChar char="•"/>
            </a:pPr>
            <a:r>
              <a:rPr lang="es-MX" sz="1400" dirty="0"/>
              <a:t>Diseñamos los casos de uso y la experiencia de usuario,</a:t>
            </a:r>
          </a:p>
          <a:p>
            <a:pPr marL="171450" lvl="0" indent="-171450">
              <a:lnSpc>
                <a:spcPct val="150000"/>
              </a:lnSpc>
              <a:buFont typeface="Arial" panose="020B0604020202020204" pitchFamily="34" charset="0"/>
              <a:buChar char="•"/>
            </a:pPr>
            <a:r>
              <a:rPr lang="es-MX" sz="1400" dirty="0"/>
              <a:t>Hicimos algunas pruebas de Alexa </a:t>
            </a:r>
          </a:p>
          <a:p>
            <a:pPr marL="171450" lvl="0" indent="-171450">
              <a:lnSpc>
                <a:spcPct val="150000"/>
              </a:lnSpc>
              <a:buFont typeface="Arial" panose="020B0604020202020204" pitchFamily="34" charset="0"/>
              <a:buChar char="•"/>
            </a:pPr>
            <a:r>
              <a:rPr lang="es-MX" sz="1400" dirty="0"/>
              <a:t>Programamos el primer avance de la skill</a:t>
            </a:r>
            <a:endParaRPr sz="1400" dirty="0"/>
          </a:p>
        </p:txBody>
      </p:sp>
      <p:sp>
        <p:nvSpPr>
          <p:cNvPr id="4" name="Google Shape;324;p45">
            <a:extLst>
              <a:ext uri="{FF2B5EF4-FFF2-40B4-BE49-F238E27FC236}">
                <a16:creationId xmlns:a16="http://schemas.microsoft.com/office/drawing/2014/main" id="{2B712C1D-76D2-469B-A996-F1031F1E936B}"/>
              </a:ext>
            </a:extLst>
          </p:cNvPr>
          <p:cNvSpPr txBox="1">
            <a:spLocks/>
          </p:cNvSpPr>
          <p:nvPr/>
        </p:nvSpPr>
        <p:spPr>
          <a:xfrm>
            <a:off x="1073888" y="1810841"/>
            <a:ext cx="3232512" cy="198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200"/>
              <a:buFont typeface="Roboto Condensed Light"/>
              <a:buNone/>
              <a:defRPr sz="12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a:lnSpc>
                <a:spcPct val="100000"/>
              </a:lnSpc>
              <a:spcBef>
                <a:spcPts val="0"/>
              </a:spcBef>
              <a:spcAft>
                <a:spcPts val="0"/>
              </a:spcAft>
              <a:buClr>
                <a:srgbClr val="FFFFFF"/>
              </a:buClr>
              <a:buSzPts val="1200"/>
              <a:buFont typeface="Roboto Condensed Light"/>
              <a:buNone/>
              <a:defRPr sz="12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a:lnSpc>
                <a:spcPct val="100000"/>
              </a:lnSpc>
              <a:spcBef>
                <a:spcPts val="0"/>
              </a:spcBef>
              <a:spcAft>
                <a:spcPts val="0"/>
              </a:spcAft>
              <a:buClr>
                <a:srgbClr val="FFFFFF"/>
              </a:buClr>
              <a:buSzPts val="1200"/>
              <a:buFont typeface="Roboto Condensed Light"/>
              <a:buNone/>
              <a:defRPr sz="12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a:lnSpc>
                <a:spcPct val="100000"/>
              </a:lnSpc>
              <a:spcBef>
                <a:spcPts val="0"/>
              </a:spcBef>
              <a:spcAft>
                <a:spcPts val="0"/>
              </a:spcAft>
              <a:buClr>
                <a:srgbClr val="FFFFFF"/>
              </a:buClr>
              <a:buSzPts val="1200"/>
              <a:buFont typeface="Roboto Condensed Light"/>
              <a:buNone/>
              <a:defRPr sz="12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a:lnSpc>
                <a:spcPct val="100000"/>
              </a:lnSpc>
              <a:spcBef>
                <a:spcPts val="0"/>
              </a:spcBef>
              <a:spcAft>
                <a:spcPts val="0"/>
              </a:spcAft>
              <a:buClr>
                <a:srgbClr val="FFFFFF"/>
              </a:buClr>
              <a:buSzPts val="1200"/>
              <a:buFont typeface="Roboto Condensed Light"/>
              <a:buNone/>
              <a:defRPr sz="12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a:lnSpc>
                <a:spcPct val="100000"/>
              </a:lnSpc>
              <a:spcBef>
                <a:spcPts val="0"/>
              </a:spcBef>
              <a:spcAft>
                <a:spcPts val="0"/>
              </a:spcAft>
              <a:buClr>
                <a:srgbClr val="FFFFFF"/>
              </a:buClr>
              <a:buSzPts val="1200"/>
              <a:buFont typeface="Roboto Condensed Light"/>
              <a:buNone/>
              <a:defRPr sz="12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a:lnSpc>
                <a:spcPct val="100000"/>
              </a:lnSpc>
              <a:spcBef>
                <a:spcPts val="0"/>
              </a:spcBef>
              <a:spcAft>
                <a:spcPts val="0"/>
              </a:spcAft>
              <a:buClr>
                <a:srgbClr val="FFFFFF"/>
              </a:buClr>
              <a:buSzPts val="1200"/>
              <a:buFont typeface="Roboto Condensed Light"/>
              <a:buNone/>
              <a:defRPr sz="12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a:lnSpc>
                <a:spcPct val="100000"/>
              </a:lnSpc>
              <a:spcBef>
                <a:spcPts val="0"/>
              </a:spcBef>
              <a:spcAft>
                <a:spcPts val="0"/>
              </a:spcAft>
              <a:buClr>
                <a:srgbClr val="FFFFFF"/>
              </a:buClr>
              <a:buSzPts val="1200"/>
              <a:buFont typeface="Roboto Condensed Light"/>
              <a:buNone/>
              <a:defRPr sz="12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a:lnSpc>
                <a:spcPct val="100000"/>
              </a:lnSpc>
              <a:spcBef>
                <a:spcPts val="0"/>
              </a:spcBef>
              <a:spcAft>
                <a:spcPts val="0"/>
              </a:spcAft>
              <a:buClr>
                <a:srgbClr val="FFFFFF"/>
              </a:buClr>
              <a:buSzPts val="1200"/>
              <a:buFont typeface="Roboto Condensed Light"/>
              <a:buNone/>
              <a:defRPr sz="1200" b="0" i="0" u="none" strike="noStrike" cap="none">
                <a:solidFill>
                  <a:srgbClr val="FFFFFF"/>
                </a:solidFill>
                <a:latin typeface="Roboto Condensed Light"/>
                <a:ea typeface="Roboto Condensed Light"/>
                <a:cs typeface="Roboto Condensed Light"/>
                <a:sym typeface="Roboto Condensed Light"/>
              </a:defRPr>
            </a:lvl9pPr>
          </a:lstStyle>
          <a:p>
            <a:pPr marL="171450" indent="-171450">
              <a:lnSpc>
                <a:spcPct val="150000"/>
              </a:lnSpc>
              <a:buFont typeface="Arial" panose="020B0604020202020204" pitchFamily="34" charset="0"/>
              <a:buChar char="•"/>
            </a:pPr>
            <a:r>
              <a:rPr lang="es-MX" sz="1400" dirty="0"/>
              <a:t>Presentamos una amplia investigación de la inteligencia artificial</a:t>
            </a:r>
          </a:p>
          <a:p>
            <a:pPr marL="171450" indent="-171450">
              <a:lnSpc>
                <a:spcPct val="150000"/>
              </a:lnSpc>
              <a:buFont typeface="Arial" panose="020B0604020202020204" pitchFamily="34" charset="0"/>
              <a:buChar char="•"/>
            </a:pPr>
            <a:r>
              <a:rPr lang="es-MX" sz="1400" dirty="0"/>
              <a:t>Con esa investigación procedimos a utilizar la herramienta Alexa para crear una skill, así que ahora trabajaremos en el código de la skill.</a:t>
            </a:r>
          </a:p>
        </p:txBody>
      </p:sp>
      <p:sp>
        <p:nvSpPr>
          <p:cNvPr id="5" name="Google Shape;325;p45">
            <a:extLst>
              <a:ext uri="{FF2B5EF4-FFF2-40B4-BE49-F238E27FC236}">
                <a16:creationId xmlns:a16="http://schemas.microsoft.com/office/drawing/2014/main" id="{870F1CF3-F8FF-43DE-8341-B71A182F27B1}"/>
              </a:ext>
            </a:extLst>
          </p:cNvPr>
          <p:cNvSpPr txBox="1">
            <a:spLocks/>
          </p:cNvSpPr>
          <p:nvPr/>
        </p:nvSpPr>
        <p:spPr>
          <a:xfrm flipH="1">
            <a:off x="350300" y="1125040"/>
            <a:ext cx="3956100" cy="67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2pPr>
            <a:lvl3pPr marR="0" lvl="2"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3pPr>
            <a:lvl4pPr marR="0" lvl="3"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4pPr>
            <a:lvl5pPr marR="0" lvl="4"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5pPr>
            <a:lvl6pPr marR="0" lvl="5"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6pPr>
            <a:lvl7pPr marR="0" lvl="6"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7pPr>
            <a:lvl8pPr marR="0" lvl="7"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8pPr>
            <a:lvl9pPr marR="0" lvl="8"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9pPr>
          </a:lstStyle>
          <a:p>
            <a:r>
              <a:rPr lang="es-MX" dirty="0"/>
              <a:t>Primera  entrega</a:t>
            </a:r>
          </a:p>
        </p:txBody>
      </p:sp>
      <p:sp>
        <p:nvSpPr>
          <p:cNvPr id="6" name="Google Shape;325;p45">
            <a:extLst>
              <a:ext uri="{FF2B5EF4-FFF2-40B4-BE49-F238E27FC236}">
                <a16:creationId xmlns:a16="http://schemas.microsoft.com/office/drawing/2014/main" id="{367B4AAF-DB6C-4DB0-8CBB-86C0547CC722}"/>
              </a:ext>
            </a:extLst>
          </p:cNvPr>
          <p:cNvSpPr txBox="1">
            <a:spLocks/>
          </p:cNvSpPr>
          <p:nvPr/>
        </p:nvSpPr>
        <p:spPr>
          <a:xfrm flipH="1">
            <a:off x="4837600" y="1131362"/>
            <a:ext cx="3956100" cy="67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2pPr>
            <a:lvl3pPr marR="0" lvl="2"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3pPr>
            <a:lvl4pPr marR="0" lvl="3"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4pPr>
            <a:lvl5pPr marR="0" lvl="4"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5pPr>
            <a:lvl6pPr marR="0" lvl="5"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6pPr>
            <a:lvl7pPr marR="0" lvl="6"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7pPr>
            <a:lvl8pPr marR="0" lvl="7"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8pPr>
            <a:lvl9pPr marR="0" lvl="8"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9pPr>
          </a:lstStyle>
          <a:p>
            <a:pPr algn="l"/>
            <a:r>
              <a:rPr lang="es-MX" dirty="0"/>
              <a:t>Segunda  entrega</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62"/>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PRODUCTOS EN TERMINOS DE FASES</a:t>
            </a:r>
            <a:endParaRPr dirty="0"/>
          </a:p>
        </p:txBody>
      </p:sp>
      <p:sp>
        <p:nvSpPr>
          <p:cNvPr id="753" name="Google Shape;753;p62"/>
          <p:cNvSpPr txBox="1">
            <a:spLocks noGrp="1"/>
          </p:cNvSpPr>
          <p:nvPr>
            <p:ph type="ctrTitle" idx="4294967295"/>
          </p:nvPr>
        </p:nvSpPr>
        <p:spPr>
          <a:xfrm>
            <a:off x="2295496" y="3698875"/>
            <a:ext cx="1425575" cy="4079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1600" dirty="0">
                <a:solidFill>
                  <a:schemeClr val="lt1"/>
                </a:solidFill>
              </a:rPr>
              <a:t>REQUERIMIENTOS</a:t>
            </a:r>
            <a:endParaRPr sz="1600" dirty="0"/>
          </a:p>
        </p:txBody>
      </p:sp>
      <p:sp>
        <p:nvSpPr>
          <p:cNvPr id="754" name="Google Shape;754;p62"/>
          <p:cNvSpPr txBox="1">
            <a:spLocks noGrp="1"/>
          </p:cNvSpPr>
          <p:nvPr>
            <p:ph type="ctrTitle" idx="4294967295"/>
          </p:nvPr>
        </p:nvSpPr>
        <p:spPr>
          <a:xfrm>
            <a:off x="3489215" y="1565275"/>
            <a:ext cx="1125538" cy="4079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1600" dirty="0">
                <a:solidFill>
                  <a:schemeClr val="lt1"/>
                </a:solidFill>
              </a:rPr>
              <a:t>DISEÑO</a:t>
            </a:r>
            <a:endParaRPr sz="1600" dirty="0"/>
          </a:p>
        </p:txBody>
      </p:sp>
      <p:sp>
        <p:nvSpPr>
          <p:cNvPr id="755" name="Google Shape;755;p62"/>
          <p:cNvSpPr txBox="1">
            <a:spLocks noGrp="1"/>
          </p:cNvSpPr>
          <p:nvPr>
            <p:ph type="ctrTitle" idx="4294967295"/>
          </p:nvPr>
        </p:nvSpPr>
        <p:spPr>
          <a:xfrm>
            <a:off x="4353339" y="3707053"/>
            <a:ext cx="1463675" cy="4079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solidFill>
                  <a:schemeClr val="lt1"/>
                </a:solidFill>
              </a:rPr>
              <a:t>IMPLEMENTACIÓN</a:t>
            </a:r>
            <a:endParaRPr sz="1600" dirty="0"/>
          </a:p>
        </p:txBody>
      </p:sp>
      <p:sp>
        <p:nvSpPr>
          <p:cNvPr id="756" name="Google Shape;756;p62"/>
          <p:cNvSpPr txBox="1">
            <a:spLocks noGrp="1"/>
          </p:cNvSpPr>
          <p:nvPr>
            <p:ph type="ctrTitle" idx="4294967295"/>
          </p:nvPr>
        </p:nvSpPr>
        <p:spPr>
          <a:xfrm>
            <a:off x="5558227" y="1569214"/>
            <a:ext cx="1123950" cy="4079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1600" dirty="0">
                <a:solidFill>
                  <a:schemeClr val="lt1"/>
                </a:solidFill>
              </a:rPr>
              <a:t>PRUEBAS</a:t>
            </a:r>
            <a:endParaRPr sz="1600" dirty="0"/>
          </a:p>
        </p:txBody>
      </p:sp>
      <p:grpSp>
        <p:nvGrpSpPr>
          <p:cNvPr id="745" name="Google Shape;745;p62"/>
          <p:cNvGrpSpPr/>
          <p:nvPr/>
        </p:nvGrpSpPr>
        <p:grpSpPr>
          <a:xfrm>
            <a:off x="2457787" y="2317237"/>
            <a:ext cx="4228423" cy="979620"/>
            <a:chOff x="2457787" y="2317237"/>
            <a:chExt cx="4228423" cy="979620"/>
          </a:xfrm>
        </p:grpSpPr>
        <p:sp>
          <p:nvSpPr>
            <p:cNvPr id="746" name="Google Shape;746;p62"/>
            <p:cNvSpPr/>
            <p:nvPr/>
          </p:nvSpPr>
          <p:spPr>
            <a:xfrm>
              <a:off x="2457787" y="2317237"/>
              <a:ext cx="2069813" cy="979620"/>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62"/>
            <p:cNvSpPr/>
            <p:nvPr/>
          </p:nvSpPr>
          <p:spPr>
            <a:xfrm>
              <a:off x="4615554" y="2317237"/>
              <a:ext cx="2070656" cy="979620"/>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62"/>
            <p:cNvSpPr/>
            <p:nvPr/>
          </p:nvSpPr>
          <p:spPr>
            <a:xfrm>
              <a:off x="3580437" y="2317237"/>
              <a:ext cx="1978512" cy="979620"/>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49" name="Google Shape;749;p62"/>
          <p:cNvCxnSpPr/>
          <p:nvPr/>
        </p:nvCxnSpPr>
        <p:spPr>
          <a:xfrm>
            <a:off x="3017888" y="3232503"/>
            <a:ext cx="0" cy="442800"/>
          </a:xfrm>
          <a:prstGeom prst="straightConnector1">
            <a:avLst/>
          </a:prstGeom>
          <a:noFill/>
          <a:ln w="19050" cap="flat" cmpd="sng">
            <a:solidFill>
              <a:srgbClr val="FFFFFF"/>
            </a:solidFill>
            <a:prstDash val="solid"/>
            <a:round/>
            <a:headEnd type="none" w="med" len="med"/>
            <a:tailEnd type="diamond" w="med" len="med"/>
          </a:ln>
        </p:spPr>
      </p:cxnSp>
      <p:cxnSp>
        <p:nvCxnSpPr>
          <p:cNvPr id="750" name="Google Shape;750;p62"/>
          <p:cNvCxnSpPr/>
          <p:nvPr/>
        </p:nvCxnSpPr>
        <p:spPr>
          <a:xfrm>
            <a:off x="5089316" y="3232503"/>
            <a:ext cx="0" cy="442800"/>
          </a:xfrm>
          <a:prstGeom prst="straightConnector1">
            <a:avLst/>
          </a:prstGeom>
          <a:noFill/>
          <a:ln w="19050" cap="flat" cmpd="sng">
            <a:solidFill>
              <a:srgbClr val="FFFFFF"/>
            </a:solidFill>
            <a:prstDash val="solid"/>
            <a:round/>
            <a:headEnd type="none" w="med" len="med"/>
            <a:tailEnd type="diamond" w="med" len="med"/>
          </a:ln>
        </p:spPr>
      </p:cxnSp>
      <p:cxnSp>
        <p:nvCxnSpPr>
          <p:cNvPr id="751" name="Google Shape;751;p62"/>
          <p:cNvCxnSpPr/>
          <p:nvPr/>
        </p:nvCxnSpPr>
        <p:spPr>
          <a:xfrm rot="10800000">
            <a:off x="6125031" y="1918672"/>
            <a:ext cx="0" cy="442800"/>
          </a:xfrm>
          <a:prstGeom prst="straightConnector1">
            <a:avLst/>
          </a:prstGeom>
          <a:noFill/>
          <a:ln w="19050" cap="flat" cmpd="sng">
            <a:solidFill>
              <a:srgbClr val="FFFFFF"/>
            </a:solidFill>
            <a:prstDash val="solid"/>
            <a:round/>
            <a:headEnd type="none" w="med" len="med"/>
            <a:tailEnd type="diamond" w="med" len="med"/>
          </a:ln>
        </p:spPr>
      </p:cxnSp>
      <p:cxnSp>
        <p:nvCxnSpPr>
          <p:cNvPr id="752" name="Google Shape;752;p62"/>
          <p:cNvCxnSpPr/>
          <p:nvPr/>
        </p:nvCxnSpPr>
        <p:spPr>
          <a:xfrm rot="10800000">
            <a:off x="4053602" y="1918672"/>
            <a:ext cx="0" cy="442800"/>
          </a:xfrm>
          <a:prstGeom prst="straightConnector1">
            <a:avLst/>
          </a:prstGeom>
          <a:noFill/>
          <a:ln w="19050" cap="flat" cmpd="sng">
            <a:solidFill>
              <a:srgbClr val="FFFFFF"/>
            </a:solidFill>
            <a:prstDash val="solid"/>
            <a:round/>
            <a:headEnd type="none" w="med" len="med"/>
            <a:tailEnd type="diamond" w="med" len="med"/>
          </a:ln>
        </p:spPr>
      </p:cxnSp>
      <p:grpSp>
        <p:nvGrpSpPr>
          <p:cNvPr id="57" name="Google Shape;5129;p74">
            <a:extLst>
              <a:ext uri="{FF2B5EF4-FFF2-40B4-BE49-F238E27FC236}">
                <a16:creationId xmlns:a16="http://schemas.microsoft.com/office/drawing/2014/main" id="{160DE7E3-CD81-4728-9D57-B6604634D92B}"/>
              </a:ext>
            </a:extLst>
          </p:cNvPr>
          <p:cNvGrpSpPr/>
          <p:nvPr/>
        </p:nvGrpSpPr>
        <p:grpSpPr>
          <a:xfrm>
            <a:off x="2834440" y="2600146"/>
            <a:ext cx="348568" cy="349449"/>
            <a:chOff x="-61784125" y="3377700"/>
            <a:chExt cx="316650" cy="317450"/>
          </a:xfrm>
          <a:solidFill>
            <a:schemeClr val="bg2"/>
          </a:solidFill>
        </p:grpSpPr>
        <p:sp>
          <p:nvSpPr>
            <p:cNvPr id="58" name="Google Shape;5130;p74">
              <a:extLst>
                <a:ext uri="{FF2B5EF4-FFF2-40B4-BE49-F238E27FC236}">
                  <a16:creationId xmlns:a16="http://schemas.microsoft.com/office/drawing/2014/main" id="{580A194F-25A1-4823-844E-CF66C1B9828C}"/>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131;p74">
              <a:extLst>
                <a:ext uri="{FF2B5EF4-FFF2-40B4-BE49-F238E27FC236}">
                  <a16:creationId xmlns:a16="http://schemas.microsoft.com/office/drawing/2014/main" id="{5740718E-38B5-479C-8D84-085A1D7687B6}"/>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5132;p74">
              <a:extLst>
                <a:ext uri="{FF2B5EF4-FFF2-40B4-BE49-F238E27FC236}">
                  <a16:creationId xmlns:a16="http://schemas.microsoft.com/office/drawing/2014/main" id="{2C3B5CDF-D675-4780-A2F8-F3E79E4579D8}"/>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5133;p74">
              <a:extLst>
                <a:ext uri="{FF2B5EF4-FFF2-40B4-BE49-F238E27FC236}">
                  <a16:creationId xmlns:a16="http://schemas.microsoft.com/office/drawing/2014/main" id="{5DB0B744-8D2A-48CD-A26D-2D35F3FB0667}"/>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5134;p74">
              <a:extLst>
                <a:ext uri="{FF2B5EF4-FFF2-40B4-BE49-F238E27FC236}">
                  <a16:creationId xmlns:a16="http://schemas.microsoft.com/office/drawing/2014/main" id="{3B56B696-9BC8-4E4A-A78D-E7F5753D569C}"/>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5135;p74">
              <a:extLst>
                <a:ext uri="{FF2B5EF4-FFF2-40B4-BE49-F238E27FC236}">
                  <a16:creationId xmlns:a16="http://schemas.microsoft.com/office/drawing/2014/main" id="{4D7CA2F3-6591-4FB8-BA39-588DAF81EBA8}"/>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5136;p74">
              <a:extLst>
                <a:ext uri="{FF2B5EF4-FFF2-40B4-BE49-F238E27FC236}">
                  <a16:creationId xmlns:a16="http://schemas.microsoft.com/office/drawing/2014/main" id="{672C15B9-725B-4FEA-BE2F-602ACC1742EB}"/>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 name="Google Shape;6197;p76">
            <a:extLst>
              <a:ext uri="{FF2B5EF4-FFF2-40B4-BE49-F238E27FC236}">
                <a16:creationId xmlns:a16="http://schemas.microsoft.com/office/drawing/2014/main" id="{D9817F17-E14C-44BA-9EE7-9EF0E39E71F7}"/>
              </a:ext>
            </a:extLst>
          </p:cNvPr>
          <p:cNvGrpSpPr/>
          <p:nvPr/>
        </p:nvGrpSpPr>
        <p:grpSpPr>
          <a:xfrm>
            <a:off x="4919253" y="2645678"/>
            <a:ext cx="332705" cy="293508"/>
            <a:chOff x="-45674075" y="3586425"/>
            <a:chExt cx="300900" cy="265450"/>
          </a:xfrm>
          <a:solidFill>
            <a:schemeClr val="bg2"/>
          </a:solidFill>
        </p:grpSpPr>
        <p:sp>
          <p:nvSpPr>
            <p:cNvPr id="74" name="Google Shape;6198;p76">
              <a:extLst>
                <a:ext uri="{FF2B5EF4-FFF2-40B4-BE49-F238E27FC236}">
                  <a16:creationId xmlns:a16="http://schemas.microsoft.com/office/drawing/2014/main" id="{5E06F4AF-6ABF-42D3-918F-C21AF01AFD15}"/>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6199;p76">
              <a:extLst>
                <a:ext uri="{FF2B5EF4-FFF2-40B4-BE49-F238E27FC236}">
                  <a16:creationId xmlns:a16="http://schemas.microsoft.com/office/drawing/2014/main" id="{4642CF1C-E0FF-4B43-BD7B-1AE5D43D2A77}"/>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 name="Google Shape;5754;p76">
            <a:extLst>
              <a:ext uri="{FF2B5EF4-FFF2-40B4-BE49-F238E27FC236}">
                <a16:creationId xmlns:a16="http://schemas.microsoft.com/office/drawing/2014/main" id="{118F05DF-2B5E-495D-A672-7D1DE1281A10}"/>
              </a:ext>
            </a:extLst>
          </p:cNvPr>
          <p:cNvGrpSpPr/>
          <p:nvPr/>
        </p:nvGrpSpPr>
        <p:grpSpPr>
          <a:xfrm>
            <a:off x="3942077" y="2616656"/>
            <a:ext cx="257794" cy="330743"/>
            <a:chOff x="-50489600" y="1947400"/>
            <a:chExt cx="233150" cy="299125"/>
          </a:xfrm>
          <a:solidFill>
            <a:schemeClr val="bg2"/>
          </a:solidFill>
        </p:grpSpPr>
        <p:sp>
          <p:nvSpPr>
            <p:cNvPr id="77" name="Google Shape;5755;p76">
              <a:extLst>
                <a:ext uri="{FF2B5EF4-FFF2-40B4-BE49-F238E27FC236}">
                  <a16:creationId xmlns:a16="http://schemas.microsoft.com/office/drawing/2014/main" id="{DE484AFF-8FC2-4A4F-9EB1-3276ADCAE0F3}"/>
                </a:ext>
              </a:extLst>
            </p:cNvPr>
            <p:cNvSpPr/>
            <p:nvPr/>
          </p:nvSpPr>
          <p:spPr>
            <a:xfrm>
              <a:off x="-50382475" y="2018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5756;p76">
              <a:extLst>
                <a:ext uri="{FF2B5EF4-FFF2-40B4-BE49-F238E27FC236}">
                  <a16:creationId xmlns:a16="http://schemas.microsoft.com/office/drawing/2014/main" id="{0DCFE670-3C8D-4EE5-9123-161EAEBED0E2}"/>
                </a:ext>
              </a:extLst>
            </p:cNvPr>
            <p:cNvSpPr/>
            <p:nvPr/>
          </p:nvSpPr>
          <p:spPr>
            <a:xfrm>
              <a:off x="-50489600" y="1947400"/>
              <a:ext cx="233150" cy="299125"/>
            </a:xfrm>
            <a:custGeom>
              <a:avLst/>
              <a:gdLst/>
              <a:ahLst/>
              <a:cxnLst/>
              <a:rect l="l" t="t" r="r" b="b"/>
              <a:pathLst>
                <a:path w="9326" h="11965" extrusionOk="0">
                  <a:moveTo>
                    <a:pt x="4632" y="725"/>
                  </a:moveTo>
                  <a:cubicBezTo>
                    <a:pt x="4821" y="725"/>
                    <a:pt x="4978" y="882"/>
                    <a:pt x="4978" y="1071"/>
                  </a:cubicBezTo>
                  <a:lnTo>
                    <a:pt x="4978" y="1449"/>
                  </a:lnTo>
                  <a:cubicBezTo>
                    <a:pt x="4884" y="1418"/>
                    <a:pt x="4758" y="1418"/>
                    <a:pt x="4632" y="1418"/>
                  </a:cubicBezTo>
                  <a:cubicBezTo>
                    <a:pt x="4506" y="1418"/>
                    <a:pt x="4411" y="1418"/>
                    <a:pt x="4285" y="1449"/>
                  </a:cubicBezTo>
                  <a:lnTo>
                    <a:pt x="4285" y="1071"/>
                  </a:lnTo>
                  <a:cubicBezTo>
                    <a:pt x="4285" y="882"/>
                    <a:pt x="4443" y="725"/>
                    <a:pt x="4632" y="725"/>
                  </a:cubicBezTo>
                  <a:close/>
                  <a:moveTo>
                    <a:pt x="4632" y="2143"/>
                  </a:moveTo>
                  <a:cubicBezTo>
                    <a:pt x="5230" y="2143"/>
                    <a:pt x="5703" y="2615"/>
                    <a:pt x="5703" y="3182"/>
                  </a:cubicBezTo>
                  <a:cubicBezTo>
                    <a:pt x="5703" y="3781"/>
                    <a:pt x="5230" y="4253"/>
                    <a:pt x="4632" y="4253"/>
                  </a:cubicBezTo>
                  <a:cubicBezTo>
                    <a:pt x="4033" y="4253"/>
                    <a:pt x="3592" y="3781"/>
                    <a:pt x="3592" y="3182"/>
                  </a:cubicBezTo>
                  <a:cubicBezTo>
                    <a:pt x="3592" y="2615"/>
                    <a:pt x="4033" y="2143"/>
                    <a:pt x="4632" y="2143"/>
                  </a:cubicBezTo>
                  <a:close/>
                  <a:moveTo>
                    <a:pt x="4632" y="5356"/>
                  </a:moveTo>
                  <a:lnTo>
                    <a:pt x="6018" y="8191"/>
                  </a:lnTo>
                  <a:cubicBezTo>
                    <a:pt x="5671" y="8349"/>
                    <a:pt x="5356" y="8443"/>
                    <a:pt x="4978" y="8443"/>
                  </a:cubicBezTo>
                  <a:lnTo>
                    <a:pt x="4978" y="8065"/>
                  </a:lnTo>
                  <a:cubicBezTo>
                    <a:pt x="4978" y="7876"/>
                    <a:pt x="4821" y="7719"/>
                    <a:pt x="4632" y="7719"/>
                  </a:cubicBezTo>
                  <a:cubicBezTo>
                    <a:pt x="4443" y="7719"/>
                    <a:pt x="4285" y="7876"/>
                    <a:pt x="4285" y="8065"/>
                  </a:cubicBezTo>
                  <a:lnTo>
                    <a:pt x="4285" y="8443"/>
                  </a:lnTo>
                  <a:cubicBezTo>
                    <a:pt x="3939" y="8380"/>
                    <a:pt x="3592" y="8317"/>
                    <a:pt x="3246" y="8191"/>
                  </a:cubicBezTo>
                  <a:lnTo>
                    <a:pt x="4632" y="5356"/>
                  </a:lnTo>
                  <a:close/>
                  <a:moveTo>
                    <a:pt x="3466" y="4505"/>
                  </a:moveTo>
                  <a:cubicBezTo>
                    <a:pt x="3624" y="4663"/>
                    <a:pt x="3844" y="4757"/>
                    <a:pt x="4096" y="4852"/>
                  </a:cubicBezTo>
                  <a:cubicBezTo>
                    <a:pt x="4033" y="5009"/>
                    <a:pt x="1481" y="10271"/>
                    <a:pt x="1450" y="10365"/>
                  </a:cubicBezTo>
                  <a:cubicBezTo>
                    <a:pt x="1381" y="10504"/>
                    <a:pt x="1261" y="10591"/>
                    <a:pt x="1127" y="10591"/>
                  </a:cubicBezTo>
                  <a:cubicBezTo>
                    <a:pt x="1078" y="10591"/>
                    <a:pt x="1028" y="10580"/>
                    <a:pt x="977" y="10554"/>
                  </a:cubicBezTo>
                  <a:cubicBezTo>
                    <a:pt x="820" y="10491"/>
                    <a:pt x="694" y="10271"/>
                    <a:pt x="788" y="10082"/>
                  </a:cubicBezTo>
                  <a:lnTo>
                    <a:pt x="3466" y="4505"/>
                  </a:lnTo>
                  <a:close/>
                  <a:moveTo>
                    <a:pt x="5829" y="4537"/>
                  </a:moveTo>
                  <a:lnTo>
                    <a:pt x="8507" y="10113"/>
                  </a:lnTo>
                  <a:cubicBezTo>
                    <a:pt x="8570" y="10271"/>
                    <a:pt x="8507" y="10523"/>
                    <a:pt x="8318" y="10586"/>
                  </a:cubicBezTo>
                  <a:cubicBezTo>
                    <a:pt x="8271" y="10599"/>
                    <a:pt x="8225" y="10606"/>
                    <a:pt x="8181" y="10606"/>
                  </a:cubicBezTo>
                  <a:cubicBezTo>
                    <a:pt x="8021" y="10606"/>
                    <a:pt x="7888" y="10521"/>
                    <a:pt x="7814" y="10397"/>
                  </a:cubicBezTo>
                  <a:cubicBezTo>
                    <a:pt x="7719" y="10176"/>
                    <a:pt x="5293" y="5167"/>
                    <a:pt x="5199" y="4883"/>
                  </a:cubicBezTo>
                  <a:cubicBezTo>
                    <a:pt x="5419" y="4820"/>
                    <a:pt x="5608" y="4694"/>
                    <a:pt x="5829" y="4537"/>
                  </a:cubicBezTo>
                  <a:close/>
                  <a:moveTo>
                    <a:pt x="4632" y="0"/>
                  </a:moveTo>
                  <a:cubicBezTo>
                    <a:pt x="4033" y="0"/>
                    <a:pt x="3592" y="473"/>
                    <a:pt x="3592" y="1071"/>
                  </a:cubicBezTo>
                  <a:lnTo>
                    <a:pt x="3592" y="1764"/>
                  </a:lnTo>
                  <a:cubicBezTo>
                    <a:pt x="3151" y="2080"/>
                    <a:pt x="2867" y="2584"/>
                    <a:pt x="2867" y="3182"/>
                  </a:cubicBezTo>
                  <a:cubicBezTo>
                    <a:pt x="2867" y="3434"/>
                    <a:pt x="2899" y="3655"/>
                    <a:pt x="3025" y="3875"/>
                  </a:cubicBezTo>
                  <a:lnTo>
                    <a:pt x="1576" y="6900"/>
                  </a:lnTo>
                  <a:cubicBezTo>
                    <a:pt x="1355" y="6648"/>
                    <a:pt x="1229" y="6396"/>
                    <a:pt x="1103" y="6081"/>
                  </a:cubicBezTo>
                  <a:cubicBezTo>
                    <a:pt x="1032" y="5914"/>
                    <a:pt x="906" y="5837"/>
                    <a:pt x="767" y="5837"/>
                  </a:cubicBezTo>
                  <a:cubicBezTo>
                    <a:pt x="722" y="5837"/>
                    <a:pt x="676" y="5845"/>
                    <a:pt x="631" y="5860"/>
                  </a:cubicBezTo>
                  <a:cubicBezTo>
                    <a:pt x="442" y="5955"/>
                    <a:pt x="347" y="6144"/>
                    <a:pt x="442" y="6333"/>
                  </a:cubicBezTo>
                  <a:cubicBezTo>
                    <a:pt x="631" y="6805"/>
                    <a:pt x="883" y="7215"/>
                    <a:pt x="1229" y="7593"/>
                  </a:cubicBezTo>
                  <a:lnTo>
                    <a:pt x="158" y="9798"/>
                  </a:lnTo>
                  <a:cubicBezTo>
                    <a:pt x="1" y="10208"/>
                    <a:pt x="64" y="10649"/>
                    <a:pt x="347" y="10964"/>
                  </a:cubicBezTo>
                  <a:lnTo>
                    <a:pt x="95" y="11468"/>
                  </a:lnTo>
                  <a:cubicBezTo>
                    <a:pt x="32" y="11625"/>
                    <a:pt x="95" y="11846"/>
                    <a:pt x="253" y="11941"/>
                  </a:cubicBezTo>
                  <a:cubicBezTo>
                    <a:pt x="293" y="11957"/>
                    <a:pt x="340" y="11965"/>
                    <a:pt x="389" y="11965"/>
                  </a:cubicBezTo>
                  <a:cubicBezTo>
                    <a:pt x="528" y="11965"/>
                    <a:pt x="678" y="11900"/>
                    <a:pt x="725" y="11783"/>
                  </a:cubicBezTo>
                  <a:lnTo>
                    <a:pt x="977" y="11247"/>
                  </a:lnTo>
                  <a:cubicBezTo>
                    <a:pt x="1027" y="11255"/>
                    <a:pt x="1077" y="11258"/>
                    <a:pt x="1127" y="11258"/>
                  </a:cubicBezTo>
                  <a:cubicBezTo>
                    <a:pt x="1521" y="11258"/>
                    <a:pt x="1912" y="11040"/>
                    <a:pt x="2080" y="10649"/>
                  </a:cubicBezTo>
                  <a:lnTo>
                    <a:pt x="2930" y="8822"/>
                  </a:lnTo>
                  <a:cubicBezTo>
                    <a:pt x="3372" y="8979"/>
                    <a:pt x="3813" y="9105"/>
                    <a:pt x="4285" y="9137"/>
                  </a:cubicBezTo>
                  <a:lnTo>
                    <a:pt x="4285" y="9483"/>
                  </a:lnTo>
                  <a:cubicBezTo>
                    <a:pt x="4285" y="9704"/>
                    <a:pt x="4443" y="9861"/>
                    <a:pt x="4632" y="9861"/>
                  </a:cubicBezTo>
                  <a:cubicBezTo>
                    <a:pt x="4821" y="9861"/>
                    <a:pt x="4978" y="9704"/>
                    <a:pt x="4978" y="9483"/>
                  </a:cubicBezTo>
                  <a:lnTo>
                    <a:pt x="4978" y="9137"/>
                  </a:lnTo>
                  <a:cubicBezTo>
                    <a:pt x="5451" y="9105"/>
                    <a:pt x="5892" y="9011"/>
                    <a:pt x="6333" y="8822"/>
                  </a:cubicBezTo>
                  <a:lnTo>
                    <a:pt x="7184" y="10649"/>
                  </a:lnTo>
                  <a:cubicBezTo>
                    <a:pt x="7382" y="11016"/>
                    <a:pt x="7732" y="11257"/>
                    <a:pt x="8143" y="11257"/>
                  </a:cubicBezTo>
                  <a:cubicBezTo>
                    <a:pt x="8190" y="11257"/>
                    <a:pt x="8238" y="11254"/>
                    <a:pt x="8286" y="11247"/>
                  </a:cubicBezTo>
                  <a:lnTo>
                    <a:pt x="8538" y="11783"/>
                  </a:lnTo>
                  <a:cubicBezTo>
                    <a:pt x="8585" y="11900"/>
                    <a:pt x="8718" y="11965"/>
                    <a:pt x="8861" y="11965"/>
                  </a:cubicBezTo>
                  <a:cubicBezTo>
                    <a:pt x="8911" y="11965"/>
                    <a:pt x="8962" y="11957"/>
                    <a:pt x="9011" y="11941"/>
                  </a:cubicBezTo>
                  <a:cubicBezTo>
                    <a:pt x="9168" y="11846"/>
                    <a:pt x="9231" y="11657"/>
                    <a:pt x="9168" y="11468"/>
                  </a:cubicBezTo>
                  <a:lnTo>
                    <a:pt x="8916" y="10964"/>
                  </a:lnTo>
                  <a:cubicBezTo>
                    <a:pt x="9200" y="10649"/>
                    <a:pt x="9326" y="10208"/>
                    <a:pt x="9137" y="9798"/>
                  </a:cubicBezTo>
                  <a:lnTo>
                    <a:pt x="8066" y="7593"/>
                  </a:lnTo>
                  <a:cubicBezTo>
                    <a:pt x="8381" y="7246"/>
                    <a:pt x="8664" y="6805"/>
                    <a:pt x="8853" y="6333"/>
                  </a:cubicBezTo>
                  <a:cubicBezTo>
                    <a:pt x="8916" y="6144"/>
                    <a:pt x="8853" y="5955"/>
                    <a:pt x="8664" y="5860"/>
                  </a:cubicBezTo>
                  <a:cubicBezTo>
                    <a:pt x="8611" y="5845"/>
                    <a:pt x="8559" y="5837"/>
                    <a:pt x="8511" y="5837"/>
                  </a:cubicBezTo>
                  <a:cubicBezTo>
                    <a:pt x="8360" y="5837"/>
                    <a:pt x="8240" y="5914"/>
                    <a:pt x="8192" y="6081"/>
                  </a:cubicBezTo>
                  <a:cubicBezTo>
                    <a:pt x="8066" y="6333"/>
                    <a:pt x="7908" y="6616"/>
                    <a:pt x="7719" y="6900"/>
                  </a:cubicBezTo>
                  <a:lnTo>
                    <a:pt x="6270" y="3875"/>
                  </a:lnTo>
                  <a:cubicBezTo>
                    <a:pt x="6333" y="3655"/>
                    <a:pt x="6396" y="3434"/>
                    <a:pt x="6396" y="3182"/>
                  </a:cubicBezTo>
                  <a:cubicBezTo>
                    <a:pt x="6396" y="2584"/>
                    <a:pt x="6144" y="2080"/>
                    <a:pt x="5703" y="1764"/>
                  </a:cubicBezTo>
                  <a:lnTo>
                    <a:pt x="5703" y="1071"/>
                  </a:lnTo>
                  <a:cubicBezTo>
                    <a:pt x="5703" y="473"/>
                    <a:pt x="5230" y="0"/>
                    <a:pt x="46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 name="Google Shape;8711;p82">
            <a:extLst>
              <a:ext uri="{FF2B5EF4-FFF2-40B4-BE49-F238E27FC236}">
                <a16:creationId xmlns:a16="http://schemas.microsoft.com/office/drawing/2014/main" id="{FE1B242E-66C2-428B-8937-D133317D5680}"/>
              </a:ext>
            </a:extLst>
          </p:cNvPr>
          <p:cNvGrpSpPr/>
          <p:nvPr/>
        </p:nvGrpSpPr>
        <p:grpSpPr>
          <a:xfrm>
            <a:off x="5956378" y="2622311"/>
            <a:ext cx="327649" cy="325088"/>
            <a:chOff x="6790450" y="3119050"/>
            <a:chExt cx="262750" cy="260675"/>
          </a:xfrm>
          <a:solidFill>
            <a:schemeClr val="bg2"/>
          </a:solidFill>
        </p:grpSpPr>
        <p:sp>
          <p:nvSpPr>
            <p:cNvPr id="80" name="Google Shape;8712;p82">
              <a:extLst>
                <a:ext uri="{FF2B5EF4-FFF2-40B4-BE49-F238E27FC236}">
                  <a16:creationId xmlns:a16="http://schemas.microsoft.com/office/drawing/2014/main" id="{D50B2C19-C30D-41BE-8B07-BE1EB0B4FA7F}"/>
                </a:ext>
              </a:extLst>
            </p:cNvPr>
            <p:cNvSpPr/>
            <p:nvPr/>
          </p:nvSpPr>
          <p:spPr>
            <a:xfrm>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713;p82">
              <a:extLst>
                <a:ext uri="{FF2B5EF4-FFF2-40B4-BE49-F238E27FC236}">
                  <a16:creationId xmlns:a16="http://schemas.microsoft.com/office/drawing/2014/main" id="{821B51C5-82FE-4B45-B2C5-F6079A3105CC}"/>
                </a:ext>
              </a:extLst>
            </p:cNvPr>
            <p:cNvSpPr/>
            <p:nvPr/>
          </p:nvSpPr>
          <p:spPr>
            <a:xfrm flipH="1">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p:nvPr/>
        </p:nvSpPr>
        <p:spPr>
          <a:xfrm rot="5400000">
            <a:off x="2050488" y="1999184"/>
            <a:ext cx="2658200" cy="2384800"/>
          </a:xfrm>
          <a:prstGeom prst="flowChartPreparation">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49"/>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4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s-MX" dirty="0"/>
          </a:p>
          <a:p>
            <a:pPr marL="0" lvl="0" indent="0" algn="ctr" rtl="0">
              <a:spcBef>
                <a:spcPts val="0"/>
              </a:spcBef>
              <a:spcAft>
                <a:spcPts val="0"/>
              </a:spcAft>
              <a:buNone/>
            </a:pPr>
            <a:r>
              <a:rPr lang="es-MX" dirty="0"/>
              <a:t>En general los requerimientos de usuario del proyecto son:</a:t>
            </a:r>
          </a:p>
          <a:p>
            <a:pPr marL="171450" lvl="0" indent="-171450">
              <a:buFont typeface="Arial" panose="020B0604020202020204" pitchFamily="34" charset="0"/>
              <a:buChar char="•"/>
            </a:pPr>
            <a:r>
              <a:rPr lang="es-MX" dirty="0"/>
              <a:t>Datos curiosos</a:t>
            </a:r>
          </a:p>
          <a:p>
            <a:pPr marL="171450" lvl="0" indent="-171450">
              <a:buFont typeface="Arial" panose="020B0604020202020204" pitchFamily="34" charset="0"/>
              <a:buChar char="•"/>
            </a:pPr>
            <a:r>
              <a:rPr lang="es-MX" dirty="0"/>
              <a:t>Accesibilidad</a:t>
            </a:r>
          </a:p>
          <a:p>
            <a:pPr marL="171450" lvl="0" indent="-171450">
              <a:buFont typeface="Arial" panose="020B0604020202020204" pitchFamily="34" charset="0"/>
              <a:buChar char="•"/>
            </a:pPr>
            <a:r>
              <a:rPr lang="es-MX" dirty="0"/>
              <a:t>Preguntas frecuentes</a:t>
            </a:r>
          </a:p>
          <a:p>
            <a:pPr marL="171450" lvl="0" indent="-171450">
              <a:buFont typeface="Arial" panose="020B0604020202020204" pitchFamily="34" charset="0"/>
              <a:buChar char="•"/>
            </a:pPr>
            <a:r>
              <a:rPr lang="es-MX" dirty="0"/>
              <a:t>Explicaciones claras</a:t>
            </a:r>
          </a:p>
          <a:p>
            <a:pPr marL="171450" lvl="0" indent="-171450">
              <a:buFont typeface="Arial" panose="020B0604020202020204" pitchFamily="34" charset="0"/>
              <a:buChar char="•"/>
            </a:pPr>
            <a:r>
              <a:rPr lang="es-MX" dirty="0"/>
              <a:t>Dato curioso diario</a:t>
            </a:r>
          </a:p>
          <a:p>
            <a:pPr marL="171450" lvl="0" indent="-171450" algn="ctr" rtl="0">
              <a:spcBef>
                <a:spcPts val="0"/>
              </a:spcBef>
              <a:spcAft>
                <a:spcPts val="0"/>
              </a:spcAft>
              <a:buFont typeface="Arial" panose="020B0604020202020204" pitchFamily="34" charset="0"/>
              <a:buChar char="•"/>
            </a:pPr>
            <a:endParaRPr lang="es-MX" dirty="0"/>
          </a:p>
        </p:txBody>
      </p:sp>
      <p:sp>
        <p:nvSpPr>
          <p:cNvPr id="377" name="Google Shape;377;p49"/>
          <p:cNvSpPr txBox="1">
            <a:spLocks noGrp="1"/>
          </p:cNvSpPr>
          <p:nvPr>
            <p:ph type="subTitle" idx="2"/>
          </p:nvPr>
        </p:nvSpPr>
        <p:spPr>
          <a:xfrm>
            <a:off x="4742921" y="2806554"/>
            <a:ext cx="2085600" cy="48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Los requerimientos de sistema se dividen en 2 </a:t>
            </a:r>
          </a:p>
          <a:p>
            <a:pPr marL="171450" lvl="0" indent="-171450" algn="ctr" rtl="0">
              <a:spcBef>
                <a:spcPts val="0"/>
              </a:spcBef>
              <a:spcAft>
                <a:spcPts val="0"/>
              </a:spcAft>
              <a:buFont typeface="Arial" panose="020B0604020202020204" pitchFamily="34" charset="0"/>
              <a:buChar char="•"/>
            </a:pPr>
            <a:r>
              <a:rPr lang="es-MX" dirty="0"/>
              <a:t>Requerimientos funcionales</a:t>
            </a:r>
          </a:p>
          <a:p>
            <a:pPr marL="171450" indent="-171450">
              <a:buFont typeface="Arial" panose="020B0604020202020204" pitchFamily="34" charset="0"/>
              <a:buChar char="•"/>
            </a:pPr>
            <a:r>
              <a:rPr lang="es-MX" dirty="0"/>
              <a:t>Requerimientos no funcionales</a:t>
            </a:r>
          </a:p>
          <a:p>
            <a:pPr marL="171450" lvl="0" indent="-171450" algn="ctr" rtl="0">
              <a:spcBef>
                <a:spcPts val="0"/>
              </a:spcBef>
              <a:spcAft>
                <a:spcPts val="0"/>
              </a:spcAft>
              <a:buFont typeface="Arial" panose="020B0604020202020204" pitchFamily="34" charset="0"/>
              <a:buChar char="•"/>
            </a:pPr>
            <a:endParaRPr lang="es-MX" dirty="0"/>
          </a:p>
        </p:txBody>
      </p:sp>
      <p:sp>
        <p:nvSpPr>
          <p:cNvPr id="373" name="Google Shape;373;p49"/>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REQUERIMIENTOS</a:t>
            </a:r>
            <a:endParaRPr dirty="0"/>
          </a:p>
        </p:txBody>
      </p:sp>
      <p:sp>
        <p:nvSpPr>
          <p:cNvPr id="374" name="Google Shape;374;p49"/>
          <p:cNvSpPr txBox="1">
            <a:spLocks noGrp="1"/>
          </p:cNvSpPr>
          <p:nvPr>
            <p:ph type="ctrTitle" idx="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USUARIO</a:t>
            </a:r>
            <a:endParaRPr dirty="0"/>
          </a:p>
        </p:txBody>
      </p:sp>
      <p:sp>
        <p:nvSpPr>
          <p:cNvPr id="375" name="Google Shape;375;p49"/>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SISTEMA</a:t>
            </a:r>
            <a:endParaRPr dirty="0"/>
          </a:p>
        </p:txBody>
      </p:sp>
      <p:grpSp>
        <p:nvGrpSpPr>
          <p:cNvPr id="9" name="Google Shape;5129;p74">
            <a:extLst>
              <a:ext uri="{FF2B5EF4-FFF2-40B4-BE49-F238E27FC236}">
                <a16:creationId xmlns:a16="http://schemas.microsoft.com/office/drawing/2014/main" id="{7E2B0BE9-B990-4850-8A6E-55937CE9D788}"/>
              </a:ext>
            </a:extLst>
          </p:cNvPr>
          <p:cNvGrpSpPr/>
          <p:nvPr/>
        </p:nvGrpSpPr>
        <p:grpSpPr>
          <a:xfrm>
            <a:off x="4721600" y="587575"/>
            <a:ext cx="588842" cy="590330"/>
            <a:chOff x="-61784125" y="3377700"/>
            <a:chExt cx="316650" cy="317450"/>
          </a:xfrm>
          <a:solidFill>
            <a:schemeClr val="bg2"/>
          </a:solidFill>
        </p:grpSpPr>
        <p:sp>
          <p:nvSpPr>
            <p:cNvPr id="10" name="Google Shape;5130;p74">
              <a:extLst>
                <a:ext uri="{FF2B5EF4-FFF2-40B4-BE49-F238E27FC236}">
                  <a16:creationId xmlns:a16="http://schemas.microsoft.com/office/drawing/2014/main" id="{B89872C8-8CB0-4630-9DB6-C0347A7539C1}"/>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131;p74">
              <a:extLst>
                <a:ext uri="{FF2B5EF4-FFF2-40B4-BE49-F238E27FC236}">
                  <a16:creationId xmlns:a16="http://schemas.microsoft.com/office/drawing/2014/main" id="{CD04591F-C285-4396-96D5-9153E54B15D3}"/>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132;p74">
              <a:extLst>
                <a:ext uri="{FF2B5EF4-FFF2-40B4-BE49-F238E27FC236}">
                  <a16:creationId xmlns:a16="http://schemas.microsoft.com/office/drawing/2014/main" id="{22B6B77C-56F9-4DE0-8A6B-B01B82631F21}"/>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133;p74">
              <a:extLst>
                <a:ext uri="{FF2B5EF4-FFF2-40B4-BE49-F238E27FC236}">
                  <a16:creationId xmlns:a16="http://schemas.microsoft.com/office/drawing/2014/main" id="{78AB4AFB-00E4-4E37-B0D5-FD5C65B4BA46}"/>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134;p74">
              <a:extLst>
                <a:ext uri="{FF2B5EF4-FFF2-40B4-BE49-F238E27FC236}">
                  <a16:creationId xmlns:a16="http://schemas.microsoft.com/office/drawing/2014/main" id="{F34C8862-A2B9-42A4-89CB-02E4987FA406}"/>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135;p74">
              <a:extLst>
                <a:ext uri="{FF2B5EF4-FFF2-40B4-BE49-F238E27FC236}">
                  <a16:creationId xmlns:a16="http://schemas.microsoft.com/office/drawing/2014/main" id="{A9845E11-11B4-4743-9FD8-7B8DE4D2362F}"/>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136;p74">
              <a:extLst>
                <a:ext uri="{FF2B5EF4-FFF2-40B4-BE49-F238E27FC236}">
                  <a16:creationId xmlns:a16="http://schemas.microsoft.com/office/drawing/2014/main" id="{A8C7A712-B36B-45AB-8C17-37428977759B}"/>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7CF77-0C10-47E3-A54D-0B7CAB1CFFB7}"/>
              </a:ext>
            </a:extLst>
          </p:cNvPr>
          <p:cNvSpPr>
            <a:spLocks noGrp="1"/>
          </p:cNvSpPr>
          <p:nvPr>
            <p:ph type="ctrTitle"/>
          </p:nvPr>
        </p:nvSpPr>
        <p:spPr>
          <a:xfrm flipH="1">
            <a:off x="358365" y="1901250"/>
            <a:ext cx="3956100" cy="670500"/>
          </a:xfrm>
        </p:spPr>
        <p:txBody>
          <a:bodyPr/>
          <a:lstStyle/>
          <a:p>
            <a:r>
              <a:rPr lang="es-MX" dirty="0"/>
              <a:t>Requerimientos de usuario</a:t>
            </a:r>
          </a:p>
        </p:txBody>
      </p:sp>
      <p:sp>
        <p:nvSpPr>
          <p:cNvPr id="3" name="Subtítulo 2">
            <a:extLst>
              <a:ext uri="{FF2B5EF4-FFF2-40B4-BE49-F238E27FC236}">
                <a16:creationId xmlns:a16="http://schemas.microsoft.com/office/drawing/2014/main" id="{76F1FA24-2CF1-4844-9680-9BBEA6E18787}"/>
              </a:ext>
            </a:extLst>
          </p:cNvPr>
          <p:cNvSpPr>
            <a:spLocks noGrp="1"/>
          </p:cNvSpPr>
          <p:nvPr>
            <p:ph type="subTitle" idx="1"/>
          </p:nvPr>
        </p:nvSpPr>
        <p:spPr>
          <a:xfrm>
            <a:off x="4837606" y="1095153"/>
            <a:ext cx="3742867" cy="3487479"/>
          </a:xfrm>
        </p:spPr>
        <p:txBody>
          <a:bodyPr/>
          <a:lstStyle/>
          <a:p>
            <a:pPr>
              <a:buFont typeface="Arial" panose="020B0604020202020204" pitchFamily="34" charset="0"/>
              <a:buChar char="•"/>
            </a:pPr>
            <a:r>
              <a:rPr lang="es-MX" sz="1400" dirty="0"/>
              <a:t>Que la skill le diga datos curiosos sobre la IA a los usuarios </a:t>
            </a:r>
          </a:p>
          <a:p>
            <a:pPr>
              <a:buFont typeface="Arial" panose="020B0604020202020204" pitchFamily="34" charset="0"/>
              <a:buChar char="•"/>
            </a:pPr>
            <a:r>
              <a:rPr lang="es-MX" sz="1400" dirty="0"/>
              <a:t>Que los usuarios puedan acceder fácilmente a la skill,</a:t>
            </a:r>
          </a:p>
          <a:p>
            <a:pPr>
              <a:buFont typeface="Arial" panose="020B0604020202020204" pitchFamily="34" charset="0"/>
              <a:buChar char="•"/>
            </a:pPr>
            <a:r>
              <a:rPr lang="es-MX" sz="1400" dirty="0"/>
              <a:t>Que el usuario pueda hacerle preguntas sencillas a la skill como, por ejemplo</a:t>
            </a:r>
          </a:p>
          <a:p>
            <a:pPr lvl="1">
              <a:buFont typeface="Arial" panose="020B0604020202020204" pitchFamily="34" charset="0"/>
              <a:buChar char="•"/>
            </a:pPr>
            <a:r>
              <a:rPr lang="es-MX" sz="1400" dirty="0"/>
              <a:t>¿Qué es la IA?</a:t>
            </a:r>
          </a:p>
          <a:p>
            <a:pPr lvl="1">
              <a:buFont typeface="Arial" panose="020B0604020202020204" pitchFamily="34" charset="0"/>
              <a:buChar char="•"/>
            </a:pPr>
            <a:r>
              <a:rPr lang="es-MX" sz="1400" dirty="0"/>
              <a:t>¿Cómo funciona?</a:t>
            </a:r>
          </a:p>
          <a:p>
            <a:pPr lvl="1">
              <a:buFont typeface="Arial" panose="020B0604020202020204" pitchFamily="34" charset="0"/>
              <a:buChar char="•"/>
            </a:pPr>
            <a:r>
              <a:rPr lang="es-MX" sz="1400" dirty="0"/>
              <a:t>¿Para qué sirve?</a:t>
            </a:r>
          </a:p>
          <a:p>
            <a:pPr>
              <a:buFont typeface="Arial" panose="020B0604020202020204" pitchFamily="34" charset="0"/>
              <a:buChar char="•"/>
            </a:pPr>
            <a:r>
              <a:rPr lang="es-MX" sz="1400" dirty="0"/>
              <a:t>Que la skill responda las preguntas con explicaciones sencillas y entendibles para los usuarios </a:t>
            </a:r>
          </a:p>
          <a:p>
            <a:pPr>
              <a:buFont typeface="Arial" panose="020B0604020202020204" pitchFamily="34" charset="0"/>
              <a:buChar char="•"/>
            </a:pPr>
            <a:r>
              <a:rPr lang="es-MX" sz="1400" dirty="0"/>
              <a:t>Que la skill le de un dato curioso diario a los usuarios para invitarlos a entrar a la skill y oír más datos curiosos </a:t>
            </a:r>
          </a:p>
          <a:p>
            <a:endParaRPr lang="es-MX" sz="1400" dirty="0"/>
          </a:p>
        </p:txBody>
      </p:sp>
      <p:grpSp>
        <p:nvGrpSpPr>
          <p:cNvPr id="4" name="Google Shape;5129;p74">
            <a:extLst>
              <a:ext uri="{FF2B5EF4-FFF2-40B4-BE49-F238E27FC236}">
                <a16:creationId xmlns:a16="http://schemas.microsoft.com/office/drawing/2014/main" id="{85CF6475-1521-4DE1-9CED-EE3C4982D0C4}"/>
              </a:ext>
            </a:extLst>
          </p:cNvPr>
          <p:cNvGrpSpPr/>
          <p:nvPr/>
        </p:nvGrpSpPr>
        <p:grpSpPr>
          <a:xfrm>
            <a:off x="3692773" y="2846708"/>
            <a:ext cx="588842" cy="590330"/>
            <a:chOff x="-61784125" y="3377700"/>
            <a:chExt cx="316650" cy="317450"/>
          </a:xfrm>
          <a:solidFill>
            <a:schemeClr val="bg2"/>
          </a:solidFill>
        </p:grpSpPr>
        <p:sp>
          <p:nvSpPr>
            <p:cNvPr id="5" name="Google Shape;5130;p74">
              <a:extLst>
                <a:ext uri="{FF2B5EF4-FFF2-40B4-BE49-F238E27FC236}">
                  <a16:creationId xmlns:a16="http://schemas.microsoft.com/office/drawing/2014/main" id="{3B035917-E094-41BD-B57D-9395A78960B2}"/>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131;p74">
              <a:extLst>
                <a:ext uri="{FF2B5EF4-FFF2-40B4-BE49-F238E27FC236}">
                  <a16:creationId xmlns:a16="http://schemas.microsoft.com/office/drawing/2014/main" id="{C9C78A2A-7D57-477F-8762-60FB0DE34747}"/>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5132;p74">
              <a:extLst>
                <a:ext uri="{FF2B5EF4-FFF2-40B4-BE49-F238E27FC236}">
                  <a16:creationId xmlns:a16="http://schemas.microsoft.com/office/drawing/2014/main" id="{469A6CD7-070A-4087-B44D-F3EF554EAD24}"/>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5133;p74">
              <a:extLst>
                <a:ext uri="{FF2B5EF4-FFF2-40B4-BE49-F238E27FC236}">
                  <a16:creationId xmlns:a16="http://schemas.microsoft.com/office/drawing/2014/main" id="{5C77145B-3350-475D-84CD-27D5E1747523}"/>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134;p74">
              <a:extLst>
                <a:ext uri="{FF2B5EF4-FFF2-40B4-BE49-F238E27FC236}">
                  <a16:creationId xmlns:a16="http://schemas.microsoft.com/office/drawing/2014/main" id="{0C5E7C73-E155-4433-8305-3414D0A3696F}"/>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135;p74">
              <a:extLst>
                <a:ext uri="{FF2B5EF4-FFF2-40B4-BE49-F238E27FC236}">
                  <a16:creationId xmlns:a16="http://schemas.microsoft.com/office/drawing/2014/main" id="{2C08BFCE-4C57-4DCC-9EF7-061B23C803D9}"/>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136;p74">
              <a:extLst>
                <a:ext uri="{FF2B5EF4-FFF2-40B4-BE49-F238E27FC236}">
                  <a16:creationId xmlns:a16="http://schemas.microsoft.com/office/drawing/2014/main" id="{1F8A0079-86FB-403C-8B30-FF34BB60EC14}"/>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2542328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p:nvPr/>
        </p:nvSpPr>
        <p:spPr>
          <a:xfrm rot="5400000">
            <a:off x="2050488" y="1999184"/>
            <a:ext cx="2658200" cy="2384800"/>
          </a:xfrm>
          <a:prstGeom prst="flowChartPreparation">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49"/>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4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s-MX" dirty="0"/>
          </a:p>
          <a:p>
            <a:pPr marL="0" lvl="0" indent="0" algn="ctr" rtl="0">
              <a:spcBef>
                <a:spcPts val="0"/>
              </a:spcBef>
              <a:spcAft>
                <a:spcPts val="0"/>
              </a:spcAft>
              <a:buNone/>
            </a:pPr>
            <a:r>
              <a:rPr lang="es-MX" dirty="0"/>
              <a:t>En general los requerimientos de funcionales son:</a:t>
            </a:r>
          </a:p>
          <a:p>
            <a:pPr marL="171450" lvl="0" indent="-171450" algn="ctr" rtl="0">
              <a:spcBef>
                <a:spcPts val="0"/>
              </a:spcBef>
              <a:spcAft>
                <a:spcPts val="0"/>
              </a:spcAft>
              <a:buFont typeface="Arial" panose="020B0604020202020204" pitchFamily="34" charset="0"/>
              <a:buChar char="•"/>
            </a:pPr>
            <a:r>
              <a:rPr lang="es-MX" dirty="0"/>
              <a:t>Alexa</a:t>
            </a:r>
          </a:p>
          <a:p>
            <a:pPr marL="171450" lvl="0" indent="-171450" algn="ctr" rtl="0">
              <a:spcBef>
                <a:spcPts val="0"/>
              </a:spcBef>
              <a:spcAft>
                <a:spcPts val="0"/>
              </a:spcAft>
              <a:buFont typeface="Arial" panose="020B0604020202020204" pitchFamily="34" charset="0"/>
              <a:buChar char="•"/>
            </a:pPr>
            <a:r>
              <a:rPr lang="es-MX" dirty="0"/>
              <a:t>Introducción</a:t>
            </a:r>
          </a:p>
          <a:p>
            <a:pPr marL="171450" lvl="0" indent="-171450" algn="ctr" rtl="0">
              <a:spcBef>
                <a:spcPts val="0"/>
              </a:spcBef>
              <a:spcAft>
                <a:spcPts val="0"/>
              </a:spcAft>
              <a:buFont typeface="Arial" panose="020B0604020202020204" pitchFamily="34" charset="0"/>
              <a:buChar char="•"/>
            </a:pPr>
            <a:r>
              <a:rPr lang="es-MX" dirty="0"/>
              <a:t>Repuestas correctas </a:t>
            </a:r>
          </a:p>
          <a:p>
            <a:pPr marL="171450" lvl="0" indent="-171450" algn="ctr" rtl="0">
              <a:spcBef>
                <a:spcPts val="0"/>
              </a:spcBef>
              <a:spcAft>
                <a:spcPts val="0"/>
              </a:spcAft>
              <a:buFont typeface="Arial" panose="020B0604020202020204" pitchFamily="34" charset="0"/>
              <a:buChar char="•"/>
            </a:pPr>
            <a:r>
              <a:rPr lang="es-MX" dirty="0"/>
              <a:t>Explicaciones sencillas </a:t>
            </a:r>
            <a:endParaRPr dirty="0"/>
          </a:p>
        </p:txBody>
      </p:sp>
      <p:sp>
        <p:nvSpPr>
          <p:cNvPr id="377" name="Google Shape;377;p49"/>
          <p:cNvSpPr txBox="1">
            <a:spLocks noGrp="1"/>
          </p:cNvSpPr>
          <p:nvPr>
            <p:ph type="subTitle" idx="2"/>
          </p:nvPr>
        </p:nvSpPr>
        <p:spPr>
          <a:xfrm>
            <a:off x="4742920" y="2947374"/>
            <a:ext cx="2085600" cy="48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En general los requerimientos no funcionales son: </a:t>
            </a:r>
          </a:p>
          <a:p>
            <a:pPr marL="171450" lvl="0" indent="-171450" algn="ctr" rtl="0">
              <a:spcBef>
                <a:spcPts val="0"/>
              </a:spcBef>
              <a:spcAft>
                <a:spcPts val="0"/>
              </a:spcAft>
              <a:buFont typeface="Arial" panose="020B0604020202020204" pitchFamily="34" charset="0"/>
              <a:buChar char="•"/>
            </a:pPr>
            <a:r>
              <a:rPr lang="es-MX" dirty="0"/>
              <a:t>Dispositivos</a:t>
            </a:r>
          </a:p>
          <a:p>
            <a:pPr marL="171450" lvl="0" indent="-171450" algn="ctr" rtl="0">
              <a:spcBef>
                <a:spcPts val="0"/>
              </a:spcBef>
              <a:spcAft>
                <a:spcPts val="0"/>
              </a:spcAft>
              <a:buFont typeface="Arial" panose="020B0604020202020204" pitchFamily="34" charset="0"/>
              <a:buChar char="•"/>
            </a:pPr>
            <a:r>
              <a:rPr lang="es-MX" dirty="0"/>
              <a:t>Internet</a:t>
            </a:r>
          </a:p>
          <a:p>
            <a:pPr marL="171450" lvl="0" indent="-171450" algn="ctr" rtl="0">
              <a:spcBef>
                <a:spcPts val="0"/>
              </a:spcBef>
              <a:spcAft>
                <a:spcPts val="0"/>
              </a:spcAft>
              <a:buFont typeface="Arial" panose="020B0604020202020204" pitchFamily="34" charset="0"/>
              <a:buChar char="•"/>
            </a:pPr>
            <a:r>
              <a:rPr lang="es-MX" dirty="0"/>
              <a:t>Alexa store</a:t>
            </a:r>
          </a:p>
          <a:p>
            <a:pPr marL="171450" lvl="0" indent="-171450" algn="ctr" rtl="0">
              <a:spcBef>
                <a:spcPts val="0"/>
              </a:spcBef>
              <a:spcAft>
                <a:spcPts val="0"/>
              </a:spcAft>
              <a:buFont typeface="Arial" panose="020B0604020202020204" pitchFamily="34" charset="0"/>
              <a:buChar char="•"/>
            </a:pPr>
            <a:r>
              <a:rPr lang="es-MX" dirty="0"/>
              <a:t>Idioma</a:t>
            </a:r>
          </a:p>
          <a:p>
            <a:pPr marL="171450" lvl="0" indent="-171450" algn="ctr" rtl="0">
              <a:spcBef>
                <a:spcPts val="0"/>
              </a:spcBef>
              <a:spcAft>
                <a:spcPts val="0"/>
              </a:spcAft>
              <a:buFont typeface="Arial" panose="020B0604020202020204" pitchFamily="34" charset="0"/>
              <a:buChar char="•"/>
            </a:pPr>
            <a:r>
              <a:rPr lang="es-MX" dirty="0"/>
              <a:t>Servidor </a:t>
            </a:r>
          </a:p>
          <a:p>
            <a:pPr marL="171450" lvl="0" indent="-171450" algn="ctr" rtl="0">
              <a:spcBef>
                <a:spcPts val="0"/>
              </a:spcBef>
              <a:spcAft>
                <a:spcPts val="0"/>
              </a:spcAft>
              <a:buFont typeface="Arial" panose="020B0604020202020204" pitchFamily="34" charset="0"/>
              <a:buChar char="•"/>
            </a:pPr>
            <a:endParaRPr lang="es-MX" dirty="0"/>
          </a:p>
        </p:txBody>
      </p:sp>
      <p:sp>
        <p:nvSpPr>
          <p:cNvPr id="373" name="Google Shape;373;p49"/>
          <p:cNvSpPr txBox="1">
            <a:spLocks noGrp="1"/>
          </p:cNvSpPr>
          <p:nvPr>
            <p:ph type="ctrTitle"/>
          </p:nvPr>
        </p:nvSpPr>
        <p:spPr>
          <a:xfrm flipH="1">
            <a:off x="2209516" y="406109"/>
            <a:ext cx="5066809"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REQUERIMIENTOS </a:t>
            </a:r>
            <a:r>
              <a:rPr lang="es-MX" dirty="0"/>
              <a:t>DEL SISTEMA</a:t>
            </a:r>
            <a:endParaRPr dirty="0"/>
          </a:p>
        </p:txBody>
      </p:sp>
      <p:sp>
        <p:nvSpPr>
          <p:cNvPr id="374" name="Google Shape;374;p49"/>
          <p:cNvSpPr txBox="1">
            <a:spLocks noGrp="1"/>
          </p:cNvSpPr>
          <p:nvPr>
            <p:ph type="ctrTitle" idx="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FUNCIONALES</a:t>
            </a:r>
            <a:endParaRPr dirty="0"/>
          </a:p>
        </p:txBody>
      </p:sp>
      <p:sp>
        <p:nvSpPr>
          <p:cNvPr id="375" name="Google Shape;375;p49"/>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NO FUNCIONALES</a:t>
            </a:r>
            <a:endParaRPr dirty="0"/>
          </a:p>
        </p:txBody>
      </p:sp>
      <p:grpSp>
        <p:nvGrpSpPr>
          <p:cNvPr id="9" name="Google Shape;5129;p74">
            <a:extLst>
              <a:ext uri="{FF2B5EF4-FFF2-40B4-BE49-F238E27FC236}">
                <a16:creationId xmlns:a16="http://schemas.microsoft.com/office/drawing/2014/main" id="{7E2B0BE9-B990-4850-8A6E-55937CE9D788}"/>
              </a:ext>
            </a:extLst>
          </p:cNvPr>
          <p:cNvGrpSpPr/>
          <p:nvPr/>
        </p:nvGrpSpPr>
        <p:grpSpPr>
          <a:xfrm>
            <a:off x="4339311" y="1068442"/>
            <a:ext cx="465354" cy="466530"/>
            <a:chOff x="-61784125" y="3377700"/>
            <a:chExt cx="316650" cy="317450"/>
          </a:xfrm>
          <a:solidFill>
            <a:schemeClr val="bg2"/>
          </a:solidFill>
        </p:grpSpPr>
        <p:sp>
          <p:nvSpPr>
            <p:cNvPr id="10" name="Google Shape;5130;p74">
              <a:extLst>
                <a:ext uri="{FF2B5EF4-FFF2-40B4-BE49-F238E27FC236}">
                  <a16:creationId xmlns:a16="http://schemas.microsoft.com/office/drawing/2014/main" id="{B89872C8-8CB0-4630-9DB6-C0347A7539C1}"/>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131;p74">
              <a:extLst>
                <a:ext uri="{FF2B5EF4-FFF2-40B4-BE49-F238E27FC236}">
                  <a16:creationId xmlns:a16="http://schemas.microsoft.com/office/drawing/2014/main" id="{CD04591F-C285-4396-96D5-9153E54B15D3}"/>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132;p74">
              <a:extLst>
                <a:ext uri="{FF2B5EF4-FFF2-40B4-BE49-F238E27FC236}">
                  <a16:creationId xmlns:a16="http://schemas.microsoft.com/office/drawing/2014/main" id="{22B6B77C-56F9-4DE0-8A6B-B01B82631F21}"/>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133;p74">
              <a:extLst>
                <a:ext uri="{FF2B5EF4-FFF2-40B4-BE49-F238E27FC236}">
                  <a16:creationId xmlns:a16="http://schemas.microsoft.com/office/drawing/2014/main" id="{78AB4AFB-00E4-4E37-B0D5-FD5C65B4BA46}"/>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134;p74">
              <a:extLst>
                <a:ext uri="{FF2B5EF4-FFF2-40B4-BE49-F238E27FC236}">
                  <a16:creationId xmlns:a16="http://schemas.microsoft.com/office/drawing/2014/main" id="{F34C8862-A2B9-42A4-89CB-02E4987FA406}"/>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135;p74">
              <a:extLst>
                <a:ext uri="{FF2B5EF4-FFF2-40B4-BE49-F238E27FC236}">
                  <a16:creationId xmlns:a16="http://schemas.microsoft.com/office/drawing/2014/main" id="{A9845E11-11B4-4743-9FD8-7B8DE4D2362F}"/>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136;p74">
              <a:extLst>
                <a:ext uri="{FF2B5EF4-FFF2-40B4-BE49-F238E27FC236}">
                  <a16:creationId xmlns:a16="http://schemas.microsoft.com/office/drawing/2014/main" id="{A8C7A712-B36B-45AB-8C17-37428977759B}"/>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06997792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7CF77-0C10-47E3-A54D-0B7CAB1CFFB7}"/>
              </a:ext>
            </a:extLst>
          </p:cNvPr>
          <p:cNvSpPr>
            <a:spLocks noGrp="1"/>
          </p:cNvSpPr>
          <p:nvPr>
            <p:ph type="ctrTitle"/>
          </p:nvPr>
        </p:nvSpPr>
        <p:spPr>
          <a:xfrm flipH="1">
            <a:off x="358365" y="1901250"/>
            <a:ext cx="3956100" cy="670500"/>
          </a:xfrm>
        </p:spPr>
        <p:txBody>
          <a:bodyPr/>
          <a:lstStyle/>
          <a:p>
            <a:r>
              <a:rPr lang="es-MX" dirty="0"/>
              <a:t>Requerimientos funcionales</a:t>
            </a:r>
          </a:p>
        </p:txBody>
      </p:sp>
      <p:sp>
        <p:nvSpPr>
          <p:cNvPr id="3" name="Subtítulo 2">
            <a:extLst>
              <a:ext uri="{FF2B5EF4-FFF2-40B4-BE49-F238E27FC236}">
                <a16:creationId xmlns:a16="http://schemas.microsoft.com/office/drawing/2014/main" id="{76F1FA24-2CF1-4844-9680-9BBEA6E18787}"/>
              </a:ext>
            </a:extLst>
          </p:cNvPr>
          <p:cNvSpPr>
            <a:spLocks noGrp="1"/>
          </p:cNvSpPr>
          <p:nvPr>
            <p:ph type="subTitle" idx="1"/>
          </p:nvPr>
        </p:nvSpPr>
        <p:spPr>
          <a:xfrm>
            <a:off x="4572000" y="1095153"/>
            <a:ext cx="4338084" cy="3487479"/>
          </a:xfrm>
        </p:spPr>
        <p:txBody>
          <a:bodyPr/>
          <a:lstStyle/>
          <a:p>
            <a:pPr>
              <a:lnSpc>
                <a:spcPct val="150000"/>
              </a:lnSpc>
              <a:buFont typeface="Arial" panose="020B0604020202020204" pitchFamily="34" charset="0"/>
              <a:buChar char="•"/>
            </a:pPr>
            <a:r>
              <a:rPr lang="es-MX" sz="1400" dirty="0"/>
              <a:t>Que el Bot funcione mediante Alexa para:</a:t>
            </a:r>
          </a:p>
          <a:p>
            <a:pPr lvl="1">
              <a:lnSpc>
                <a:spcPct val="150000"/>
              </a:lnSpc>
              <a:buFont typeface="Arial" panose="020B0604020202020204" pitchFamily="34" charset="0"/>
              <a:buChar char="•"/>
            </a:pPr>
            <a:r>
              <a:rPr lang="es-MX" sz="1400" dirty="0"/>
              <a:t>Usar sus algoritmos de reconocimiento de voz </a:t>
            </a:r>
          </a:p>
          <a:p>
            <a:pPr lvl="1">
              <a:lnSpc>
                <a:spcPct val="150000"/>
              </a:lnSpc>
              <a:buFont typeface="Arial" panose="020B0604020202020204" pitchFamily="34" charset="0"/>
              <a:buChar char="•"/>
            </a:pPr>
            <a:r>
              <a:rPr lang="es-MX" sz="1400" dirty="0"/>
              <a:t>Para que sea accesible en cualquier dispositivo que tenga Alexa </a:t>
            </a:r>
          </a:p>
          <a:p>
            <a:pPr lvl="1">
              <a:lnSpc>
                <a:spcPct val="150000"/>
              </a:lnSpc>
              <a:buFont typeface="Arial" panose="020B0604020202020204" pitchFamily="34" charset="0"/>
              <a:buChar char="•"/>
            </a:pPr>
            <a:r>
              <a:rPr lang="es-MX" sz="1400" dirty="0"/>
              <a:t>Para que se pueda almacenar en los servidores de Amazon</a:t>
            </a:r>
          </a:p>
          <a:p>
            <a:pPr>
              <a:lnSpc>
                <a:spcPct val="150000"/>
              </a:lnSpc>
              <a:buFont typeface="Arial" panose="020B0604020202020204" pitchFamily="34" charset="0"/>
              <a:buChar char="•"/>
            </a:pPr>
            <a:r>
              <a:rPr lang="es-MX" sz="1400" dirty="0"/>
              <a:t>Que la skill de una introducción la primera vez que la abres </a:t>
            </a:r>
          </a:p>
          <a:p>
            <a:pPr>
              <a:lnSpc>
                <a:spcPct val="150000"/>
              </a:lnSpc>
              <a:buFont typeface="Arial" panose="020B0604020202020204" pitchFamily="34" charset="0"/>
              <a:buChar char="•"/>
            </a:pPr>
            <a:r>
              <a:rPr lang="es-MX" sz="1400" dirty="0"/>
              <a:t>Que la skill tenga respuestas correctas y con explicaciones sencillas</a:t>
            </a:r>
          </a:p>
          <a:p>
            <a:endParaRPr lang="es-MX" sz="1400" dirty="0"/>
          </a:p>
        </p:txBody>
      </p:sp>
      <p:grpSp>
        <p:nvGrpSpPr>
          <p:cNvPr id="4" name="Google Shape;5129;p74">
            <a:extLst>
              <a:ext uri="{FF2B5EF4-FFF2-40B4-BE49-F238E27FC236}">
                <a16:creationId xmlns:a16="http://schemas.microsoft.com/office/drawing/2014/main" id="{85CF6475-1521-4DE1-9CED-EE3C4982D0C4}"/>
              </a:ext>
            </a:extLst>
          </p:cNvPr>
          <p:cNvGrpSpPr/>
          <p:nvPr/>
        </p:nvGrpSpPr>
        <p:grpSpPr>
          <a:xfrm>
            <a:off x="3692773" y="2846708"/>
            <a:ext cx="588842" cy="590330"/>
            <a:chOff x="-61784125" y="3377700"/>
            <a:chExt cx="316650" cy="317450"/>
          </a:xfrm>
          <a:solidFill>
            <a:schemeClr val="bg2"/>
          </a:solidFill>
        </p:grpSpPr>
        <p:sp>
          <p:nvSpPr>
            <p:cNvPr id="5" name="Google Shape;5130;p74">
              <a:extLst>
                <a:ext uri="{FF2B5EF4-FFF2-40B4-BE49-F238E27FC236}">
                  <a16:creationId xmlns:a16="http://schemas.microsoft.com/office/drawing/2014/main" id="{3B035917-E094-41BD-B57D-9395A78960B2}"/>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131;p74">
              <a:extLst>
                <a:ext uri="{FF2B5EF4-FFF2-40B4-BE49-F238E27FC236}">
                  <a16:creationId xmlns:a16="http://schemas.microsoft.com/office/drawing/2014/main" id="{C9C78A2A-7D57-477F-8762-60FB0DE34747}"/>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5132;p74">
              <a:extLst>
                <a:ext uri="{FF2B5EF4-FFF2-40B4-BE49-F238E27FC236}">
                  <a16:creationId xmlns:a16="http://schemas.microsoft.com/office/drawing/2014/main" id="{469A6CD7-070A-4087-B44D-F3EF554EAD24}"/>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5133;p74">
              <a:extLst>
                <a:ext uri="{FF2B5EF4-FFF2-40B4-BE49-F238E27FC236}">
                  <a16:creationId xmlns:a16="http://schemas.microsoft.com/office/drawing/2014/main" id="{5C77145B-3350-475D-84CD-27D5E1747523}"/>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134;p74">
              <a:extLst>
                <a:ext uri="{FF2B5EF4-FFF2-40B4-BE49-F238E27FC236}">
                  <a16:creationId xmlns:a16="http://schemas.microsoft.com/office/drawing/2014/main" id="{0C5E7C73-E155-4433-8305-3414D0A3696F}"/>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135;p74">
              <a:extLst>
                <a:ext uri="{FF2B5EF4-FFF2-40B4-BE49-F238E27FC236}">
                  <a16:creationId xmlns:a16="http://schemas.microsoft.com/office/drawing/2014/main" id="{2C08BFCE-4C57-4DCC-9EF7-061B23C803D9}"/>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136;p74">
              <a:extLst>
                <a:ext uri="{FF2B5EF4-FFF2-40B4-BE49-F238E27FC236}">
                  <a16:creationId xmlns:a16="http://schemas.microsoft.com/office/drawing/2014/main" id="{1F8A0079-86FB-403C-8B30-FF34BB60EC14}"/>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3035157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7CF77-0C10-47E3-A54D-0B7CAB1CFFB7}"/>
              </a:ext>
            </a:extLst>
          </p:cNvPr>
          <p:cNvSpPr>
            <a:spLocks noGrp="1"/>
          </p:cNvSpPr>
          <p:nvPr>
            <p:ph type="ctrTitle"/>
          </p:nvPr>
        </p:nvSpPr>
        <p:spPr>
          <a:xfrm flipH="1">
            <a:off x="358365" y="1901250"/>
            <a:ext cx="3956100" cy="670500"/>
          </a:xfrm>
        </p:spPr>
        <p:txBody>
          <a:bodyPr/>
          <a:lstStyle/>
          <a:p>
            <a:r>
              <a:rPr lang="es-MX" dirty="0"/>
              <a:t>Requerimientos no funcionales</a:t>
            </a:r>
          </a:p>
        </p:txBody>
      </p:sp>
      <p:sp>
        <p:nvSpPr>
          <p:cNvPr id="3" name="Subtítulo 2">
            <a:extLst>
              <a:ext uri="{FF2B5EF4-FFF2-40B4-BE49-F238E27FC236}">
                <a16:creationId xmlns:a16="http://schemas.microsoft.com/office/drawing/2014/main" id="{76F1FA24-2CF1-4844-9680-9BBEA6E18787}"/>
              </a:ext>
            </a:extLst>
          </p:cNvPr>
          <p:cNvSpPr>
            <a:spLocks noGrp="1"/>
          </p:cNvSpPr>
          <p:nvPr>
            <p:ph type="subTitle" idx="1"/>
          </p:nvPr>
        </p:nvSpPr>
        <p:spPr>
          <a:xfrm>
            <a:off x="4837606" y="1095153"/>
            <a:ext cx="3742867" cy="3487479"/>
          </a:xfrm>
        </p:spPr>
        <p:txBody>
          <a:bodyPr/>
          <a:lstStyle/>
          <a:p>
            <a:pPr>
              <a:lnSpc>
                <a:spcPct val="150000"/>
              </a:lnSpc>
              <a:buFont typeface="Arial" panose="020B0604020202020204" pitchFamily="34" charset="0"/>
              <a:buChar char="•"/>
            </a:pPr>
            <a:r>
              <a:rPr lang="es-MX" sz="1400" dirty="0"/>
              <a:t>Para poder usar la skill necesitas tener Alexa en tu dispositivo</a:t>
            </a:r>
          </a:p>
          <a:p>
            <a:pPr>
              <a:lnSpc>
                <a:spcPct val="150000"/>
              </a:lnSpc>
              <a:buFont typeface="Arial" panose="020B0604020202020204" pitchFamily="34" charset="0"/>
              <a:buChar char="•"/>
            </a:pPr>
            <a:r>
              <a:rPr lang="es-MX" sz="1400" dirty="0"/>
              <a:t>Sin internet no se puede acceder a la skill </a:t>
            </a:r>
          </a:p>
          <a:p>
            <a:pPr>
              <a:lnSpc>
                <a:spcPct val="150000"/>
              </a:lnSpc>
              <a:buFont typeface="Arial" panose="020B0604020202020204" pitchFamily="34" charset="0"/>
              <a:buChar char="•"/>
            </a:pPr>
            <a:r>
              <a:rPr lang="es-MX" sz="1400" dirty="0"/>
              <a:t>La skill debe tener 3 intents principales para ser aceptada en la tienda de Alexa</a:t>
            </a:r>
          </a:p>
          <a:p>
            <a:pPr>
              <a:lnSpc>
                <a:spcPct val="150000"/>
              </a:lnSpc>
              <a:buFont typeface="Arial" panose="020B0604020202020204" pitchFamily="34" charset="0"/>
              <a:buChar char="•"/>
            </a:pPr>
            <a:r>
              <a:rPr lang="es-MX" sz="1400" dirty="0"/>
              <a:t>La skill solo estará en español</a:t>
            </a:r>
          </a:p>
          <a:p>
            <a:pPr>
              <a:lnSpc>
                <a:spcPct val="150000"/>
              </a:lnSpc>
              <a:buFont typeface="Arial" panose="020B0604020202020204" pitchFamily="34" charset="0"/>
              <a:buChar char="•"/>
            </a:pPr>
            <a:r>
              <a:rPr lang="es-MX" sz="1400" dirty="0"/>
              <a:t>La skill solo permitirá 1 millón de solicitudes al servidor lambda por mes y 5gb de almacenamiento en los servidores de Amazon</a:t>
            </a:r>
          </a:p>
          <a:p>
            <a:endParaRPr lang="es-MX" sz="1400" dirty="0"/>
          </a:p>
        </p:txBody>
      </p:sp>
      <p:grpSp>
        <p:nvGrpSpPr>
          <p:cNvPr id="4" name="Google Shape;5129;p74">
            <a:extLst>
              <a:ext uri="{FF2B5EF4-FFF2-40B4-BE49-F238E27FC236}">
                <a16:creationId xmlns:a16="http://schemas.microsoft.com/office/drawing/2014/main" id="{85CF6475-1521-4DE1-9CED-EE3C4982D0C4}"/>
              </a:ext>
            </a:extLst>
          </p:cNvPr>
          <p:cNvGrpSpPr/>
          <p:nvPr/>
        </p:nvGrpSpPr>
        <p:grpSpPr>
          <a:xfrm>
            <a:off x="3692773" y="2846708"/>
            <a:ext cx="588842" cy="590330"/>
            <a:chOff x="-61784125" y="3377700"/>
            <a:chExt cx="316650" cy="317450"/>
          </a:xfrm>
          <a:solidFill>
            <a:schemeClr val="bg2"/>
          </a:solidFill>
        </p:grpSpPr>
        <p:sp>
          <p:nvSpPr>
            <p:cNvPr id="5" name="Google Shape;5130;p74">
              <a:extLst>
                <a:ext uri="{FF2B5EF4-FFF2-40B4-BE49-F238E27FC236}">
                  <a16:creationId xmlns:a16="http://schemas.microsoft.com/office/drawing/2014/main" id="{3B035917-E094-41BD-B57D-9395A78960B2}"/>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131;p74">
              <a:extLst>
                <a:ext uri="{FF2B5EF4-FFF2-40B4-BE49-F238E27FC236}">
                  <a16:creationId xmlns:a16="http://schemas.microsoft.com/office/drawing/2014/main" id="{C9C78A2A-7D57-477F-8762-60FB0DE34747}"/>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5132;p74">
              <a:extLst>
                <a:ext uri="{FF2B5EF4-FFF2-40B4-BE49-F238E27FC236}">
                  <a16:creationId xmlns:a16="http://schemas.microsoft.com/office/drawing/2014/main" id="{469A6CD7-070A-4087-B44D-F3EF554EAD24}"/>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5133;p74">
              <a:extLst>
                <a:ext uri="{FF2B5EF4-FFF2-40B4-BE49-F238E27FC236}">
                  <a16:creationId xmlns:a16="http://schemas.microsoft.com/office/drawing/2014/main" id="{5C77145B-3350-475D-84CD-27D5E1747523}"/>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134;p74">
              <a:extLst>
                <a:ext uri="{FF2B5EF4-FFF2-40B4-BE49-F238E27FC236}">
                  <a16:creationId xmlns:a16="http://schemas.microsoft.com/office/drawing/2014/main" id="{0C5E7C73-E155-4433-8305-3414D0A3696F}"/>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135;p74">
              <a:extLst>
                <a:ext uri="{FF2B5EF4-FFF2-40B4-BE49-F238E27FC236}">
                  <a16:creationId xmlns:a16="http://schemas.microsoft.com/office/drawing/2014/main" id="{2C08BFCE-4C57-4DCC-9EF7-061B23C803D9}"/>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136;p74">
              <a:extLst>
                <a:ext uri="{FF2B5EF4-FFF2-40B4-BE49-F238E27FC236}">
                  <a16:creationId xmlns:a16="http://schemas.microsoft.com/office/drawing/2014/main" id="{1F8A0079-86FB-403C-8B30-FF34BB60EC14}"/>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413066205"/>
      </p:ext>
    </p:extLst>
  </p:cSld>
  <p:clrMapOvr>
    <a:masterClrMapping/>
  </p:clrMapOvr>
  <p:transition spd="slow">
    <p:push/>
  </p:transition>
</p:sld>
</file>

<file path=ppt/theme/theme1.xml><?xml version="1.0" encoding="utf-8"?>
<a:theme xmlns:a="http://schemas.openxmlformats.org/drawingml/2006/main" name="Tech Startup by Slidesgo">
  <a:themeElements>
    <a:clrScheme name="Simple Light">
      <a:dk1>
        <a:srgbClr val="88D3CE"/>
      </a:dk1>
      <a:lt1>
        <a:srgbClr val="423864"/>
      </a:lt1>
      <a:dk2>
        <a:srgbClr val="FFFFFF"/>
      </a:dk2>
      <a:lt2>
        <a:srgbClr val="EFEFEF"/>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754</Words>
  <Application>Microsoft Office PowerPoint</Application>
  <PresentationFormat>Presentación en pantalla (16:9)</PresentationFormat>
  <Paragraphs>136</Paragraphs>
  <Slides>20</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Squada One</vt:lpstr>
      <vt:lpstr>Righteous</vt:lpstr>
      <vt:lpstr>Roboto Condensed Light</vt:lpstr>
      <vt:lpstr>Tech Startup by Slidesgo</vt:lpstr>
      <vt:lpstr>INGENIO ARTIFICIAL</vt:lpstr>
      <vt:lpstr>EQUIPO 1</vt:lpstr>
      <vt:lpstr>Avances</vt:lpstr>
      <vt:lpstr>PRODUCTOS EN TERMINOS DE FASES</vt:lpstr>
      <vt:lpstr>REQUERIMIENTOS</vt:lpstr>
      <vt:lpstr>Requerimientos de usuario</vt:lpstr>
      <vt:lpstr>REQUERIMIENTOS DEL SISTEMA</vt:lpstr>
      <vt:lpstr>Requerimientos funcionales</vt:lpstr>
      <vt:lpstr>Requerimientos no funcionales</vt:lpstr>
      <vt:lpstr>DISEÑO</vt:lpstr>
      <vt:lpstr>CASOS DE USO</vt:lpstr>
      <vt:lpstr>LÓGICA</vt:lpstr>
      <vt:lpstr>IMPLEMENTACION</vt:lpstr>
      <vt:lpstr>PROTOTIPO O BOSQUEJO DEL PRODUCTO</vt:lpstr>
      <vt:lpstr>AVANCE DEL PRODUCTO </vt:lpstr>
      <vt:lpstr>PRUEBAS</vt:lpstr>
      <vt:lpstr>PLAN DEL PROYECTO</vt:lpstr>
      <vt:lpstr>CONTRIBUCIÓN INDIVIDUAL</vt:lpstr>
      <vt:lpstr>GRACIAS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INGENIO ARTIFICIAL</dc:title>
  <cp:lastModifiedBy>Omar Zone</cp:lastModifiedBy>
  <cp:revision>24</cp:revision>
  <dcterms:modified xsi:type="dcterms:W3CDTF">2021-01-11T17:52:11Z</dcterms:modified>
</cp:coreProperties>
</file>