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6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C108-0307-4276-8427-53850BFB30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A30-61AB-4E8B-9732-F9D872F6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4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C108-0307-4276-8427-53850BFB30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A30-61AB-4E8B-9732-F9D872F6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C108-0307-4276-8427-53850BFB30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A30-61AB-4E8B-9732-F9D872F6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1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C108-0307-4276-8427-53850BFB30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A30-61AB-4E8B-9732-F9D872F6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7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C108-0307-4276-8427-53850BFB30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A30-61AB-4E8B-9732-F9D872F6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9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C108-0307-4276-8427-53850BFB30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A30-61AB-4E8B-9732-F9D872F6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7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C108-0307-4276-8427-53850BFB30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A30-61AB-4E8B-9732-F9D872F6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C108-0307-4276-8427-53850BFB30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A30-61AB-4E8B-9732-F9D872F6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6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C108-0307-4276-8427-53850BFB30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A30-61AB-4E8B-9732-F9D872F6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0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C108-0307-4276-8427-53850BFB30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A30-61AB-4E8B-9732-F9D872F6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3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C108-0307-4276-8427-53850BFB30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A30-61AB-4E8B-9732-F9D872F6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5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EC108-0307-4276-8427-53850BFB308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1CA30-61AB-4E8B-9732-F9D872F6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2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752600"/>
            <a:ext cx="80010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Local Machine has lost connection to the </a:t>
            </a:r>
            <a:r>
              <a:rPr lang="en-US" sz="2800" dirty="0" err="1" smtClean="0"/>
              <a:t>UserShare</a:t>
            </a:r>
            <a:r>
              <a:rPr lang="en-US" sz="2800" dirty="0" smtClean="0"/>
              <a:t> and is not getting updates.</a:t>
            </a:r>
          </a:p>
          <a:p>
            <a:pPr algn="ctr"/>
            <a:r>
              <a:rPr lang="en-US" sz="2800" dirty="0" smtClean="0"/>
              <a:t>Contact your </a:t>
            </a:r>
            <a:r>
              <a:rPr lang="en-US" sz="2800" dirty="0" smtClean="0"/>
              <a:t>Administrator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1600" i="1" dirty="0" smtClean="0"/>
              <a:t>Close this window and navigate to the PowerShell window to see last successful connection.</a:t>
            </a:r>
            <a:endParaRPr lang="en-US" sz="1600" i="1" dirty="0" smtClean="0"/>
          </a:p>
          <a:p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3340792" y="3429000"/>
            <a:ext cx="2423354" cy="2209800"/>
          </a:xfrm>
          <a:prstGeom prst="triangle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23192" y="0"/>
            <a:ext cx="9167191" cy="1447800"/>
          </a:xfrm>
          <a:prstGeom prst="rect">
            <a:avLst/>
          </a:prstGeom>
          <a:solidFill>
            <a:srgbClr val="131313">
              <a:alpha val="94902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524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>
                <a:solidFill>
                  <a:schemeClr val="bg1"/>
                </a:solidFill>
              </a:rPr>
              <a:t>WARNING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1" r="11033" b="3362"/>
          <a:stretch/>
        </p:blipFill>
        <p:spPr bwMode="auto">
          <a:xfrm>
            <a:off x="76200" y="33867"/>
            <a:ext cx="1087966" cy="129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262654" y="1078468"/>
            <a:ext cx="24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UNCLASSIFIED (FOUO)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3466138" y="3571462"/>
            <a:ext cx="2172662" cy="1981200"/>
          </a:xfrm>
          <a:prstGeom prst="triangle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flipV="1">
            <a:off x="4476856" y="4038601"/>
            <a:ext cx="151226" cy="99059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57219" y="5181601"/>
            <a:ext cx="190500" cy="190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WARNING</vt:lpstr>
    </vt:vector>
  </TitlesOfParts>
  <Company>NSWC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WARNING</dc:title>
  <dc:creator>vis.adm</dc:creator>
  <cp:lastModifiedBy>Gibson Cpl Daniel</cp:lastModifiedBy>
  <cp:revision>3</cp:revision>
  <dcterms:created xsi:type="dcterms:W3CDTF">2020-11-23T07:00:48Z</dcterms:created>
  <dcterms:modified xsi:type="dcterms:W3CDTF">2020-12-07T21:57:57Z</dcterms:modified>
</cp:coreProperties>
</file>