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8" r:id="rId4"/>
    <p:sldId id="262" r:id="rId5"/>
    <p:sldId id="263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1313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2408" autoAdjust="0"/>
  </p:normalViewPr>
  <p:slideViewPr>
    <p:cSldViewPr>
      <p:cViewPr>
        <p:scale>
          <a:sx n="50" d="100"/>
          <a:sy n="50" d="100"/>
        </p:scale>
        <p:origin x="-1696" y="-3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5F22D-8AB4-4152-A69F-26AF098A85E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FBEF-8418-43E0-AC01-3B5D9978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BEF-8418-43E0-AC01-3B5D99780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BEF-8418-43E0-AC01-3B5D99780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3039-FE06-4A81-ADD6-DABF0FEC4F0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1460-7018-46B8-BEEB-4A9F4AF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file:///\\us\usershare\Power_Share\Power_Share_Calender.xls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191" y="0"/>
            <a:ext cx="9167191" cy="1447800"/>
          </a:xfrm>
          <a:prstGeom prst="rect">
            <a:avLst/>
          </a:prstGeom>
          <a:solidFill>
            <a:srgbClr val="131313">
              <a:alpha val="9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Announcements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" r="11033" b="3362"/>
          <a:stretch/>
        </p:blipFill>
        <p:spPr bwMode="auto">
          <a:xfrm>
            <a:off x="76200" y="33867"/>
            <a:ext cx="1087966" cy="12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1651002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62656" y="1078468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UNCLASSIFIED (FOUO)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0819-FA43-46D4-B13A-0DBA4B55EB83}" type="datetime1">
              <a:rPr lang="en-US" smtClean="0"/>
              <a:t>12/8/2020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191" y="0"/>
            <a:ext cx="9167191" cy="1447800"/>
          </a:xfrm>
          <a:prstGeom prst="rect">
            <a:avLst/>
          </a:prstGeom>
          <a:solidFill>
            <a:srgbClr val="131313">
              <a:alpha val="9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Priorities of Work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" r="11033" b="3362"/>
          <a:stretch/>
        </p:blipFill>
        <p:spPr bwMode="auto">
          <a:xfrm>
            <a:off x="76200" y="33867"/>
            <a:ext cx="1087966" cy="12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1659467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Wingdings" panose="05000000000000000000" pitchFamily="2" charset="2"/>
              </a:rPr>
              <a:t>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Wingdings" panose="05000000000000000000" pitchFamily="2" charset="2"/>
              </a:rPr>
              <a:t>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Wingdings" panose="05000000000000000000" pitchFamily="2" charset="2"/>
              </a:rPr>
              <a:t>Text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62656" y="1078468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UNCLASSIFIED (FOUO)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22B5-7AA6-4E10-B784-749764A24B56}" type="datetime1">
              <a:rPr lang="en-US" smtClean="0"/>
              <a:t>12/8/2020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80715"/>
              </p:ext>
            </p:extLst>
          </p:nvPr>
        </p:nvGraphicFramePr>
        <p:xfrm>
          <a:off x="788988" y="544504"/>
          <a:ext cx="8202612" cy="631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Worksheet" r:id="rId4" imgW="9709014" imgH="7474038" progId="Excel.Sheet.12">
                  <p:link updateAutomatic="1"/>
                </p:oleObj>
              </mc:Choice>
              <mc:Fallback>
                <p:oleObj name="Worksheet" r:id="rId4" imgW="9709014" imgH="747403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988" y="544504"/>
                        <a:ext cx="8202612" cy="6313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-23191" y="0"/>
            <a:ext cx="9167191" cy="1447800"/>
          </a:xfrm>
          <a:prstGeom prst="rect">
            <a:avLst/>
          </a:prstGeom>
          <a:solidFill>
            <a:srgbClr val="131313">
              <a:alpha val="9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December 2020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" r="11033" b="3362"/>
          <a:stretch/>
        </p:blipFill>
        <p:spPr bwMode="auto">
          <a:xfrm>
            <a:off x="76200" y="33867"/>
            <a:ext cx="1087966" cy="12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62656" y="1078468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UNCLASSIFIED (FOUO)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191" y="0"/>
            <a:ext cx="9167191" cy="1447800"/>
          </a:xfrm>
          <a:prstGeom prst="rect">
            <a:avLst/>
          </a:prstGeom>
          <a:solidFill>
            <a:srgbClr val="131313">
              <a:alpha val="9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Watch Schedule (Weekdays)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" r="11033" b="3362"/>
          <a:stretch/>
        </p:blipFill>
        <p:spPr bwMode="auto">
          <a:xfrm>
            <a:off x="76200" y="33867"/>
            <a:ext cx="1087966" cy="12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62656" y="1078468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UNCLASSIFIED (FOUO)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31712"/>
              </p:ext>
            </p:extLst>
          </p:nvPr>
        </p:nvGraphicFramePr>
        <p:xfrm>
          <a:off x="1509713" y="2133600"/>
          <a:ext cx="61023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r:id="rId5" imgW="6102313" imgH="4057650" progId="Excel.Sheet.12">
                  <p:embed/>
                </p:oleObj>
              </mc:Choice>
              <mc:Fallback>
                <p:oleObj name="Worksheet" r:id="rId5" imgW="6102313" imgH="405765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133600"/>
                        <a:ext cx="610235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93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191" y="0"/>
            <a:ext cx="9167191" cy="1447800"/>
          </a:xfrm>
          <a:prstGeom prst="rect">
            <a:avLst/>
          </a:prstGeom>
          <a:solidFill>
            <a:srgbClr val="131313">
              <a:alpha val="9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Watch Schedule (Weekends)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" r="11033" b="3362"/>
          <a:stretch/>
        </p:blipFill>
        <p:spPr bwMode="auto">
          <a:xfrm>
            <a:off x="76200" y="33867"/>
            <a:ext cx="1087966" cy="12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62656" y="1078468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UNCLASSIFIED (FOUO)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31712"/>
              </p:ext>
            </p:extLst>
          </p:nvPr>
        </p:nvGraphicFramePr>
        <p:xfrm>
          <a:off x="1509229" y="2133600"/>
          <a:ext cx="61023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4" imgW="6102313" imgH="4057650" progId="Excel.Sheet.12">
                  <p:embed/>
                </p:oleObj>
              </mc:Choice>
              <mc:Fallback>
                <p:oleObj name="Worksheet" r:id="rId4" imgW="6102313" imgH="40576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9229" y="2133600"/>
                        <a:ext cx="6102350" cy="405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88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192" y="0"/>
            <a:ext cx="9167191" cy="1447800"/>
          </a:xfrm>
          <a:prstGeom prst="rect">
            <a:avLst/>
          </a:prstGeom>
          <a:solidFill>
            <a:srgbClr val="131313">
              <a:alpha val="9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 smtClean="0">
                <a:solidFill>
                  <a:schemeClr val="bg1"/>
                </a:solidFill>
              </a:rPr>
              <a:t>ComStat</a:t>
            </a:r>
            <a:r>
              <a:rPr lang="en-US" sz="4800" dirty="0" smtClean="0">
                <a:solidFill>
                  <a:schemeClr val="bg1"/>
                </a:solidFill>
              </a:rPr>
              <a:t> Report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" r="11033" b="3362"/>
          <a:stretch/>
        </p:blipFill>
        <p:spPr bwMode="auto">
          <a:xfrm>
            <a:off x="76200" y="33867"/>
            <a:ext cx="1087966" cy="12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62654" y="1078468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UNCLASSIFIED (FOUO)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6138" y="1524000"/>
            <a:ext cx="232506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62654" y="6400800"/>
            <a:ext cx="232506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31712"/>
              </p:ext>
            </p:extLst>
          </p:nvPr>
        </p:nvGraphicFramePr>
        <p:xfrm>
          <a:off x="1509713" y="2133600"/>
          <a:ext cx="61023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6102313" imgH="4057650" progId="Excel.Sheet.12">
                  <p:embed/>
                </p:oleObj>
              </mc:Choice>
              <mc:Fallback>
                <p:oleObj name="Worksheet" r:id="rId4" imgW="6102313" imgH="405765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133600"/>
                        <a:ext cx="610235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52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\\us\usershare\Power_Share\Power_Share_Calender.xlsx</vt:lpstr>
      <vt:lpstr>Microsoft Excel Worksheet</vt:lpstr>
      <vt:lpstr>Announcements </vt:lpstr>
      <vt:lpstr>Priorities of Work </vt:lpstr>
      <vt:lpstr>December 2020</vt:lpstr>
      <vt:lpstr>Watch Schedule (Weekdays)</vt:lpstr>
      <vt:lpstr>Watch Schedule (Weekends)</vt:lpstr>
      <vt:lpstr>ComStat Report</vt:lpstr>
    </vt:vector>
  </TitlesOfParts>
  <Company>NSWC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wa.gerber</dc:creator>
  <cp:lastModifiedBy>vis.adm</cp:lastModifiedBy>
  <cp:revision>81</cp:revision>
  <dcterms:created xsi:type="dcterms:W3CDTF">2020-11-09T11:48:14Z</dcterms:created>
  <dcterms:modified xsi:type="dcterms:W3CDTF">2020-12-08T20:25:50Z</dcterms:modified>
</cp:coreProperties>
</file>