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7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PowerPoint_Presentation1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90290"/>
              </p:ext>
            </p:extLst>
          </p:nvPr>
        </p:nvGraphicFramePr>
        <p:xfrm>
          <a:off x="0" y="685800"/>
          <a:ext cx="9163051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esentation" r:id="rId4" imgW="6153735" imgH="3460908" progId="PowerPoint.Show.12">
                  <p:embed/>
                </p:oleObj>
              </mc:Choice>
              <mc:Fallback>
                <p:oleObj name="Presentation" r:id="rId4" imgW="6153735" imgH="3460908" progId="PowerPoint.Show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9163051" cy="515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81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Gibson Cpl Daniel</dc:creator>
  <cp:lastModifiedBy>Gibson Cpl Daniel</cp:lastModifiedBy>
  <cp:revision>3</cp:revision>
  <dcterms:created xsi:type="dcterms:W3CDTF">2006-08-16T00:00:00Z</dcterms:created>
  <dcterms:modified xsi:type="dcterms:W3CDTF">2020-12-04T16:30:10Z</dcterms:modified>
</cp:coreProperties>
</file>