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1" r:id="rId6"/>
    <p:sldId id="26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0C2D498-DD19-4F84-906F-BC25F27D3D2A}">
          <p14:sldIdLst>
            <p14:sldId id="256"/>
            <p14:sldId id="257"/>
            <p14:sldId id="259"/>
            <p14:sldId id="260"/>
            <p14:sldId id="261"/>
            <p14:sldId id="269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  <p14:section name="Technical Details" id="{9F2EDACE-FDF6-4924-84FA-4380B8B4CFDF}">
          <p14:sldIdLst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B174"/>
    <a:srgbClr val="3A8657"/>
    <a:srgbClr val="407C57"/>
    <a:srgbClr val="32724A"/>
    <a:srgbClr val="156082"/>
    <a:srgbClr val="FF0000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095494-14C5-48FD-BF07-0401BE591AFA}" v="1053" dt="2024-08-22T01:29:48.7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84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CB4706-0654-40A8-A603-5F7DF75C2B5E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A819A9B6-A009-4966-BC5F-D30FD17DB970}">
      <dgm:prSet phldrT="[Text]"/>
      <dgm:spPr>
        <a:solidFill>
          <a:schemeClr val="bg1">
            <a:alpha val="20000"/>
          </a:schemeClr>
        </a:solidFill>
        <a:ln>
          <a:solidFill>
            <a:schemeClr val="lt1">
              <a:hueOff val="0"/>
              <a:satOff val="0"/>
              <a:lumOff val="0"/>
              <a:alpha val="20000"/>
            </a:schemeClr>
          </a:solidFill>
        </a:ln>
      </dgm:spPr>
      <dgm:t>
        <a:bodyPr/>
        <a:lstStyle/>
        <a:p>
          <a:r>
            <a:rPr lang="en-AU" dirty="0"/>
            <a:t>CRM</a:t>
          </a:r>
        </a:p>
      </dgm:t>
    </dgm:pt>
    <dgm:pt modelId="{6B976037-F5D7-4245-B8F6-457613CE2DBE}" type="parTrans" cxnId="{12780263-6873-4CE2-8A82-7197DDAEC8E3}">
      <dgm:prSet/>
      <dgm:spPr/>
      <dgm:t>
        <a:bodyPr/>
        <a:lstStyle/>
        <a:p>
          <a:endParaRPr lang="en-AU"/>
        </a:p>
      </dgm:t>
    </dgm:pt>
    <dgm:pt modelId="{4B4DE00A-2673-496F-841B-6866BBD5056E}" type="sibTrans" cxnId="{12780263-6873-4CE2-8A82-7197DDAEC8E3}">
      <dgm:prSet/>
      <dgm:spPr>
        <a:solidFill>
          <a:schemeClr val="bg1">
            <a:lumMod val="95000"/>
            <a:alpha val="20000"/>
          </a:schemeClr>
        </a:solidFill>
        <a:ln>
          <a:solidFill>
            <a:schemeClr val="lt1">
              <a:hueOff val="0"/>
              <a:satOff val="0"/>
              <a:lumOff val="0"/>
              <a:alpha val="20000"/>
            </a:schemeClr>
          </a:solidFill>
        </a:ln>
      </dgm:spPr>
      <dgm:t>
        <a:bodyPr/>
        <a:lstStyle/>
        <a:p>
          <a:endParaRPr lang="en-AU"/>
        </a:p>
      </dgm:t>
    </dgm:pt>
    <dgm:pt modelId="{B2DC532A-694D-4FF3-9EDD-825CC0EF1669}">
      <dgm:prSet phldrT="[Text]"/>
      <dgm:spPr>
        <a:solidFill>
          <a:schemeClr val="bg1">
            <a:alpha val="20000"/>
          </a:schemeClr>
        </a:solidFill>
        <a:ln>
          <a:solidFill>
            <a:schemeClr val="lt1">
              <a:hueOff val="0"/>
              <a:satOff val="0"/>
              <a:lumOff val="0"/>
              <a:alpha val="20000"/>
            </a:schemeClr>
          </a:solidFill>
        </a:ln>
      </dgm:spPr>
      <dgm:t>
        <a:bodyPr/>
        <a:lstStyle/>
        <a:p>
          <a:r>
            <a:rPr lang="en-AU" dirty="0"/>
            <a:t>SRM &amp; SCM</a:t>
          </a:r>
        </a:p>
      </dgm:t>
    </dgm:pt>
    <dgm:pt modelId="{2223E515-AEF7-4624-9128-CBF88F5BADC9}" type="parTrans" cxnId="{A5E520A7-5CC1-48FD-A337-C2DDFAC29974}">
      <dgm:prSet/>
      <dgm:spPr/>
      <dgm:t>
        <a:bodyPr/>
        <a:lstStyle/>
        <a:p>
          <a:endParaRPr lang="en-AU"/>
        </a:p>
      </dgm:t>
    </dgm:pt>
    <dgm:pt modelId="{A69E4E29-50E3-4158-8D66-2CA913CF5E95}" type="sibTrans" cxnId="{A5E520A7-5CC1-48FD-A337-C2DDFAC29974}">
      <dgm:prSet/>
      <dgm:spPr>
        <a:solidFill>
          <a:schemeClr val="bg1">
            <a:alpha val="20000"/>
          </a:schemeClr>
        </a:solidFill>
        <a:ln>
          <a:solidFill>
            <a:schemeClr val="lt1">
              <a:hueOff val="0"/>
              <a:satOff val="0"/>
              <a:lumOff val="0"/>
              <a:alpha val="20000"/>
            </a:schemeClr>
          </a:solidFill>
        </a:ln>
      </dgm:spPr>
      <dgm:t>
        <a:bodyPr/>
        <a:lstStyle/>
        <a:p>
          <a:endParaRPr lang="en-AU"/>
        </a:p>
      </dgm:t>
    </dgm:pt>
    <dgm:pt modelId="{0BEF2B5D-5347-4BD1-9D07-0E9671384067}">
      <dgm:prSet phldrT="[Text]"/>
      <dgm:spPr>
        <a:solidFill>
          <a:schemeClr val="bg1">
            <a:alpha val="20000"/>
          </a:schemeClr>
        </a:solidFill>
        <a:ln>
          <a:solidFill>
            <a:schemeClr val="lt1">
              <a:hueOff val="0"/>
              <a:satOff val="0"/>
              <a:lumOff val="0"/>
              <a:alpha val="20000"/>
            </a:schemeClr>
          </a:solidFill>
        </a:ln>
      </dgm:spPr>
      <dgm:t>
        <a:bodyPr/>
        <a:lstStyle/>
        <a:p>
          <a:r>
            <a:rPr lang="en-AU" dirty="0"/>
            <a:t>CPQ</a:t>
          </a:r>
        </a:p>
      </dgm:t>
    </dgm:pt>
    <dgm:pt modelId="{16A2BA10-4040-4EBB-B40F-7D43DB4FC27E}" type="parTrans" cxnId="{92A8ABCC-DD0D-4399-8762-BCCC0F32B7B4}">
      <dgm:prSet/>
      <dgm:spPr/>
      <dgm:t>
        <a:bodyPr/>
        <a:lstStyle/>
        <a:p>
          <a:endParaRPr lang="en-AU"/>
        </a:p>
      </dgm:t>
    </dgm:pt>
    <dgm:pt modelId="{2A2C287D-C1D3-42A2-BC46-1E21A683CBE8}" type="sibTrans" cxnId="{92A8ABCC-DD0D-4399-8762-BCCC0F32B7B4}">
      <dgm:prSet/>
      <dgm:spPr>
        <a:solidFill>
          <a:schemeClr val="bg1">
            <a:alpha val="20000"/>
          </a:schemeClr>
        </a:solidFill>
        <a:ln>
          <a:solidFill>
            <a:schemeClr val="lt1">
              <a:hueOff val="0"/>
              <a:satOff val="0"/>
              <a:lumOff val="0"/>
              <a:alpha val="20000"/>
            </a:schemeClr>
          </a:solidFill>
        </a:ln>
      </dgm:spPr>
      <dgm:t>
        <a:bodyPr/>
        <a:lstStyle/>
        <a:p>
          <a:endParaRPr lang="en-AU"/>
        </a:p>
      </dgm:t>
    </dgm:pt>
    <dgm:pt modelId="{FFE12CFE-4437-492C-AF72-8AF14A3FBDB9}">
      <dgm:prSet phldrT="[Text]"/>
      <dgm:spPr/>
      <dgm:t>
        <a:bodyPr/>
        <a:lstStyle/>
        <a:p>
          <a:r>
            <a:rPr lang="en-AU">
              <a:solidFill>
                <a:schemeClr val="bg1"/>
              </a:solidFill>
            </a:rPr>
            <a:t>Flexible, Quick &amp; Accurate Quotes</a:t>
          </a:r>
          <a:endParaRPr lang="en-AU" dirty="0">
            <a:solidFill>
              <a:schemeClr val="bg1"/>
            </a:solidFill>
          </a:endParaRPr>
        </a:p>
      </dgm:t>
    </dgm:pt>
    <dgm:pt modelId="{B47FF11F-7ECA-46E4-B4AA-5D13E2ED801F}" type="parTrans" cxnId="{AB7E9037-3F36-4E3C-84DA-6200FDCC7C6C}">
      <dgm:prSet/>
      <dgm:spPr/>
      <dgm:t>
        <a:bodyPr/>
        <a:lstStyle/>
        <a:p>
          <a:endParaRPr lang="en-AU"/>
        </a:p>
      </dgm:t>
    </dgm:pt>
    <dgm:pt modelId="{2DC2BDD9-2D4B-4419-B071-E519136F93F5}" type="sibTrans" cxnId="{AB7E9037-3F36-4E3C-84DA-6200FDCC7C6C}">
      <dgm:prSet/>
      <dgm:spPr/>
      <dgm:t>
        <a:bodyPr/>
        <a:lstStyle/>
        <a:p>
          <a:endParaRPr lang="en-AU"/>
        </a:p>
      </dgm:t>
    </dgm:pt>
    <dgm:pt modelId="{1A090675-63CD-4EC4-AAD3-195E7F316734}">
      <dgm:prSet phldrT="[Text]"/>
      <dgm:spPr/>
      <dgm:t>
        <a:bodyPr/>
        <a:lstStyle/>
        <a:p>
          <a:r>
            <a:rPr lang="en-AU" dirty="0">
              <a:solidFill>
                <a:schemeClr val="bg1"/>
              </a:solidFill>
            </a:rPr>
            <a:t>Customer &amp; Job management</a:t>
          </a:r>
        </a:p>
      </dgm:t>
    </dgm:pt>
    <dgm:pt modelId="{11D4635D-82AA-4ED6-AFBA-FB8253D9EFC2}" type="parTrans" cxnId="{A068B997-4412-4629-81A2-23AEBC6B2D52}">
      <dgm:prSet/>
      <dgm:spPr/>
      <dgm:t>
        <a:bodyPr/>
        <a:lstStyle/>
        <a:p>
          <a:endParaRPr lang="en-AU"/>
        </a:p>
      </dgm:t>
    </dgm:pt>
    <dgm:pt modelId="{8859DED2-A328-4C0F-85A8-287513424AC9}" type="sibTrans" cxnId="{A068B997-4412-4629-81A2-23AEBC6B2D52}">
      <dgm:prSet/>
      <dgm:spPr/>
      <dgm:t>
        <a:bodyPr/>
        <a:lstStyle/>
        <a:p>
          <a:endParaRPr lang="en-AU"/>
        </a:p>
      </dgm:t>
    </dgm:pt>
    <dgm:pt modelId="{A4C1A6F6-BFCC-41D2-81AA-5D3A968B5A66}">
      <dgm:prSet phldrT="[Text]"/>
      <dgm:spPr/>
      <dgm:t>
        <a:bodyPr/>
        <a:lstStyle/>
        <a:p>
          <a:r>
            <a:rPr lang="en-AU" dirty="0">
              <a:solidFill>
                <a:schemeClr val="bg1"/>
              </a:solidFill>
            </a:rPr>
            <a:t>Supplier &amp; inventory tools</a:t>
          </a:r>
        </a:p>
      </dgm:t>
    </dgm:pt>
    <dgm:pt modelId="{0E2B7109-809A-4DA9-817F-30756181A093}" type="parTrans" cxnId="{D022A1FE-2AE1-444B-87A9-7132A434284E}">
      <dgm:prSet/>
      <dgm:spPr/>
      <dgm:t>
        <a:bodyPr/>
        <a:lstStyle/>
        <a:p>
          <a:endParaRPr lang="en-AU"/>
        </a:p>
      </dgm:t>
    </dgm:pt>
    <dgm:pt modelId="{0B4AAAB4-6717-434F-BE34-A9E9DFC7392E}" type="sibTrans" cxnId="{D022A1FE-2AE1-444B-87A9-7132A434284E}">
      <dgm:prSet/>
      <dgm:spPr/>
      <dgm:t>
        <a:bodyPr/>
        <a:lstStyle/>
        <a:p>
          <a:endParaRPr lang="en-AU"/>
        </a:p>
      </dgm:t>
    </dgm:pt>
    <dgm:pt modelId="{540E6B91-C9F9-4963-B563-E933D35B6D8D}" type="pres">
      <dgm:prSet presAssocID="{BACB4706-0654-40A8-A603-5F7DF75C2B5E}" presName="Name0" presStyleCnt="0">
        <dgm:presLayoutVars>
          <dgm:chMax/>
          <dgm:chPref/>
          <dgm:dir/>
          <dgm:animLvl val="lvl"/>
        </dgm:presLayoutVars>
      </dgm:prSet>
      <dgm:spPr/>
    </dgm:pt>
    <dgm:pt modelId="{1BE85325-254B-4A56-AE18-B6B701598B8E}" type="pres">
      <dgm:prSet presAssocID="{A819A9B6-A009-4966-BC5F-D30FD17DB970}" presName="composite" presStyleCnt="0"/>
      <dgm:spPr/>
    </dgm:pt>
    <dgm:pt modelId="{00CD0605-C786-431B-954F-D01F68EE2C8C}" type="pres">
      <dgm:prSet presAssocID="{A819A9B6-A009-4966-BC5F-D30FD17DB970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F66A3308-6584-4771-9C10-A4A686B86604}" type="pres">
      <dgm:prSet presAssocID="{A819A9B6-A009-4966-BC5F-D30FD17DB970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7BD26CD5-A12B-4203-AD88-8182DD5114D1}" type="pres">
      <dgm:prSet presAssocID="{A819A9B6-A009-4966-BC5F-D30FD17DB970}" presName="BalanceSpacing" presStyleCnt="0"/>
      <dgm:spPr/>
    </dgm:pt>
    <dgm:pt modelId="{F26BE2E1-8963-439A-8D6F-61E6FBA89EBC}" type="pres">
      <dgm:prSet presAssocID="{A819A9B6-A009-4966-BC5F-D30FD17DB970}" presName="BalanceSpacing1" presStyleCnt="0"/>
      <dgm:spPr/>
    </dgm:pt>
    <dgm:pt modelId="{AC8199AF-E1FB-4382-A1E1-158453C96643}" type="pres">
      <dgm:prSet presAssocID="{4B4DE00A-2673-496F-841B-6866BBD5056E}" presName="Accent1Text" presStyleLbl="node1" presStyleIdx="1" presStyleCnt="6"/>
      <dgm:spPr/>
    </dgm:pt>
    <dgm:pt modelId="{4DB58E54-52C5-46AF-8BB6-652718753291}" type="pres">
      <dgm:prSet presAssocID="{4B4DE00A-2673-496F-841B-6866BBD5056E}" presName="spaceBetweenRectangles" presStyleCnt="0"/>
      <dgm:spPr/>
    </dgm:pt>
    <dgm:pt modelId="{3A8F6467-D810-4950-BD5B-0639D4FA178F}" type="pres">
      <dgm:prSet presAssocID="{B2DC532A-694D-4FF3-9EDD-825CC0EF1669}" presName="composite" presStyleCnt="0"/>
      <dgm:spPr/>
    </dgm:pt>
    <dgm:pt modelId="{59E4411C-8FDC-4452-945C-80D99EFEDF17}" type="pres">
      <dgm:prSet presAssocID="{B2DC532A-694D-4FF3-9EDD-825CC0EF1669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9650F317-8108-47FC-9DE8-9E9D60D478AB}" type="pres">
      <dgm:prSet presAssocID="{B2DC532A-694D-4FF3-9EDD-825CC0EF1669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4DAE1FC3-5C46-4419-8F91-DF300C7C79A2}" type="pres">
      <dgm:prSet presAssocID="{B2DC532A-694D-4FF3-9EDD-825CC0EF1669}" presName="BalanceSpacing" presStyleCnt="0"/>
      <dgm:spPr/>
    </dgm:pt>
    <dgm:pt modelId="{D0D413D4-6540-4617-AA46-0758008388BC}" type="pres">
      <dgm:prSet presAssocID="{B2DC532A-694D-4FF3-9EDD-825CC0EF1669}" presName="BalanceSpacing1" presStyleCnt="0"/>
      <dgm:spPr/>
    </dgm:pt>
    <dgm:pt modelId="{44F12BD9-CA3A-401D-B04E-5F71C77BF1B3}" type="pres">
      <dgm:prSet presAssocID="{A69E4E29-50E3-4158-8D66-2CA913CF5E95}" presName="Accent1Text" presStyleLbl="node1" presStyleIdx="3" presStyleCnt="6"/>
      <dgm:spPr/>
    </dgm:pt>
    <dgm:pt modelId="{6D7526CB-02C3-4645-97B1-8CF6F5F62789}" type="pres">
      <dgm:prSet presAssocID="{A69E4E29-50E3-4158-8D66-2CA913CF5E95}" presName="spaceBetweenRectangles" presStyleCnt="0"/>
      <dgm:spPr/>
    </dgm:pt>
    <dgm:pt modelId="{D2A7BA53-E6F7-4B98-B158-F192BB3D6B7B}" type="pres">
      <dgm:prSet presAssocID="{0BEF2B5D-5347-4BD1-9D07-0E9671384067}" presName="composite" presStyleCnt="0"/>
      <dgm:spPr/>
    </dgm:pt>
    <dgm:pt modelId="{FDC3D8B5-48B1-47D1-8D3B-34CAF2338492}" type="pres">
      <dgm:prSet presAssocID="{0BEF2B5D-5347-4BD1-9D07-0E9671384067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E44D63B0-6DD4-4BA9-B36C-C16790E2CA3B}" type="pres">
      <dgm:prSet presAssocID="{0BEF2B5D-5347-4BD1-9D07-0E9671384067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4008948A-6913-4B81-AC69-3326C41EB51C}" type="pres">
      <dgm:prSet presAssocID="{0BEF2B5D-5347-4BD1-9D07-0E9671384067}" presName="BalanceSpacing" presStyleCnt="0"/>
      <dgm:spPr/>
    </dgm:pt>
    <dgm:pt modelId="{69E1A897-53F2-4CFF-8D02-6F9CFFA9EF7A}" type="pres">
      <dgm:prSet presAssocID="{0BEF2B5D-5347-4BD1-9D07-0E9671384067}" presName="BalanceSpacing1" presStyleCnt="0"/>
      <dgm:spPr/>
    </dgm:pt>
    <dgm:pt modelId="{F6766D20-19B8-4E40-BE01-36D1E4E9CD1B}" type="pres">
      <dgm:prSet presAssocID="{2A2C287D-C1D3-42A2-BC46-1E21A683CBE8}" presName="Accent1Text" presStyleLbl="node1" presStyleIdx="5" presStyleCnt="6"/>
      <dgm:spPr/>
    </dgm:pt>
  </dgm:ptLst>
  <dgm:cxnLst>
    <dgm:cxn modelId="{83B6C003-E020-4502-B39B-21A2BD12D1E3}" type="presOf" srcId="{2A2C287D-C1D3-42A2-BC46-1E21A683CBE8}" destId="{F6766D20-19B8-4E40-BE01-36D1E4E9CD1B}" srcOrd="0" destOrd="0" presId="urn:microsoft.com/office/officeart/2008/layout/AlternatingHexagons"/>
    <dgm:cxn modelId="{BCC5CF19-C858-47A2-A85C-ED6A570F0416}" type="presOf" srcId="{A819A9B6-A009-4966-BC5F-D30FD17DB970}" destId="{00CD0605-C786-431B-954F-D01F68EE2C8C}" srcOrd="0" destOrd="0" presId="urn:microsoft.com/office/officeart/2008/layout/AlternatingHexagons"/>
    <dgm:cxn modelId="{1677C92B-5259-4ABF-90CC-E0F8FC4E7619}" type="presOf" srcId="{FFE12CFE-4437-492C-AF72-8AF14A3FBDB9}" destId="{E44D63B0-6DD4-4BA9-B36C-C16790E2CA3B}" srcOrd="0" destOrd="0" presId="urn:microsoft.com/office/officeart/2008/layout/AlternatingHexagons"/>
    <dgm:cxn modelId="{AB7E9037-3F36-4E3C-84DA-6200FDCC7C6C}" srcId="{0BEF2B5D-5347-4BD1-9D07-0E9671384067}" destId="{FFE12CFE-4437-492C-AF72-8AF14A3FBDB9}" srcOrd="0" destOrd="0" parTransId="{B47FF11F-7ECA-46E4-B4AA-5D13E2ED801F}" sibTransId="{2DC2BDD9-2D4B-4419-B071-E519136F93F5}"/>
    <dgm:cxn modelId="{12780263-6873-4CE2-8A82-7197DDAEC8E3}" srcId="{BACB4706-0654-40A8-A603-5F7DF75C2B5E}" destId="{A819A9B6-A009-4966-BC5F-D30FD17DB970}" srcOrd="0" destOrd="0" parTransId="{6B976037-F5D7-4245-B8F6-457613CE2DBE}" sibTransId="{4B4DE00A-2673-496F-841B-6866BBD5056E}"/>
    <dgm:cxn modelId="{61B97068-2DC7-4CBA-8153-A8683C3DE63C}" type="presOf" srcId="{0BEF2B5D-5347-4BD1-9D07-0E9671384067}" destId="{FDC3D8B5-48B1-47D1-8D3B-34CAF2338492}" srcOrd="0" destOrd="0" presId="urn:microsoft.com/office/officeart/2008/layout/AlternatingHexagons"/>
    <dgm:cxn modelId="{3063CE6E-040F-465C-A0CC-01C97376353F}" type="presOf" srcId="{4B4DE00A-2673-496F-841B-6866BBD5056E}" destId="{AC8199AF-E1FB-4382-A1E1-158453C96643}" srcOrd="0" destOrd="0" presId="urn:microsoft.com/office/officeart/2008/layout/AlternatingHexagons"/>
    <dgm:cxn modelId="{82DAA274-FDD2-4D0E-94D7-0E7A020CEA2C}" type="presOf" srcId="{1A090675-63CD-4EC4-AAD3-195E7F316734}" destId="{F66A3308-6584-4771-9C10-A4A686B86604}" srcOrd="0" destOrd="0" presId="urn:microsoft.com/office/officeart/2008/layout/AlternatingHexagons"/>
    <dgm:cxn modelId="{B06FB759-6B3B-4739-817B-E3988B85D7BE}" type="presOf" srcId="{A69E4E29-50E3-4158-8D66-2CA913CF5E95}" destId="{44F12BD9-CA3A-401D-B04E-5F71C77BF1B3}" srcOrd="0" destOrd="0" presId="urn:microsoft.com/office/officeart/2008/layout/AlternatingHexagons"/>
    <dgm:cxn modelId="{F7E62A82-A913-499F-974C-F30B51AA9E54}" type="presOf" srcId="{B2DC532A-694D-4FF3-9EDD-825CC0EF1669}" destId="{59E4411C-8FDC-4452-945C-80D99EFEDF17}" srcOrd="0" destOrd="0" presId="urn:microsoft.com/office/officeart/2008/layout/AlternatingHexagons"/>
    <dgm:cxn modelId="{A068B997-4412-4629-81A2-23AEBC6B2D52}" srcId="{A819A9B6-A009-4966-BC5F-D30FD17DB970}" destId="{1A090675-63CD-4EC4-AAD3-195E7F316734}" srcOrd="0" destOrd="0" parTransId="{11D4635D-82AA-4ED6-AFBA-FB8253D9EFC2}" sibTransId="{8859DED2-A328-4C0F-85A8-287513424AC9}"/>
    <dgm:cxn modelId="{A5E520A7-5CC1-48FD-A337-C2DDFAC29974}" srcId="{BACB4706-0654-40A8-A603-5F7DF75C2B5E}" destId="{B2DC532A-694D-4FF3-9EDD-825CC0EF1669}" srcOrd="1" destOrd="0" parTransId="{2223E515-AEF7-4624-9128-CBF88F5BADC9}" sibTransId="{A69E4E29-50E3-4158-8D66-2CA913CF5E95}"/>
    <dgm:cxn modelId="{5AFEBAC5-58B8-4882-8B85-2DD237836B89}" type="presOf" srcId="{A4C1A6F6-BFCC-41D2-81AA-5D3A968B5A66}" destId="{9650F317-8108-47FC-9DE8-9E9D60D478AB}" srcOrd="0" destOrd="0" presId="urn:microsoft.com/office/officeart/2008/layout/AlternatingHexagons"/>
    <dgm:cxn modelId="{580A7BC8-496A-465A-BAC7-7582C3D7FFA4}" type="presOf" srcId="{BACB4706-0654-40A8-A603-5F7DF75C2B5E}" destId="{540E6B91-C9F9-4963-B563-E933D35B6D8D}" srcOrd="0" destOrd="0" presId="urn:microsoft.com/office/officeart/2008/layout/AlternatingHexagons"/>
    <dgm:cxn modelId="{92A8ABCC-DD0D-4399-8762-BCCC0F32B7B4}" srcId="{BACB4706-0654-40A8-A603-5F7DF75C2B5E}" destId="{0BEF2B5D-5347-4BD1-9D07-0E9671384067}" srcOrd="2" destOrd="0" parTransId="{16A2BA10-4040-4EBB-B40F-7D43DB4FC27E}" sibTransId="{2A2C287D-C1D3-42A2-BC46-1E21A683CBE8}"/>
    <dgm:cxn modelId="{D022A1FE-2AE1-444B-87A9-7132A434284E}" srcId="{B2DC532A-694D-4FF3-9EDD-825CC0EF1669}" destId="{A4C1A6F6-BFCC-41D2-81AA-5D3A968B5A66}" srcOrd="0" destOrd="0" parTransId="{0E2B7109-809A-4DA9-817F-30756181A093}" sibTransId="{0B4AAAB4-6717-434F-BE34-A9E9DFC7392E}"/>
    <dgm:cxn modelId="{626B1E7C-104D-470C-8D0E-7448B7B78EA3}" type="presParOf" srcId="{540E6B91-C9F9-4963-B563-E933D35B6D8D}" destId="{1BE85325-254B-4A56-AE18-B6B701598B8E}" srcOrd="0" destOrd="0" presId="urn:microsoft.com/office/officeart/2008/layout/AlternatingHexagons"/>
    <dgm:cxn modelId="{E825DEC7-C999-41D9-8725-2F3957334CBD}" type="presParOf" srcId="{1BE85325-254B-4A56-AE18-B6B701598B8E}" destId="{00CD0605-C786-431B-954F-D01F68EE2C8C}" srcOrd="0" destOrd="0" presId="urn:microsoft.com/office/officeart/2008/layout/AlternatingHexagons"/>
    <dgm:cxn modelId="{3F09230D-82B5-4C1E-BEB5-A15D7A9E811D}" type="presParOf" srcId="{1BE85325-254B-4A56-AE18-B6B701598B8E}" destId="{F66A3308-6584-4771-9C10-A4A686B86604}" srcOrd="1" destOrd="0" presId="urn:microsoft.com/office/officeart/2008/layout/AlternatingHexagons"/>
    <dgm:cxn modelId="{DFE5D79C-A0E2-472B-B2F9-7358C4E0BD27}" type="presParOf" srcId="{1BE85325-254B-4A56-AE18-B6B701598B8E}" destId="{7BD26CD5-A12B-4203-AD88-8182DD5114D1}" srcOrd="2" destOrd="0" presId="urn:microsoft.com/office/officeart/2008/layout/AlternatingHexagons"/>
    <dgm:cxn modelId="{02132ADB-25B4-4D8D-8431-68B3EF85B8EC}" type="presParOf" srcId="{1BE85325-254B-4A56-AE18-B6B701598B8E}" destId="{F26BE2E1-8963-439A-8D6F-61E6FBA89EBC}" srcOrd="3" destOrd="0" presId="urn:microsoft.com/office/officeart/2008/layout/AlternatingHexagons"/>
    <dgm:cxn modelId="{A21E52E2-167C-4437-AB3F-6567EF2FC6EC}" type="presParOf" srcId="{1BE85325-254B-4A56-AE18-B6B701598B8E}" destId="{AC8199AF-E1FB-4382-A1E1-158453C96643}" srcOrd="4" destOrd="0" presId="urn:microsoft.com/office/officeart/2008/layout/AlternatingHexagons"/>
    <dgm:cxn modelId="{CF5D2BB2-3F7D-4020-BE6C-51E4998763B9}" type="presParOf" srcId="{540E6B91-C9F9-4963-B563-E933D35B6D8D}" destId="{4DB58E54-52C5-46AF-8BB6-652718753291}" srcOrd="1" destOrd="0" presId="urn:microsoft.com/office/officeart/2008/layout/AlternatingHexagons"/>
    <dgm:cxn modelId="{F3A04A38-E530-4B37-B198-A105F5DF1F6C}" type="presParOf" srcId="{540E6B91-C9F9-4963-B563-E933D35B6D8D}" destId="{3A8F6467-D810-4950-BD5B-0639D4FA178F}" srcOrd="2" destOrd="0" presId="urn:microsoft.com/office/officeart/2008/layout/AlternatingHexagons"/>
    <dgm:cxn modelId="{8A4C28E2-86CF-4D55-AB1B-3D1936DE58F6}" type="presParOf" srcId="{3A8F6467-D810-4950-BD5B-0639D4FA178F}" destId="{59E4411C-8FDC-4452-945C-80D99EFEDF17}" srcOrd="0" destOrd="0" presId="urn:microsoft.com/office/officeart/2008/layout/AlternatingHexagons"/>
    <dgm:cxn modelId="{9F09E55B-8BA7-4A23-A221-EEBC0F4BEC14}" type="presParOf" srcId="{3A8F6467-D810-4950-BD5B-0639D4FA178F}" destId="{9650F317-8108-47FC-9DE8-9E9D60D478AB}" srcOrd="1" destOrd="0" presId="urn:microsoft.com/office/officeart/2008/layout/AlternatingHexagons"/>
    <dgm:cxn modelId="{B2E887DC-BAAD-44AE-BF47-3997D336004E}" type="presParOf" srcId="{3A8F6467-D810-4950-BD5B-0639D4FA178F}" destId="{4DAE1FC3-5C46-4419-8F91-DF300C7C79A2}" srcOrd="2" destOrd="0" presId="urn:microsoft.com/office/officeart/2008/layout/AlternatingHexagons"/>
    <dgm:cxn modelId="{C97DB78B-2C24-4E2F-B38A-0D67C9BF8461}" type="presParOf" srcId="{3A8F6467-D810-4950-BD5B-0639D4FA178F}" destId="{D0D413D4-6540-4617-AA46-0758008388BC}" srcOrd="3" destOrd="0" presId="urn:microsoft.com/office/officeart/2008/layout/AlternatingHexagons"/>
    <dgm:cxn modelId="{823F7A90-6A15-48FC-AAB4-4480D610BFB8}" type="presParOf" srcId="{3A8F6467-D810-4950-BD5B-0639D4FA178F}" destId="{44F12BD9-CA3A-401D-B04E-5F71C77BF1B3}" srcOrd="4" destOrd="0" presId="urn:microsoft.com/office/officeart/2008/layout/AlternatingHexagons"/>
    <dgm:cxn modelId="{49153DC9-DBDE-42DF-8C9A-7E39B5D16679}" type="presParOf" srcId="{540E6B91-C9F9-4963-B563-E933D35B6D8D}" destId="{6D7526CB-02C3-4645-97B1-8CF6F5F62789}" srcOrd="3" destOrd="0" presId="urn:microsoft.com/office/officeart/2008/layout/AlternatingHexagons"/>
    <dgm:cxn modelId="{415D9C4F-C7D0-4DF3-B892-AFE6E299FACF}" type="presParOf" srcId="{540E6B91-C9F9-4963-B563-E933D35B6D8D}" destId="{D2A7BA53-E6F7-4B98-B158-F192BB3D6B7B}" srcOrd="4" destOrd="0" presId="urn:microsoft.com/office/officeart/2008/layout/AlternatingHexagons"/>
    <dgm:cxn modelId="{B23E1F40-E502-42D3-9A56-40A4BE174B3F}" type="presParOf" srcId="{D2A7BA53-E6F7-4B98-B158-F192BB3D6B7B}" destId="{FDC3D8B5-48B1-47D1-8D3B-34CAF2338492}" srcOrd="0" destOrd="0" presId="urn:microsoft.com/office/officeart/2008/layout/AlternatingHexagons"/>
    <dgm:cxn modelId="{87E2BEE1-2CFD-481F-92C9-DF430F3BE4D3}" type="presParOf" srcId="{D2A7BA53-E6F7-4B98-B158-F192BB3D6B7B}" destId="{E44D63B0-6DD4-4BA9-B36C-C16790E2CA3B}" srcOrd="1" destOrd="0" presId="urn:microsoft.com/office/officeart/2008/layout/AlternatingHexagons"/>
    <dgm:cxn modelId="{EC27FFD0-BCBE-4B69-92EE-88A7C9643E2C}" type="presParOf" srcId="{D2A7BA53-E6F7-4B98-B158-F192BB3D6B7B}" destId="{4008948A-6913-4B81-AC69-3326C41EB51C}" srcOrd="2" destOrd="0" presId="urn:microsoft.com/office/officeart/2008/layout/AlternatingHexagons"/>
    <dgm:cxn modelId="{D7BCFE0D-F3DA-46BD-B53E-0B5A0DE667B7}" type="presParOf" srcId="{D2A7BA53-E6F7-4B98-B158-F192BB3D6B7B}" destId="{69E1A897-53F2-4CFF-8D02-6F9CFFA9EF7A}" srcOrd="3" destOrd="0" presId="urn:microsoft.com/office/officeart/2008/layout/AlternatingHexagons"/>
    <dgm:cxn modelId="{BC9874DF-AF75-4925-B55F-30A9C4E8D40B}" type="presParOf" srcId="{D2A7BA53-E6F7-4B98-B158-F192BB3D6B7B}" destId="{F6766D20-19B8-4E40-BE01-36D1E4E9CD1B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CB4706-0654-40A8-A603-5F7DF75C2B5E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A819A9B6-A009-4966-BC5F-D30FD17DB970}">
      <dgm:prSet phldrT="[Text]"/>
      <dgm:spPr>
        <a:solidFill>
          <a:schemeClr val="bg1">
            <a:alpha val="20000"/>
          </a:schemeClr>
        </a:solidFill>
        <a:ln>
          <a:solidFill>
            <a:schemeClr val="lt1">
              <a:hueOff val="0"/>
              <a:satOff val="0"/>
              <a:lumOff val="0"/>
              <a:alpha val="20000"/>
            </a:schemeClr>
          </a:solidFill>
        </a:ln>
      </dgm:spPr>
      <dgm:t>
        <a:bodyPr/>
        <a:lstStyle/>
        <a:p>
          <a:r>
            <a:rPr lang="en-AU" dirty="0"/>
            <a:t>CRM</a:t>
          </a:r>
        </a:p>
      </dgm:t>
    </dgm:pt>
    <dgm:pt modelId="{6B976037-F5D7-4245-B8F6-457613CE2DBE}" type="parTrans" cxnId="{12780263-6873-4CE2-8A82-7197DDAEC8E3}">
      <dgm:prSet/>
      <dgm:spPr/>
      <dgm:t>
        <a:bodyPr/>
        <a:lstStyle/>
        <a:p>
          <a:endParaRPr lang="en-AU"/>
        </a:p>
      </dgm:t>
    </dgm:pt>
    <dgm:pt modelId="{4B4DE00A-2673-496F-841B-6866BBD5056E}" type="sibTrans" cxnId="{12780263-6873-4CE2-8A82-7197DDAEC8E3}">
      <dgm:prSet/>
      <dgm:spPr>
        <a:solidFill>
          <a:schemeClr val="bg1">
            <a:lumMod val="95000"/>
            <a:alpha val="4000"/>
          </a:schemeClr>
        </a:solidFill>
        <a:ln>
          <a:solidFill>
            <a:schemeClr val="lt1">
              <a:hueOff val="0"/>
              <a:satOff val="0"/>
              <a:lumOff val="0"/>
              <a:alpha val="20000"/>
            </a:schemeClr>
          </a:solidFill>
        </a:ln>
      </dgm:spPr>
      <dgm:t>
        <a:bodyPr/>
        <a:lstStyle/>
        <a:p>
          <a:endParaRPr lang="en-AU"/>
        </a:p>
      </dgm:t>
    </dgm:pt>
    <dgm:pt modelId="{B2DC532A-694D-4FF3-9EDD-825CC0EF1669}">
      <dgm:prSet phldrT="[Text]"/>
      <dgm:spPr>
        <a:solidFill>
          <a:schemeClr val="bg1">
            <a:alpha val="4000"/>
          </a:schemeClr>
        </a:solidFill>
        <a:ln>
          <a:solidFill>
            <a:schemeClr val="lt1">
              <a:hueOff val="0"/>
              <a:satOff val="0"/>
              <a:lumOff val="0"/>
              <a:alpha val="20000"/>
            </a:schemeClr>
          </a:solidFill>
        </a:ln>
      </dgm:spPr>
      <dgm:t>
        <a:bodyPr/>
        <a:lstStyle/>
        <a:p>
          <a:r>
            <a:rPr lang="en-AU" dirty="0"/>
            <a:t>SRM &amp; SCM</a:t>
          </a:r>
        </a:p>
      </dgm:t>
    </dgm:pt>
    <dgm:pt modelId="{2223E515-AEF7-4624-9128-CBF88F5BADC9}" type="parTrans" cxnId="{A5E520A7-5CC1-48FD-A337-C2DDFAC29974}">
      <dgm:prSet/>
      <dgm:spPr/>
      <dgm:t>
        <a:bodyPr/>
        <a:lstStyle/>
        <a:p>
          <a:endParaRPr lang="en-AU"/>
        </a:p>
      </dgm:t>
    </dgm:pt>
    <dgm:pt modelId="{A69E4E29-50E3-4158-8D66-2CA913CF5E95}" type="sibTrans" cxnId="{A5E520A7-5CC1-48FD-A337-C2DDFAC29974}">
      <dgm:prSet/>
      <dgm:spPr>
        <a:solidFill>
          <a:schemeClr val="bg1">
            <a:alpha val="4000"/>
          </a:schemeClr>
        </a:solidFill>
        <a:ln>
          <a:solidFill>
            <a:schemeClr val="lt1">
              <a:hueOff val="0"/>
              <a:satOff val="0"/>
              <a:lumOff val="0"/>
              <a:alpha val="20000"/>
            </a:schemeClr>
          </a:solidFill>
        </a:ln>
      </dgm:spPr>
      <dgm:t>
        <a:bodyPr/>
        <a:lstStyle/>
        <a:p>
          <a:endParaRPr lang="en-AU"/>
        </a:p>
      </dgm:t>
    </dgm:pt>
    <dgm:pt modelId="{0BEF2B5D-5347-4BD1-9D07-0E9671384067}">
      <dgm:prSet phldrT="[Text]"/>
      <dgm:spPr>
        <a:solidFill>
          <a:schemeClr val="bg1">
            <a:alpha val="4000"/>
          </a:schemeClr>
        </a:solidFill>
        <a:ln>
          <a:solidFill>
            <a:schemeClr val="lt1">
              <a:hueOff val="0"/>
              <a:satOff val="0"/>
              <a:lumOff val="0"/>
              <a:alpha val="20000"/>
            </a:schemeClr>
          </a:solidFill>
        </a:ln>
      </dgm:spPr>
      <dgm:t>
        <a:bodyPr/>
        <a:lstStyle/>
        <a:p>
          <a:r>
            <a:rPr lang="en-AU" dirty="0">
              <a:solidFill>
                <a:schemeClr val="bg1"/>
              </a:solidFill>
            </a:rPr>
            <a:t>CPQ</a:t>
          </a:r>
        </a:p>
      </dgm:t>
    </dgm:pt>
    <dgm:pt modelId="{16A2BA10-4040-4EBB-B40F-7D43DB4FC27E}" type="parTrans" cxnId="{92A8ABCC-DD0D-4399-8762-BCCC0F32B7B4}">
      <dgm:prSet/>
      <dgm:spPr/>
      <dgm:t>
        <a:bodyPr/>
        <a:lstStyle/>
        <a:p>
          <a:endParaRPr lang="en-AU"/>
        </a:p>
      </dgm:t>
    </dgm:pt>
    <dgm:pt modelId="{2A2C287D-C1D3-42A2-BC46-1E21A683CBE8}" type="sibTrans" cxnId="{92A8ABCC-DD0D-4399-8762-BCCC0F32B7B4}">
      <dgm:prSet/>
      <dgm:spPr>
        <a:solidFill>
          <a:schemeClr val="bg1">
            <a:alpha val="4000"/>
          </a:schemeClr>
        </a:solidFill>
        <a:ln>
          <a:solidFill>
            <a:schemeClr val="lt1">
              <a:hueOff val="0"/>
              <a:satOff val="0"/>
              <a:lumOff val="0"/>
              <a:alpha val="20000"/>
            </a:schemeClr>
          </a:solidFill>
        </a:ln>
      </dgm:spPr>
      <dgm:t>
        <a:bodyPr/>
        <a:lstStyle/>
        <a:p>
          <a:endParaRPr lang="en-AU"/>
        </a:p>
      </dgm:t>
    </dgm:pt>
    <dgm:pt modelId="{1A090675-63CD-4EC4-AAD3-195E7F316734}">
      <dgm:prSet phldrT="[Text]"/>
      <dgm:spPr/>
      <dgm:t>
        <a:bodyPr/>
        <a:lstStyle/>
        <a:p>
          <a:endParaRPr lang="en-AU" dirty="0">
            <a:solidFill>
              <a:schemeClr val="bg1"/>
            </a:solidFill>
          </a:endParaRPr>
        </a:p>
      </dgm:t>
    </dgm:pt>
    <dgm:pt modelId="{11D4635D-82AA-4ED6-AFBA-FB8253D9EFC2}" type="parTrans" cxnId="{A068B997-4412-4629-81A2-23AEBC6B2D52}">
      <dgm:prSet/>
      <dgm:spPr/>
      <dgm:t>
        <a:bodyPr/>
        <a:lstStyle/>
        <a:p>
          <a:endParaRPr lang="en-AU"/>
        </a:p>
      </dgm:t>
    </dgm:pt>
    <dgm:pt modelId="{8859DED2-A328-4C0F-85A8-287513424AC9}" type="sibTrans" cxnId="{A068B997-4412-4629-81A2-23AEBC6B2D52}">
      <dgm:prSet/>
      <dgm:spPr/>
      <dgm:t>
        <a:bodyPr/>
        <a:lstStyle/>
        <a:p>
          <a:endParaRPr lang="en-AU"/>
        </a:p>
      </dgm:t>
    </dgm:pt>
    <dgm:pt modelId="{540E6B91-C9F9-4963-B563-E933D35B6D8D}" type="pres">
      <dgm:prSet presAssocID="{BACB4706-0654-40A8-A603-5F7DF75C2B5E}" presName="Name0" presStyleCnt="0">
        <dgm:presLayoutVars>
          <dgm:chMax/>
          <dgm:chPref/>
          <dgm:dir/>
          <dgm:animLvl val="lvl"/>
        </dgm:presLayoutVars>
      </dgm:prSet>
      <dgm:spPr/>
    </dgm:pt>
    <dgm:pt modelId="{1BE85325-254B-4A56-AE18-B6B701598B8E}" type="pres">
      <dgm:prSet presAssocID="{A819A9B6-A009-4966-BC5F-D30FD17DB970}" presName="composite" presStyleCnt="0"/>
      <dgm:spPr/>
    </dgm:pt>
    <dgm:pt modelId="{00CD0605-C786-431B-954F-D01F68EE2C8C}" type="pres">
      <dgm:prSet presAssocID="{A819A9B6-A009-4966-BC5F-D30FD17DB970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F66A3308-6584-4771-9C10-A4A686B86604}" type="pres">
      <dgm:prSet presAssocID="{A819A9B6-A009-4966-BC5F-D30FD17DB970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7BD26CD5-A12B-4203-AD88-8182DD5114D1}" type="pres">
      <dgm:prSet presAssocID="{A819A9B6-A009-4966-BC5F-D30FD17DB970}" presName="BalanceSpacing" presStyleCnt="0"/>
      <dgm:spPr/>
    </dgm:pt>
    <dgm:pt modelId="{F26BE2E1-8963-439A-8D6F-61E6FBA89EBC}" type="pres">
      <dgm:prSet presAssocID="{A819A9B6-A009-4966-BC5F-D30FD17DB970}" presName="BalanceSpacing1" presStyleCnt="0"/>
      <dgm:spPr/>
    </dgm:pt>
    <dgm:pt modelId="{AC8199AF-E1FB-4382-A1E1-158453C96643}" type="pres">
      <dgm:prSet presAssocID="{4B4DE00A-2673-496F-841B-6866BBD5056E}" presName="Accent1Text" presStyleLbl="node1" presStyleIdx="1" presStyleCnt="6"/>
      <dgm:spPr/>
    </dgm:pt>
    <dgm:pt modelId="{4DB58E54-52C5-46AF-8BB6-652718753291}" type="pres">
      <dgm:prSet presAssocID="{4B4DE00A-2673-496F-841B-6866BBD5056E}" presName="spaceBetweenRectangles" presStyleCnt="0"/>
      <dgm:spPr/>
    </dgm:pt>
    <dgm:pt modelId="{3A8F6467-D810-4950-BD5B-0639D4FA178F}" type="pres">
      <dgm:prSet presAssocID="{B2DC532A-694D-4FF3-9EDD-825CC0EF1669}" presName="composite" presStyleCnt="0"/>
      <dgm:spPr/>
    </dgm:pt>
    <dgm:pt modelId="{59E4411C-8FDC-4452-945C-80D99EFEDF17}" type="pres">
      <dgm:prSet presAssocID="{B2DC532A-694D-4FF3-9EDD-825CC0EF1669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9650F317-8108-47FC-9DE8-9E9D60D478AB}" type="pres">
      <dgm:prSet presAssocID="{B2DC532A-694D-4FF3-9EDD-825CC0EF1669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4DAE1FC3-5C46-4419-8F91-DF300C7C79A2}" type="pres">
      <dgm:prSet presAssocID="{B2DC532A-694D-4FF3-9EDD-825CC0EF1669}" presName="BalanceSpacing" presStyleCnt="0"/>
      <dgm:spPr/>
    </dgm:pt>
    <dgm:pt modelId="{D0D413D4-6540-4617-AA46-0758008388BC}" type="pres">
      <dgm:prSet presAssocID="{B2DC532A-694D-4FF3-9EDD-825CC0EF1669}" presName="BalanceSpacing1" presStyleCnt="0"/>
      <dgm:spPr/>
    </dgm:pt>
    <dgm:pt modelId="{44F12BD9-CA3A-401D-B04E-5F71C77BF1B3}" type="pres">
      <dgm:prSet presAssocID="{A69E4E29-50E3-4158-8D66-2CA913CF5E95}" presName="Accent1Text" presStyleLbl="node1" presStyleIdx="3" presStyleCnt="6"/>
      <dgm:spPr/>
    </dgm:pt>
    <dgm:pt modelId="{6D7526CB-02C3-4645-97B1-8CF6F5F62789}" type="pres">
      <dgm:prSet presAssocID="{A69E4E29-50E3-4158-8D66-2CA913CF5E95}" presName="spaceBetweenRectangles" presStyleCnt="0"/>
      <dgm:spPr/>
    </dgm:pt>
    <dgm:pt modelId="{D2A7BA53-E6F7-4B98-B158-F192BB3D6B7B}" type="pres">
      <dgm:prSet presAssocID="{0BEF2B5D-5347-4BD1-9D07-0E9671384067}" presName="composite" presStyleCnt="0"/>
      <dgm:spPr/>
    </dgm:pt>
    <dgm:pt modelId="{FDC3D8B5-48B1-47D1-8D3B-34CAF2338492}" type="pres">
      <dgm:prSet presAssocID="{0BEF2B5D-5347-4BD1-9D07-0E9671384067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E44D63B0-6DD4-4BA9-B36C-C16790E2CA3B}" type="pres">
      <dgm:prSet presAssocID="{0BEF2B5D-5347-4BD1-9D07-0E9671384067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4008948A-6913-4B81-AC69-3326C41EB51C}" type="pres">
      <dgm:prSet presAssocID="{0BEF2B5D-5347-4BD1-9D07-0E9671384067}" presName="BalanceSpacing" presStyleCnt="0"/>
      <dgm:spPr/>
    </dgm:pt>
    <dgm:pt modelId="{69E1A897-53F2-4CFF-8D02-6F9CFFA9EF7A}" type="pres">
      <dgm:prSet presAssocID="{0BEF2B5D-5347-4BD1-9D07-0E9671384067}" presName="BalanceSpacing1" presStyleCnt="0"/>
      <dgm:spPr/>
    </dgm:pt>
    <dgm:pt modelId="{F6766D20-19B8-4E40-BE01-36D1E4E9CD1B}" type="pres">
      <dgm:prSet presAssocID="{2A2C287D-C1D3-42A2-BC46-1E21A683CBE8}" presName="Accent1Text" presStyleLbl="node1" presStyleIdx="5" presStyleCnt="6"/>
      <dgm:spPr/>
    </dgm:pt>
  </dgm:ptLst>
  <dgm:cxnLst>
    <dgm:cxn modelId="{83B6C003-E020-4502-B39B-21A2BD12D1E3}" type="presOf" srcId="{2A2C287D-C1D3-42A2-BC46-1E21A683CBE8}" destId="{F6766D20-19B8-4E40-BE01-36D1E4E9CD1B}" srcOrd="0" destOrd="0" presId="urn:microsoft.com/office/officeart/2008/layout/AlternatingHexagons"/>
    <dgm:cxn modelId="{BCC5CF19-C858-47A2-A85C-ED6A570F0416}" type="presOf" srcId="{A819A9B6-A009-4966-BC5F-D30FD17DB970}" destId="{00CD0605-C786-431B-954F-D01F68EE2C8C}" srcOrd="0" destOrd="0" presId="urn:microsoft.com/office/officeart/2008/layout/AlternatingHexagons"/>
    <dgm:cxn modelId="{12780263-6873-4CE2-8A82-7197DDAEC8E3}" srcId="{BACB4706-0654-40A8-A603-5F7DF75C2B5E}" destId="{A819A9B6-A009-4966-BC5F-D30FD17DB970}" srcOrd="0" destOrd="0" parTransId="{6B976037-F5D7-4245-B8F6-457613CE2DBE}" sibTransId="{4B4DE00A-2673-496F-841B-6866BBD5056E}"/>
    <dgm:cxn modelId="{61B97068-2DC7-4CBA-8153-A8683C3DE63C}" type="presOf" srcId="{0BEF2B5D-5347-4BD1-9D07-0E9671384067}" destId="{FDC3D8B5-48B1-47D1-8D3B-34CAF2338492}" srcOrd="0" destOrd="0" presId="urn:microsoft.com/office/officeart/2008/layout/AlternatingHexagons"/>
    <dgm:cxn modelId="{3063CE6E-040F-465C-A0CC-01C97376353F}" type="presOf" srcId="{4B4DE00A-2673-496F-841B-6866BBD5056E}" destId="{AC8199AF-E1FB-4382-A1E1-158453C96643}" srcOrd="0" destOrd="0" presId="urn:microsoft.com/office/officeart/2008/layout/AlternatingHexagons"/>
    <dgm:cxn modelId="{82DAA274-FDD2-4D0E-94D7-0E7A020CEA2C}" type="presOf" srcId="{1A090675-63CD-4EC4-AAD3-195E7F316734}" destId="{F66A3308-6584-4771-9C10-A4A686B86604}" srcOrd="0" destOrd="0" presId="urn:microsoft.com/office/officeart/2008/layout/AlternatingHexagons"/>
    <dgm:cxn modelId="{B06FB759-6B3B-4739-817B-E3988B85D7BE}" type="presOf" srcId="{A69E4E29-50E3-4158-8D66-2CA913CF5E95}" destId="{44F12BD9-CA3A-401D-B04E-5F71C77BF1B3}" srcOrd="0" destOrd="0" presId="urn:microsoft.com/office/officeart/2008/layout/AlternatingHexagons"/>
    <dgm:cxn modelId="{F7E62A82-A913-499F-974C-F30B51AA9E54}" type="presOf" srcId="{B2DC532A-694D-4FF3-9EDD-825CC0EF1669}" destId="{59E4411C-8FDC-4452-945C-80D99EFEDF17}" srcOrd="0" destOrd="0" presId="urn:microsoft.com/office/officeart/2008/layout/AlternatingHexagons"/>
    <dgm:cxn modelId="{A068B997-4412-4629-81A2-23AEBC6B2D52}" srcId="{A819A9B6-A009-4966-BC5F-D30FD17DB970}" destId="{1A090675-63CD-4EC4-AAD3-195E7F316734}" srcOrd="0" destOrd="0" parTransId="{11D4635D-82AA-4ED6-AFBA-FB8253D9EFC2}" sibTransId="{8859DED2-A328-4C0F-85A8-287513424AC9}"/>
    <dgm:cxn modelId="{A5E520A7-5CC1-48FD-A337-C2DDFAC29974}" srcId="{BACB4706-0654-40A8-A603-5F7DF75C2B5E}" destId="{B2DC532A-694D-4FF3-9EDD-825CC0EF1669}" srcOrd="1" destOrd="0" parTransId="{2223E515-AEF7-4624-9128-CBF88F5BADC9}" sibTransId="{A69E4E29-50E3-4158-8D66-2CA913CF5E95}"/>
    <dgm:cxn modelId="{580A7BC8-496A-465A-BAC7-7582C3D7FFA4}" type="presOf" srcId="{BACB4706-0654-40A8-A603-5F7DF75C2B5E}" destId="{540E6B91-C9F9-4963-B563-E933D35B6D8D}" srcOrd="0" destOrd="0" presId="urn:microsoft.com/office/officeart/2008/layout/AlternatingHexagons"/>
    <dgm:cxn modelId="{92A8ABCC-DD0D-4399-8762-BCCC0F32B7B4}" srcId="{BACB4706-0654-40A8-A603-5F7DF75C2B5E}" destId="{0BEF2B5D-5347-4BD1-9D07-0E9671384067}" srcOrd="2" destOrd="0" parTransId="{16A2BA10-4040-4EBB-B40F-7D43DB4FC27E}" sibTransId="{2A2C287D-C1D3-42A2-BC46-1E21A683CBE8}"/>
    <dgm:cxn modelId="{626B1E7C-104D-470C-8D0E-7448B7B78EA3}" type="presParOf" srcId="{540E6B91-C9F9-4963-B563-E933D35B6D8D}" destId="{1BE85325-254B-4A56-AE18-B6B701598B8E}" srcOrd="0" destOrd="0" presId="urn:microsoft.com/office/officeart/2008/layout/AlternatingHexagons"/>
    <dgm:cxn modelId="{E825DEC7-C999-41D9-8725-2F3957334CBD}" type="presParOf" srcId="{1BE85325-254B-4A56-AE18-B6B701598B8E}" destId="{00CD0605-C786-431B-954F-D01F68EE2C8C}" srcOrd="0" destOrd="0" presId="urn:microsoft.com/office/officeart/2008/layout/AlternatingHexagons"/>
    <dgm:cxn modelId="{3F09230D-82B5-4C1E-BEB5-A15D7A9E811D}" type="presParOf" srcId="{1BE85325-254B-4A56-AE18-B6B701598B8E}" destId="{F66A3308-6584-4771-9C10-A4A686B86604}" srcOrd="1" destOrd="0" presId="urn:microsoft.com/office/officeart/2008/layout/AlternatingHexagons"/>
    <dgm:cxn modelId="{DFE5D79C-A0E2-472B-B2F9-7358C4E0BD27}" type="presParOf" srcId="{1BE85325-254B-4A56-AE18-B6B701598B8E}" destId="{7BD26CD5-A12B-4203-AD88-8182DD5114D1}" srcOrd="2" destOrd="0" presId="urn:microsoft.com/office/officeart/2008/layout/AlternatingHexagons"/>
    <dgm:cxn modelId="{02132ADB-25B4-4D8D-8431-68B3EF85B8EC}" type="presParOf" srcId="{1BE85325-254B-4A56-AE18-B6B701598B8E}" destId="{F26BE2E1-8963-439A-8D6F-61E6FBA89EBC}" srcOrd="3" destOrd="0" presId="urn:microsoft.com/office/officeart/2008/layout/AlternatingHexagons"/>
    <dgm:cxn modelId="{A21E52E2-167C-4437-AB3F-6567EF2FC6EC}" type="presParOf" srcId="{1BE85325-254B-4A56-AE18-B6B701598B8E}" destId="{AC8199AF-E1FB-4382-A1E1-158453C96643}" srcOrd="4" destOrd="0" presId="urn:microsoft.com/office/officeart/2008/layout/AlternatingHexagons"/>
    <dgm:cxn modelId="{CF5D2BB2-3F7D-4020-BE6C-51E4998763B9}" type="presParOf" srcId="{540E6B91-C9F9-4963-B563-E933D35B6D8D}" destId="{4DB58E54-52C5-46AF-8BB6-652718753291}" srcOrd="1" destOrd="0" presId="urn:microsoft.com/office/officeart/2008/layout/AlternatingHexagons"/>
    <dgm:cxn modelId="{F3A04A38-E530-4B37-B198-A105F5DF1F6C}" type="presParOf" srcId="{540E6B91-C9F9-4963-B563-E933D35B6D8D}" destId="{3A8F6467-D810-4950-BD5B-0639D4FA178F}" srcOrd="2" destOrd="0" presId="urn:microsoft.com/office/officeart/2008/layout/AlternatingHexagons"/>
    <dgm:cxn modelId="{8A4C28E2-86CF-4D55-AB1B-3D1936DE58F6}" type="presParOf" srcId="{3A8F6467-D810-4950-BD5B-0639D4FA178F}" destId="{59E4411C-8FDC-4452-945C-80D99EFEDF17}" srcOrd="0" destOrd="0" presId="urn:microsoft.com/office/officeart/2008/layout/AlternatingHexagons"/>
    <dgm:cxn modelId="{9F09E55B-8BA7-4A23-A221-EEBC0F4BEC14}" type="presParOf" srcId="{3A8F6467-D810-4950-BD5B-0639D4FA178F}" destId="{9650F317-8108-47FC-9DE8-9E9D60D478AB}" srcOrd="1" destOrd="0" presId="urn:microsoft.com/office/officeart/2008/layout/AlternatingHexagons"/>
    <dgm:cxn modelId="{B2E887DC-BAAD-44AE-BF47-3997D336004E}" type="presParOf" srcId="{3A8F6467-D810-4950-BD5B-0639D4FA178F}" destId="{4DAE1FC3-5C46-4419-8F91-DF300C7C79A2}" srcOrd="2" destOrd="0" presId="urn:microsoft.com/office/officeart/2008/layout/AlternatingHexagons"/>
    <dgm:cxn modelId="{C97DB78B-2C24-4E2F-B38A-0D67C9BF8461}" type="presParOf" srcId="{3A8F6467-D810-4950-BD5B-0639D4FA178F}" destId="{D0D413D4-6540-4617-AA46-0758008388BC}" srcOrd="3" destOrd="0" presId="urn:microsoft.com/office/officeart/2008/layout/AlternatingHexagons"/>
    <dgm:cxn modelId="{823F7A90-6A15-48FC-AAB4-4480D610BFB8}" type="presParOf" srcId="{3A8F6467-D810-4950-BD5B-0639D4FA178F}" destId="{44F12BD9-CA3A-401D-B04E-5F71C77BF1B3}" srcOrd="4" destOrd="0" presId="urn:microsoft.com/office/officeart/2008/layout/AlternatingHexagons"/>
    <dgm:cxn modelId="{49153DC9-DBDE-42DF-8C9A-7E39B5D16679}" type="presParOf" srcId="{540E6B91-C9F9-4963-B563-E933D35B6D8D}" destId="{6D7526CB-02C3-4645-97B1-8CF6F5F62789}" srcOrd="3" destOrd="0" presId="urn:microsoft.com/office/officeart/2008/layout/AlternatingHexagons"/>
    <dgm:cxn modelId="{415D9C4F-C7D0-4DF3-B892-AFE6E299FACF}" type="presParOf" srcId="{540E6B91-C9F9-4963-B563-E933D35B6D8D}" destId="{D2A7BA53-E6F7-4B98-B158-F192BB3D6B7B}" srcOrd="4" destOrd="0" presId="urn:microsoft.com/office/officeart/2008/layout/AlternatingHexagons"/>
    <dgm:cxn modelId="{B23E1F40-E502-42D3-9A56-40A4BE174B3F}" type="presParOf" srcId="{D2A7BA53-E6F7-4B98-B158-F192BB3D6B7B}" destId="{FDC3D8B5-48B1-47D1-8D3B-34CAF2338492}" srcOrd="0" destOrd="0" presId="urn:microsoft.com/office/officeart/2008/layout/AlternatingHexagons"/>
    <dgm:cxn modelId="{87E2BEE1-2CFD-481F-92C9-DF430F3BE4D3}" type="presParOf" srcId="{D2A7BA53-E6F7-4B98-B158-F192BB3D6B7B}" destId="{E44D63B0-6DD4-4BA9-B36C-C16790E2CA3B}" srcOrd="1" destOrd="0" presId="urn:microsoft.com/office/officeart/2008/layout/AlternatingHexagons"/>
    <dgm:cxn modelId="{EC27FFD0-BCBE-4B69-92EE-88A7C9643E2C}" type="presParOf" srcId="{D2A7BA53-E6F7-4B98-B158-F192BB3D6B7B}" destId="{4008948A-6913-4B81-AC69-3326C41EB51C}" srcOrd="2" destOrd="0" presId="urn:microsoft.com/office/officeart/2008/layout/AlternatingHexagons"/>
    <dgm:cxn modelId="{D7BCFE0D-F3DA-46BD-B53E-0B5A0DE667B7}" type="presParOf" srcId="{D2A7BA53-E6F7-4B98-B158-F192BB3D6B7B}" destId="{69E1A897-53F2-4CFF-8D02-6F9CFFA9EF7A}" srcOrd="3" destOrd="0" presId="urn:microsoft.com/office/officeart/2008/layout/AlternatingHexagons"/>
    <dgm:cxn modelId="{BC9874DF-AF75-4925-B55F-30A9C4E8D40B}" type="presParOf" srcId="{D2A7BA53-E6F7-4B98-B158-F192BB3D6B7B}" destId="{F6766D20-19B8-4E40-BE01-36D1E4E9CD1B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CB4706-0654-40A8-A603-5F7DF75C2B5E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A819A9B6-A009-4966-BC5F-D30FD17DB970}">
      <dgm:prSet phldrT="[Text]"/>
      <dgm:spPr>
        <a:solidFill>
          <a:schemeClr val="bg1">
            <a:alpha val="4000"/>
          </a:schemeClr>
        </a:solidFill>
        <a:ln>
          <a:solidFill>
            <a:schemeClr val="lt1">
              <a:hueOff val="0"/>
              <a:satOff val="0"/>
              <a:lumOff val="0"/>
              <a:alpha val="20000"/>
            </a:schemeClr>
          </a:solidFill>
        </a:ln>
      </dgm:spPr>
      <dgm:t>
        <a:bodyPr/>
        <a:lstStyle/>
        <a:p>
          <a:r>
            <a:rPr lang="en-AU" dirty="0"/>
            <a:t>CRM</a:t>
          </a:r>
        </a:p>
      </dgm:t>
    </dgm:pt>
    <dgm:pt modelId="{6B976037-F5D7-4245-B8F6-457613CE2DBE}" type="parTrans" cxnId="{12780263-6873-4CE2-8A82-7197DDAEC8E3}">
      <dgm:prSet/>
      <dgm:spPr/>
      <dgm:t>
        <a:bodyPr/>
        <a:lstStyle/>
        <a:p>
          <a:endParaRPr lang="en-AU"/>
        </a:p>
      </dgm:t>
    </dgm:pt>
    <dgm:pt modelId="{4B4DE00A-2673-496F-841B-6866BBD5056E}" type="sibTrans" cxnId="{12780263-6873-4CE2-8A82-7197DDAEC8E3}">
      <dgm:prSet/>
      <dgm:spPr>
        <a:solidFill>
          <a:schemeClr val="bg1">
            <a:lumMod val="95000"/>
            <a:alpha val="4000"/>
          </a:schemeClr>
        </a:solidFill>
        <a:ln>
          <a:solidFill>
            <a:schemeClr val="lt1">
              <a:hueOff val="0"/>
              <a:satOff val="0"/>
              <a:lumOff val="0"/>
              <a:alpha val="20000"/>
            </a:schemeClr>
          </a:solidFill>
        </a:ln>
      </dgm:spPr>
      <dgm:t>
        <a:bodyPr/>
        <a:lstStyle/>
        <a:p>
          <a:endParaRPr lang="en-AU"/>
        </a:p>
      </dgm:t>
    </dgm:pt>
    <dgm:pt modelId="{B2DC532A-694D-4FF3-9EDD-825CC0EF1669}">
      <dgm:prSet phldrT="[Text]"/>
      <dgm:spPr>
        <a:solidFill>
          <a:schemeClr val="bg1">
            <a:alpha val="20000"/>
          </a:schemeClr>
        </a:solidFill>
        <a:ln>
          <a:solidFill>
            <a:schemeClr val="lt1">
              <a:hueOff val="0"/>
              <a:satOff val="0"/>
              <a:lumOff val="0"/>
              <a:alpha val="20000"/>
            </a:schemeClr>
          </a:solidFill>
        </a:ln>
      </dgm:spPr>
      <dgm:t>
        <a:bodyPr/>
        <a:lstStyle/>
        <a:p>
          <a:r>
            <a:rPr lang="en-AU" dirty="0"/>
            <a:t>SRM &amp; SCM</a:t>
          </a:r>
        </a:p>
      </dgm:t>
    </dgm:pt>
    <dgm:pt modelId="{2223E515-AEF7-4624-9128-CBF88F5BADC9}" type="parTrans" cxnId="{A5E520A7-5CC1-48FD-A337-C2DDFAC29974}">
      <dgm:prSet/>
      <dgm:spPr/>
      <dgm:t>
        <a:bodyPr/>
        <a:lstStyle/>
        <a:p>
          <a:endParaRPr lang="en-AU"/>
        </a:p>
      </dgm:t>
    </dgm:pt>
    <dgm:pt modelId="{A69E4E29-50E3-4158-8D66-2CA913CF5E95}" type="sibTrans" cxnId="{A5E520A7-5CC1-48FD-A337-C2DDFAC29974}">
      <dgm:prSet/>
      <dgm:spPr>
        <a:solidFill>
          <a:schemeClr val="bg1">
            <a:alpha val="4000"/>
          </a:schemeClr>
        </a:solidFill>
        <a:ln>
          <a:solidFill>
            <a:schemeClr val="lt1">
              <a:hueOff val="0"/>
              <a:satOff val="0"/>
              <a:lumOff val="0"/>
              <a:alpha val="20000"/>
            </a:schemeClr>
          </a:solidFill>
        </a:ln>
      </dgm:spPr>
      <dgm:t>
        <a:bodyPr/>
        <a:lstStyle/>
        <a:p>
          <a:endParaRPr lang="en-AU"/>
        </a:p>
      </dgm:t>
    </dgm:pt>
    <dgm:pt modelId="{0BEF2B5D-5347-4BD1-9D07-0E9671384067}">
      <dgm:prSet phldrT="[Text]"/>
      <dgm:spPr>
        <a:solidFill>
          <a:schemeClr val="bg1">
            <a:alpha val="4000"/>
          </a:schemeClr>
        </a:solidFill>
        <a:ln>
          <a:solidFill>
            <a:schemeClr val="lt1">
              <a:hueOff val="0"/>
              <a:satOff val="0"/>
              <a:lumOff val="0"/>
              <a:alpha val="20000"/>
            </a:schemeClr>
          </a:solidFill>
        </a:ln>
      </dgm:spPr>
      <dgm:t>
        <a:bodyPr/>
        <a:lstStyle/>
        <a:p>
          <a:r>
            <a:rPr lang="en-AU" dirty="0">
              <a:solidFill>
                <a:schemeClr val="bg1"/>
              </a:solidFill>
            </a:rPr>
            <a:t>CPQ</a:t>
          </a:r>
        </a:p>
      </dgm:t>
    </dgm:pt>
    <dgm:pt modelId="{16A2BA10-4040-4EBB-B40F-7D43DB4FC27E}" type="parTrans" cxnId="{92A8ABCC-DD0D-4399-8762-BCCC0F32B7B4}">
      <dgm:prSet/>
      <dgm:spPr/>
      <dgm:t>
        <a:bodyPr/>
        <a:lstStyle/>
        <a:p>
          <a:endParaRPr lang="en-AU"/>
        </a:p>
      </dgm:t>
    </dgm:pt>
    <dgm:pt modelId="{2A2C287D-C1D3-42A2-BC46-1E21A683CBE8}" type="sibTrans" cxnId="{92A8ABCC-DD0D-4399-8762-BCCC0F32B7B4}">
      <dgm:prSet/>
      <dgm:spPr>
        <a:solidFill>
          <a:schemeClr val="bg1">
            <a:alpha val="4000"/>
          </a:schemeClr>
        </a:solidFill>
        <a:ln>
          <a:solidFill>
            <a:schemeClr val="lt1">
              <a:hueOff val="0"/>
              <a:satOff val="0"/>
              <a:lumOff val="0"/>
              <a:alpha val="20000"/>
            </a:schemeClr>
          </a:solidFill>
        </a:ln>
      </dgm:spPr>
      <dgm:t>
        <a:bodyPr/>
        <a:lstStyle/>
        <a:p>
          <a:endParaRPr lang="en-AU"/>
        </a:p>
      </dgm:t>
    </dgm:pt>
    <dgm:pt modelId="{1A090675-63CD-4EC4-AAD3-195E7F316734}">
      <dgm:prSet phldrT="[Text]"/>
      <dgm:spPr/>
      <dgm:t>
        <a:bodyPr/>
        <a:lstStyle/>
        <a:p>
          <a:endParaRPr lang="en-AU" dirty="0">
            <a:solidFill>
              <a:schemeClr val="bg1"/>
            </a:solidFill>
          </a:endParaRPr>
        </a:p>
      </dgm:t>
    </dgm:pt>
    <dgm:pt modelId="{11D4635D-82AA-4ED6-AFBA-FB8253D9EFC2}" type="parTrans" cxnId="{A068B997-4412-4629-81A2-23AEBC6B2D52}">
      <dgm:prSet/>
      <dgm:spPr/>
      <dgm:t>
        <a:bodyPr/>
        <a:lstStyle/>
        <a:p>
          <a:endParaRPr lang="en-AU"/>
        </a:p>
      </dgm:t>
    </dgm:pt>
    <dgm:pt modelId="{8859DED2-A328-4C0F-85A8-287513424AC9}" type="sibTrans" cxnId="{A068B997-4412-4629-81A2-23AEBC6B2D52}">
      <dgm:prSet/>
      <dgm:spPr/>
      <dgm:t>
        <a:bodyPr/>
        <a:lstStyle/>
        <a:p>
          <a:endParaRPr lang="en-AU"/>
        </a:p>
      </dgm:t>
    </dgm:pt>
    <dgm:pt modelId="{540E6B91-C9F9-4963-B563-E933D35B6D8D}" type="pres">
      <dgm:prSet presAssocID="{BACB4706-0654-40A8-A603-5F7DF75C2B5E}" presName="Name0" presStyleCnt="0">
        <dgm:presLayoutVars>
          <dgm:chMax/>
          <dgm:chPref/>
          <dgm:dir/>
          <dgm:animLvl val="lvl"/>
        </dgm:presLayoutVars>
      </dgm:prSet>
      <dgm:spPr/>
    </dgm:pt>
    <dgm:pt modelId="{1BE85325-254B-4A56-AE18-B6B701598B8E}" type="pres">
      <dgm:prSet presAssocID="{A819A9B6-A009-4966-BC5F-D30FD17DB970}" presName="composite" presStyleCnt="0"/>
      <dgm:spPr/>
    </dgm:pt>
    <dgm:pt modelId="{00CD0605-C786-431B-954F-D01F68EE2C8C}" type="pres">
      <dgm:prSet presAssocID="{A819A9B6-A009-4966-BC5F-D30FD17DB970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F66A3308-6584-4771-9C10-A4A686B86604}" type="pres">
      <dgm:prSet presAssocID="{A819A9B6-A009-4966-BC5F-D30FD17DB970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7BD26CD5-A12B-4203-AD88-8182DD5114D1}" type="pres">
      <dgm:prSet presAssocID="{A819A9B6-A009-4966-BC5F-D30FD17DB970}" presName="BalanceSpacing" presStyleCnt="0"/>
      <dgm:spPr/>
    </dgm:pt>
    <dgm:pt modelId="{F26BE2E1-8963-439A-8D6F-61E6FBA89EBC}" type="pres">
      <dgm:prSet presAssocID="{A819A9B6-A009-4966-BC5F-D30FD17DB970}" presName="BalanceSpacing1" presStyleCnt="0"/>
      <dgm:spPr/>
    </dgm:pt>
    <dgm:pt modelId="{AC8199AF-E1FB-4382-A1E1-158453C96643}" type="pres">
      <dgm:prSet presAssocID="{4B4DE00A-2673-496F-841B-6866BBD5056E}" presName="Accent1Text" presStyleLbl="node1" presStyleIdx="1" presStyleCnt="6"/>
      <dgm:spPr/>
    </dgm:pt>
    <dgm:pt modelId="{4DB58E54-52C5-46AF-8BB6-652718753291}" type="pres">
      <dgm:prSet presAssocID="{4B4DE00A-2673-496F-841B-6866BBD5056E}" presName="spaceBetweenRectangles" presStyleCnt="0"/>
      <dgm:spPr/>
    </dgm:pt>
    <dgm:pt modelId="{3A8F6467-D810-4950-BD5B-0639D4FA178F}" type="pres">
      <dgm:prSet presAssocID="{B2DC532A-694D-4FF3-9EDD-825CC0EF1669}" presName="composite" presStyleCnt="0"/>
      <dgm:spPr/>
    </dgm:pt>
    <dgm:pt modelId="{59E4411C-8FDC-4452-945C-80D99EFEDF17}" type="pres">
      <dgm:prSet presAssocID="{B2DC532A-694D-4FF3-9EDD-825CC0EF1669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9650F317-8108-47FC-9DE8-9E9D60D478AB}" type="pres">
      <dgm:prSet presAssocID="{B2DC532A-694D-4FF3-9EDD-825CC0EF1669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4DAE1FC3-5C46-4419-8F91-DF300C7C79A2}" type="pres">
      <dgm:prSet presAssocID="{B2DC532A-694D-4FF3-9EDD-825CC0EF1669}" presName="BalanceSpacing" presStyleCnt="0"/>
      <dgm:spPr/>
    </dgm:pt>
    <dgm:pt modelId="{D0D413D4-6540-4617-AA46-0758008388BC}" type="pres">
      <dgm:prSet presAssocID="{B2DC532A-694D-4FF3-9EDD-825CC0EF1669}" presName="BalanceSpacing1" presStyleCnt="0"/>
      <dgm:spPr/>
    </dgm:pt>
    <dgm:pt modelId="{44F12BD9-CA3A-401D-B04E-5F71C77BF1B3}" type="pres">
      <dgm:prSet presAssocID="{A69E4E29-50E3-4158-8D66-2CA913CF5E95}" presName="Accent1Text" presStyleLbl="node1" presStyleIdx="3" presStyleCnt="6"/>
      <dgm:spPr/>
    </dgm:pt>
    <dgm:pt modelId="{6D7526CB-02C3-4645-97B1-8CF6F5F62789}" type="pres">
      <dgm:prSet presAssocID="{A69E4E29-50E3-4158-8D66-2CA913CF5E95}" presName="spaceBetweenRectangles" presStyleCnt="0"/>
      <dgm:spPr/>
    </dgm:pt>
    <dgm:pt modelId="{D2A7BA53-E6F7-4B98-B158-F192BB3D6B7B}" type="pres">
      <dgm:prSet presAssocID="{0BEF2B5D-5347-4BD1-9D07-0E9671384067}" presName="composite" presStyleCnt="0"/>
      <dgm:spPr/>
    </dgm:pt>
    <dgm:pt modelId="{FDC3D8B5-48B1-47D1-8D3B-34CAF2338492}" type="pres">
      <dgm:prSet presAssocID="{0BEF2B5D-5347-4BD1-9D07-0E9671384067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E44D63B0-6DD4-4BA9-B36C-C16790E2CA3B}" type="pres">
      <dgm:prSet presAssocID="{0BEF2B5D-5347-4BD1-9D07-0E9671384067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4008948A-6913-4B81-AC69-3326C41EB51C}" type="pres">
      <dgm:prSet presAssocID="{0BEF2B5D-5347-4BD1-9D07-0E9671384067}" presName="BalanceSpacing" presStyleCnt="0"/>
      <dgm:spPr/>
    </dgm:pt>
    <dgm:pt modelId="{69E1A897-53F2-4CFF-8D02-6F9CFFA9EF7A}" type="pres">
      <dgm:prSet presAssocID="{0BEF2B5D-5347-4BD1-9D07-0E9671384067}" presName="BalanceSpacing1" presStyleCnt="0"/>
      <dgm:spPr/>
    </dgm:pt>
    <dgm:pt modelId="{F6766D20-19B8-4E40-BE01-36D1E4E9CD1B}" type="pres">
      <dgm:prSet presAssocID="{2A2C287D-C1D3-42A2-BC46-1E21A683CBE8}" presName="Accent1Text" presStyleLbl="node1" presStyleIdx="5" presStyleCnt="6"/>
      <dgm:spPr/>
    </dgm:pt>
  </dgm:ptLst>
  <dgm:cxnLst>
    <dgm:cxn modelId="{83B6C003-E020-4502-B39B-21A2BD12D1E3}" type="presOf" srcId="{2A2C287D-C1D3-42A2-BC46-1E21A683CBE8}" destId="{F6766D20-19B8-4E40-BE01-36D1E4E9CD1B}" srcOrd="0" destOrd="0" presId="urn:microsoft.com/office/officeart/2008/layout/AlternatingHexagons"/>
    <dgm:cxn modelId="{BCC5CF19-C858-47A2-A85C-ED6A570F0416}" type="presOf" srcId="{A819A9B6-A009-4966-BC5F-D30FD17DB970}" destId="{00CD0605-C786-431B-954F-D01F68EE2C8C}" srcOrd="0" destOrd="0" presId="urn:microsoft.com/office/officeart/2008/layout/AlternatingHexagons"/>
    <dgm:cxn modelId="{12780263-6873-4CE2-8A82-7197DDAEC8E3}" srcId="{BACB4706-0654-40A8-A603-5F7DF75C2B5E}" destId="{A819A9B6-A009-4966-BC5F-D30FD17DB970}" srcOrd="0" destOrd="0" parTransId="{6B976037-F5D7-4245-B8F6-457613CE2DBE}" sibTransId="{4B4DE00A-2673-496F-841B-6866BBD5056E}"/>
    <dgm:cxn modelId="{61B97068-2DC7-4CBA-8153-A8683C3DE63C}" type="presOf" srcId="{0BEF2B5D-5347-4BD1-9D07-0E9671384067}" destId="{FDC3D8B5-48B1-47D1-8D3B-34CAF2338492}" srcOrd="0" destOrd="0" presId="urn:microsoft.com/office/officeart/2008/layout/AlternatingHexagons"/>
    <dgm:cxn modelId="{3063CE6E-040F-465C-A0CC-01C97376353F}" type="presOf" srcId="{4B4DE00A-2673-496F-841B-6866BBD5056E}" destId="{AC8199AF-E1FB-4382-A1E1-158453C96643}" srcOrd="0" destOrd="0" presId="urn:microsoft.com/office/officeart/2008/layout/AlternatingHexagons"/>
    <dgm:cxn modelId="{82DAA274-FDD2-4D0E-94D7-0E7A020CEA2C}" type="presOf" srcId="{1A090675-63CD-4EC4-AAD3-195E7F316734}" destId="{F66A3308-6584-4771-9C10-A4A686B86604}" srcOrd="0" destOrd="0" presId="urn:microsoft.com/office/officeart/2008/layout/AlternatingHexagons"/>
    <dgm:cxn modelId="{B06FB759-6B3B-4739-817B-E3988B85D7BE}" type="presOf" srcId="{A69E4E29-50E3-4158-8D66-2CA913CF5E95}" destId="{44F12BD9-CA3A-401D-B04E-5F71C77BF1B3}" srcOrd="0" destOrd="0" presId="urn:microsoft.com/office/officeart/2008/layout/AlternatingHexagons"/>
    <dgm:cxn modelId="{F7E62A82-A913-499F-974C-F30B51AA9E54}" type="presOf" srcId="{B2DC532A-694D-4FF3-9EDD-825CC0EF1669}" destId="{59E4411C-8FDC-4452-945C-80D99EFEDF17}" srcOrd="0" destOrd="0" presId="urn:microsoft.com/office/officeart/2008/layout/AlternatingHexagons"/>
    <dgm:cxn modelId="{A068B997-4412-4629-81A2-23AEBC6B2D52}" srcId="{A819A9B6-A009-4966-BC5F-D30FD17DB970}" destId="{1A090675-63CD-4EC4-AAD3-195E7F316734}" srcOrd="0" destOrd="0" parTransId="{11D4635D-82AA-4ED6-AFBA-FB8253D9EFC2}" sibTransId="{8859DED2-A328-4C0F-85A8-287513424AC9}"/>
    <dgm:cxn modelId="{A5E520A7-5CC1-48FD-A337-C2DDFAC29974}" srcId="{BACB4706-0654-40A8-A603-5F7DF75C2B5E}" destId="{B2DC532A-694D-4FF3-9EDD-825CC0EF1669}" srcOrd="1" destOrd="0" parTransId="{2223E515-AEF7-4624-9128-CBF88F5BADC9}" sibTransId="{A69E4E29-50E3-4158-8D66-2CA913CF5E95}"/>
    <dgm:cxn modelId="{580A7BC8-496A-465A-BAC7-7582C3D7FFA4}" type="presOf" srcId="{BACB4706-0654-40A8-A603-5F7DF75C2B5E}" destId="{540E6B91-C9F9-4963-B563-E933D35B6D8D}" srcOrd="0" destOrd="0" presId="urn:microsoft.com/office/officeart/2008/layout/AlternatingHexagons"/>
    <dgm:cxn modelId="{92A8ABCC-DD0D-4399-8762-BCCC0F32B7B4}" srcId="{BACB4706-0654-40A8-A603-5F7DF75C2B5E}" destId="{0BEF2B5D-5347-4BD1-9D07-0E9671384067}" srcOrd="2" destOrd="0" parTransId="{16A2BA10-4040-4EBB-B40F-7D43DB4FC27E}" sibTransId="{2A2C287D-C1D3-42A2-BC46-1E21A683CBE8}"/>
    <dgm:cxn modelId="{626B1E7C-104D-470C-8D0E-7448B7B78EA3}" type="presParOf" srcId="{540E6B91-C9F9-4963-B563-E933D35B6D8D}" destId="{1BE85325-254B-4A56-AE18-B6B701598B8E}" srcOrd="0" destOrd="0" presId="urn:microsoft.com/office/officeart/2008/layout/AlternatingHexagons"/>
    <dgm:cxn modelId="{E825DEC7-C999-41D9-8725-2F3957334CBD}" type="presParOf" srcId="{1BE85325-254B-4A56-AE18-B6B701598B8E}" destId="{00CD0605-C786-431B-954F-D01F68EE2C8C}" srcOrd="0" destOrd="0" presId="urn:microsoft.com/office/officeart/2008/layout/AlternatingHexagons"/>
    <dgm:cxn modelId="{3F09230D-82B5-4C1E-BEB5-A15D7A9E811D}" type="presParOf" srcId="{1BE85325-254B-4A56-AE18-B6B701598B8E}" destId="{F66A3308-6584-4771-9C10-A4A686B86604}" srcOrd="1" destOrd="0" presId="urn:microsoft.com/office/officeart/2008/layout/AlternatingHexagons"/>
    <dgm:cxn modelId="{DFE5D79C-A0E2-472B-B2F9-7358C4E0BD27}" type="presParOf" srcId="{1BE85325-254B-4A56-AE18-B6B701598B8E}" destId="{7BD26CD5-A12B-4203-AD88-8182DD5114D1}" srcOrd="2" destOrd="0" presId="urn:microsoft.com/office/officeart/2008/layout/AlternatingHexagons"/>
    <dgm:cxn modelId="{02132ADB-25B4-4D8D-8431-68B3EF85B8EC}" type="presParOf" srcId="{1BE85325-254B-4A56-AE18-B6B701598B8E}" destId="{F26BE2E1-8963-439A-8D6F-61E6FBA89EBC}" srcOrd="3" destOrd="0" presId="urn:microsoft.com/office/officeart/2008/layout/AlternatingHexagons"/>
    <dgm:cxn modelId="{A21E52E2-167C-4437-AB3F-6567EF2FC6EC}" type="presParOf" srcId="{1BE85325-254B-4A56-AE18-B6B701598B8E}" destId="{AC8199AF-E1FB-4382-A1E1-158453C96643}" srcOrd="4" destOrd="0" presId="urn:microsoft.com/office/officeart/2008/layout/AlternatingHexagons"/>
    <dgm:cxn modelId="{CF5D2BB2-3F7D-4020-BE6C-51E4998763B9}" type="presParOf" srcId="{540E6B91-C9F9-4963-B563-E933D35B6D8D}" destId="{4DB58E54-52C5-46AF-8BB6-652718753291}" srcOrd="1" destOrd="0" presId="urn:microsoft.com/office/officeart/2008/layout/AlternatingHexagons"/>
    <dgm:cxn modelId="{F3A04A38-E530-4B37-B198-A105F5DF1F6C}" type="presParOf" srcId="{540E6B91-C9F9-4963-B563-E933D35B6D8D}" destId="{3A8F6467-D810-4950-BD5B-0639D4FA178F}" srcOrd="2" destOrd="0" presId="urn:microsoft.com/office/officeart/2008/layout/AlternatingHexagons"/>
    <dgm:cxn modelId="{8A4C28E2-86CF-4D55-AB1B-3D1936DE58F6}" type="presParOf" srcId="{3A8F6467-D810-4950-BD5B-0639D4FA178F}" destId="{59E4411C-8FDC-4452-945C-80D99EFEDF17}" srcOrd="0" destOrd="0" presId="urn:microsoft.com/office/officeart/2008/layout/AlternatingHexagons"/>
    <dgm:cxn modelId="{9F09E55B-8BA7-4A23-A221-EEBC0F4BEC14}" type="presParOf" srcId="{3A8F6467-D810-4950-BD5B-0639D4FA178F}" destId="{9650F317-8108-47FC-9DE8-9E9D60D478AB}" srcOrd="1" destOrd="0" presId="urn:microsoft.com/office/officeart/2008/layout/AlternatingHexagons"/>
    <dgm:cxn modelId="{B2E887DC-BAAD-44AE-BF47-3997D336004E}" type="presParOf" srcId="{3A8F6467-D810-4950-BD5B-0639D4FA178F}" destId="{4DAE1FC3-5C46-4419-8F91-DF300C7C79A2}" srcOrd="2" destOrd="0" presId="urn:microsoft.com/office/officeart/2008/layout/AlternatingHexagons"/>
    <dgm:cxn modelId="{C97DB78B-2C24-4E2F-B38A-0D67C9BF8461}" type="presParOf" srcId="{3A8F6467-D810-4950-BD5B-0639D4FA178F}" destId="{D0D413D4-6540-4617-AA46-0758008388BC}" srcOrd="3" destOrd="0" presId="urn:microsoft.com/office/officeart/2008/layout/AlternatingHexagons"/>
    <dgm:cxn modelId="{823F7A90-6A15-48FC-AAB4-4480D610BFB8}" type="presParOf" srcId="{3A8F6467-D810-4950-BD5B-0639D4FA178F}" destId="{44F12BD9-CA3A-401D-B04E-5F71C77BF1B3}" srcOrd="4" destOrd="0" presId="urn:microsoft.com/office/officeart/2008/layout/AlternatingHexagons"/>
    <dgm:cxn modelId="{49153DC9-DBDE-42DF-8C9A-7E39B5D16679}" type="presParOf" srcId="{540E6B91-C9F9-4963-B563-E933D35B6D8D}" destId="{6D7526CB-02C3-4645-97B1-8CF6F5F62789}" srcOrd="3" destOrd="0" presId="urn:microsoft.com/office/officeart/2008/layout/AlternatingHexagons"/>
    <dgm:cxn modelId="{415D9C4F-C7D0-4DF3-B892-AFE6E299FACF}" type="presParOf" srcId="{540E6B91-C9F9-4963-B563-E933D35B6D8D}" destId="{D2A7BA53-E6F7-4B98-B158-F192BB3D6B7B}" srcOrd="4" destOrd="0" presId="urn:microsoft.com/office/officeart/2008/layout/AlternatingHexagons"/>
    <dgm:cxn modelId="{B23E1F40-E502-42D3-9A56-40A4BE174B3F}" type="presParOf" srcId="{D2A7BA53-E6F7-4B98-B158-F192BB3D6B7B}" destId="{FDC3D8B5-48B1-47D1-8D3B-34CAF2338492}" srcOrd="0" destOrd="0" presId="urn:microsoft.com/office/officeart/2008/layout/AlternatingHexagons"/>
    <dgm:cxn modelId="{87E2BEE1-2CFD-481F-92C9-DF430F3BE4D3}" type="presParOf" srcId="{D2A7BA53-E6F7-4B98-B158-F192BB3D6B7B}" destId="{E44D63B0-6DD4-4BA9-B36C-C16790E2CA3B}" srcOrd="1" destOrd="0" presId="urn:microsoft.com/office/officeart/2008/layout/AlternatingHexagons"/>
    <dgm:cxn modelId="{EC27FFD0-BCBE-4B69-92EE-88A7C9643E2C}" type="presParOf" srcId="{D2A7BA53-E6F7-4B98-B158-F192BB3D6B7B}" destId="{4008948A-6913-4B81-AC69-3326C41EB51C}" srcOrd="2" destOrd="0" presId="urn:microsoft.com/office/officeart/2008/layout/AlternatingHexagons"/>
    <dgm:cxn modelId="{D7BCFE0D-F3DA-46BD-B53E-0B5A0DE667B7}" type="presParOf" srcId="{D2A7BA53-E6F7-4B98-B158-F192BB3D6B7B}" destId="{69E1A897-53F2-4CFF-8D02-6F9CFFA9EF7A}" srcOrd="3" destOrd="0" presId="urn:microsoft.com/office/officeart/2008/layout/AlternatingHexagons"/>
    <dgm:cxn modelId="{BC9874DF-AF75-4925-B55F-30A9C4E8D40B}" type="presParOf" srcId="{D2A7BA53-E6F7-4B98-B158-F192BB3D6B7B}" destId="{F6766D20-19B8-4E40-BE01-36D1E4E9CD1B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ACB4706-0654-40A8-A603-5F7DF75C2B5E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A819A9B6-A009-4966-BC5F-D30FD17DB970}">
      <dgm:prSet phldrT="[Text]"/>
      <dgm:spPr>
        <a:solidFill>
          <a:schemeClr val="bg1">
            <a:alpha val="4000"/>
          </a:schemeClr>
        </a:solidFill>
        <a:ln>
          <a:solidFill>
            <a:schemeClr val="lt1">
              <a:hueOff val="0"/>
              <a:satOff val="0"/>
              <a:lumOff val="0"/>
              <a:alpha val="20000"/>
            </a:schemeClr>
          </a:solidFill>
        </a:ln>
      </dgm:spPr>
      <dgm:t>
        <a:bodyPr/>
        <a:lstStyle/>
        <a:p>
          <a:r>
            <a:rPr lang="en-AU" dirty="0"/>
            <a:t>CRM</a:t>
          </a:r>
        </a:p>
      </dgm:t>
    </dgm:pt>
    <dgm:pt modelId="{6B976037-F5D7-4245-B8F6-457613CE2DBE}" type="parTrans" cxnId="{12780263-6873-4CE2-8A82-7197DDAEC8E3}">
      <dgm:prSet/>
      <dgm:spPr/>
      <dgm:t>
        <a:bodyPr/>
        <a:lstStyle/>
        <a:p>
          <a:endParaRPr lang="en-AU"/>
        </a:p>
      </dgm:t>
    </dgm:pt>
    <dgm:pt modelId="{4B4DE00A-2673-496F-841B-6866BBD5056E}" type="sibTrans" cxnId="{12780263-6873-4CE2-8A82-7197DDAEC8E3}">
      <dgm:prSet/>
      <dgm:spPr>
        <a:solidFill>
          <a:schemeClr val="bg1">
            <a:lumMod val="95000"/>
            <a:alpha val="4000"/>
          </a:schemeClr>
        </a:solidFill>
        <a:ln>
          <a:solidFill>
            <a:schemeClr val="lt1">
              <a:hueOff val="0"/>
              <a:satOff val="0"/>
              <a:lumOff val="0"/>
              <a:alpha val="20000"/>
            </a:schemeClr>
          </a:solidFill>
        </a:ln>
      </dgm:spPr>
      <dgm:t>
        <a:bodyPr/>
        <a:lstStyle/>
        <a:p>
          <a:endParaRPr lang="en-AU"/>
        </a:p>
      </dgm:t>
    </dgm:pt>
    <dgm:pt modelId="{B2DC532A-694D-4FF3-9EDD-825CC0EF1669}">
      <dgm:prSet phldrT="[Text]"/>
      <dgm:spPr>
        <a:solidFill>
          <a:schemeClr val="bg1">
            <a:alpha val="4000"/>
          </a:schemeClr>
        </a:solidFill>
        <a:ln>
          <a:solidFill>
            <a:schemeClr val="lt1">
              <a:hueOff val="0"/>
              <a:satOff val="0"/>
              <a:lumOff val="0"/>
              <a:alpha val="20000"/>
            </a:schemeClr>
          </a:solidFill>
        </a:ln>
      </dgm:spPr>
      <dgm:t>
        <a:bodyPr/>
        <a:lstStyle/>
        <a:p>
          <a:r>
            <a:rPr lang="en-AU" dirty="0"/>
            <a:t>SRM &amp; SCM</a:t>
          </a:r>
        </a:p>
      </dgm:t>
    </dgm:pt>
    <dgm:pt modelId="{2223E515-AEF7-4624-9128-CBF88F5BADC9}" type="parTrans" cxnId="{A5E520A7-5CC1-48FD-A337-C2DDFAC29974}">
      <dgm:prSet/>
      <dgm:spPr/>
      <dgm:t>
        <a:bodyPr/>
        <a:lstStyle/>
        <a:p>
          <a:endParaRPr lang="en-AU"/>
        </a:p>
      </dgm:t>
    </dgm:pt>
    <dgm:pt modelId="{A69E4E29-50E3-4158-8D66-2CA913CF5E95}" type="sibTrans" cxnId="{A5E520A7-5CC1-48FD-A337-C2DDFAC29974}">
      <dgm:prSet/>
      <dgm:spPr>
        <a:solidFill>
          <a:schemeClr val="bg1">
            <a:alpha val="4000"/>
          </a:schemeClr>
        </a:solidFill>
        <a:ln>
          <a:solidFill>
            <a:schemeClr val="lt1">
              <a:hueOff val="0"/>
              <a:satOff val="0"/>
              <a:lumOff val="0"/>
              <a:alpha val="20000"/>
            </a:schemeClr>
          </a:solidFill>
        </a:ln>
      </dgm:spPr>
      <dgm:t>
        <a:bodyPr/>
        <a:lstStyle/>
        <a:p>
          <a:endParaRPr lang="en-AU"/>
        </a:p>
      </dgm:t>
    </dgm:pt>
    <dgm:pt modelId="{0BEF2B5D-5347-4BD1-9D07-0E9671384067}">
      <dgm:prSet phldrT="[Text]"/>
      <dgm:spPr>
        <a:solidFill>
          <a:schemeClr val="bg1">
            <a:alpha val="20000"/>
          </a:schemeClr>
        </a:solidFill>
        <a:ln>
          <a:solidFill>
            <a:schemeClr val="lt1">
              <a:hueOff val="0"/>
              <a:satOff val="0"/>
              <a:lumOff val="0"/>
              <a:alpha val="20000"/>
            </a:schemeClr>
          </a:solidFill>
        </a:ln>
      </dgm:spPr>
      <dgm:t>
        <a:bodyPr/>
        <a:lstStyle/>
        <a:p>
          <a:r>
            <a:rPr lang="en-AU" dirty="0">
              <a:solidFill>
                <a:schemeClr val="bg1"/>
              </a:solidFill>
            </a:rPr>
            <a:t>CPQ</a:t>
          </a:r>
        </a:p>
      </dgm:t>
    </dgm:pt>
    <dgm:pt modelId="{16A2BA10-4040-4EBB-B40F-7D43DB4FC27E}" type="parTrans" cxnId="{92A8ABCC-DD0D-4399-8762-BCCC0F32B7B4}">
      <dgm:prSet/>
      <dgm:spPr/>
      <dgm:t>
        <a:bodyPr/>
        <a:lstStyle/>
        <a:p>
          <a:endParaRPr lang="en-AU"/>
        </a:p>
      </dgm:t>
    </dgm:pt>
    <dgm:pt modelId="{2A2C287D-C1D3-42A2-BC46-1E21A683CBE8}" type="sibTrans" cxnId="{92A8ABCC-DD0D-4399-8762-BCCC0F32B7B4}">
      <dgm:prSet/>
      <dgm:spPr>
        <a:solidFill>
          <a:schemeClr val="bg1">
            <a:alpha val="4000"/>
          </a:schemeClr>
        </a:solidFill>
        <a:ln>
          <a:solidFill>
            <a:schemeClr val="lt1">
              <a:hueOff val="0"/>
              <a:satOff val="0"/>
              <a:lumOff val="0"/>
              <a:alpha val="20000"/>
            </a:schemeClr>
          </a:solidFill>
        </a:ln>
      </dgm:spPr>
      <dgm:t>
        <a:bodyPr/>
        <a:lstStyle/>
        <a:p>
          <a:endParaRPr lang="en-AU"/>
        </a:p>
      </dgm:t>
    </dgm:pt>
    <dgm:pt modelId="{1A090675-63CD-4EC4-AAD3-195E7F316734}">
      <dgm:prSet phldrT="[Text]"/>
      <dgm:spPr/>
      <dgm:t>
        <a:bodyPr/>
        <a:lstStyle/>
        <a:p>
          <a:endParaRPr lang="en-AU" dirty="0">
            <a:solidFill>
              <a:schemeClr val="bg1"/>
            </a:solidFill>
          </a:endParaRPr>
        </a:p>
      </dgm:t>
    </dgm:pt>
    <dgm:pt modelId="{11D4635D-82AA-4ED6-AFBA-FB8253D9EFC2}" type="parTrans" cxnId="{A068B997-4412-4629-81A2-23AEBC6B2D52}">
      <dgm:prSet/>
      <dgm:spPr/>
      <dgm:t>
        <a:bodyPr/>
        <a:lstStyle/>
        <a:p>
          <a:endParaRPr lang="en-AU"/>
        </a:p>
      </dgm:t>
    </dgm:pt>
    <dgm:pt modelId="{8859DED2-A328-4C0F-85A8-287513424AC9}" type="sibTrans" cxnId="{A068B997-4412-4629-81A2-23AEBC6B2D52}">
      <dgm:prSet/>
      <dgm:spPr/>
      <dgm:t>
        <a:bodyPr/>
        <a:lstStyle/>
        <a:p>
          <a:endParaRPr lang="en-AU"/>
        </a:p>
      </dgm:t>
    </dgm:pt>
    <dgm:pt modelId="{540E6B91-C9F9-4963-B563-E933D35B6D8D}" type="pres">
      <dgm:prSet presAssocID="{BACB4706-0654-40A8-A603-5F7DF75C2B5E}" presName="Name0" presStyleCnt="0">
        <dgm:presLayoutVars>
          <dgm:chMax/>
          <dgm:chPref/>
          <dgm:dir/>
          <dgm:animLvl val="lvl"/>
        </dgm:presLayoutVars>
      </dgm:prSet>
      <dgm:spPr/>
    </dgm:pt>
    <dgm:pt modelId="{1BE85325-254B-4A56-AE18-B6B701598B8E}" type="pres">
      <dgm:prSet presAssocID="{A819A9B6-A009-4966-BC5F-D30FD17DB970}" presName="composite" presStyleCnt="0"/>
      <dgm:spPr/>
    </dgm:pt>
    <dgm:pt modelId="{00CD0605-C786-431B-954F-D01F68EE2C8C}" type="pres">
      <dgm:prSet presAssocID="{A819A9B6-A009-4966-BC5F-D30FD17DB970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F66A3308-6584-4771-9C10-A4A686B86604}" type="pres">
      <dgm:prSet presAssocID="{A819A9B6-A009-4966-BC5F-D30FD17DB970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7BD26CD5-A12B-4203-AD88-8182DD5114D1}" type="pres">
      <dgm:prSet presAssocID="{A819A9B6-A009-4966-BC5F-D30FD17DB970}" presName="BalanceSpacing" presStyleCnt="0"/>
      <dgm:spPr/>
    </dgm:pt>
    <dgm:pt modelId="{F26BE2E1-8963-439A-8D6F-61E6FBA89EBC}" type="pres">
      <dgm:prSet presAssocID="{A819A9B6-A009-4966-BC5F-D30FD17DB970}" presName="BalanceSpacing1" presStyleCnt="0"/>
      <dgm:spPr/>
    </dgm:pt>
    <dgm:pt modelId="{AC8199AF-E1FB-4382-A1E1-158453C96643}" type="pres">
      <dgm:prSet presAssocID="{4B4DE00A-2673-496F-841B-6866BBD5056E}" presName="Accent1Text" presStyleLbl="node1" presStyleIdx="1" presStyleCnt="6"/>
      <dgm:spPr/>
    </dgm:pt>
    <dgm:pt modelId="{4DB58E54-52C5-46AF-8BB6-652718753291}" type="pres">
      <dgm:prSet presAssocID="{4B4DE00A-2673-496F-841B-6866BBD5056E}" presName="spaceBetweenRectangles" presStyleCnt="0"/>
      <dgm:spPr/>
    </dgm:pt>
    <dgm:pt modelId="{3A8F6467-D810-4950-BD5B-0639D4FA178F}" type="pres">
      <dgm:prSet presAssocID="{B2DC532A-694D-4FF3-9EDD-825CC0EF1669}" presName="composite" presStyleCnt="0"/>
      <dgm:spPr/>
    </dgm:pt>
    <dgm:pt modelId="{59E4411C-8FDC-4452-945C-80D99EFEDF17}" type="pres">
      <dgm:prSet presAssocID="{B2DC532A-694D-4FF3-9EDD-825CC0EF1669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9650F317-8108-47FC-9DE8-9E9D60D478AB}" type="pres">
      <dgm:prSet presAssocID="{B2DC532A-694D-4FF3-9EDD-825CC0EF1669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4DAE1FC3-5C46-4419-8F91-DF300C7C79A2}" type="pres">
      <dgm:prSet presAssocID="{B2DC532A-694D-4FF3-9EDD-825CC0EF1669}" presName="BalanceSpacing" presStyleCnt="0"/>
      <dgm:spPr/>
    </dgm:pt>
    <dgm:pt modelId="{D0D413D4-6540-4617-AA46-0758008388BC}" type="pres">
      <dgm:prSet presAssocID="{B2DC532A-694D-4FF3-9EDD-825CC0EF1669}" presName="BalanceSpacing1" presStyleCnt="0"/>
      <dgm:spPr/>
    </dgm:pt>
    <dgm:pt modelId="{44F12BD9-CA3A-401D-B04E-5F71C77BF1B3}" type="pres">
      <dgm:prSet presAssocID="{A69E4E29-50E3-4158-8D66-2CA913CF5E95}" presName="Accent1Text" presStyleLbl="node1" presStyleIdx="3" presStyleCnt="6"/>
      <dgm:spPr/>
    </dgm:pt>
    <dgm:pt modelId="{6D7526CB-02C3-4645-97B1-8CF6F5F62789}" type="pres">
      <dgm:prSet presAssocID="{A69E4E29-50E3-4158-8D66-2CA913CF5E95}" presName="spaceBetweenRectangles" presStyleCnt="0"/>
      <dgm:spPr/>
    </dgm:pt>
    <dgm:pt modelId="{D2A7BA53-E6F7-4B98-B158-F192BB3D6B7B}" type="pres">
      <dgm:prSet presAssocID="{0BEF2B5D-5347-4BD1-9D07-0E9671384067}" presName="composite" presStyleCnt="0"/>
      <dgm:spPr/>
    </dgm:pt>
    <dgm:pt modelId="{FDC3D8B5-48B1-47D1-8D3B-34CAF2338492}" type="pres">
      <dgm:prSet presAssocID="{0BEF2B5D-5347-4BD1-9D07-0E9671384067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E44D63B0-6DD4-4BA9-B36C-C16790E2CA3B}" type="pres">
      <dgm:prSet presAssocID="{0BEF2B5D-5347-4BD1-9D07-0E9671384067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4008948A-6913-4B81-AC69-3326C41EB51C}" type="pres">
      <dgm:prSet presAssocID="{0BEF2B5D-5347-4BD1-9D07-0E9671384067}" presName="BalanceSpacing" presStyleCnt="0"/>
      <dgm:spPr/>
    </dgm:pt>
    <dgm:pt modelId="{69E1A897-53F2-4CFF-8D02-6F9CFFA9EF7A}" type="pres">
      <dgm:prSet presAssocID="{0BEF2B5D-5347-4BD1-9D07-0E9671384067}" presName="BalanceSpacing1" presStyleCnt="0"/>
      <dgm:spPr/>
    </dgm:pt>
    <dgm:pt modelId="{F6766D20-19B8-4E40-BE01-36D1E4E9CD1B}" type="pres">
      <dgm:prSet presAssocID="{2A2C287D-C1D3-42A2-BC46-1E21A683CBE8}" presName="Accent1Text" presStyleLbl="node1" presStyleIdx="5" presStyleCnt="6"/>
      <dgm:spPr/>
    </dgm:pt>
  </dgm:ptLst>
  <dgm:cxnLst>
    <dgm:cxn modelId="{83B6C003-E020-4502-B39B-21A2BD12D1E3}" type="presOf" srcId="{2A2C287D-C1D3-42A2-BC46-1E21A683CBE8}" destId="{F6766D20-19B8-4E40-BE01-36D1E4E9CD1B}" srcOrd="0" destOrd="0" presId="urn:microsoft.com/office/officeart/2008/layout/AlternatingHexagons"/>
    <dgm:cxn modelId="{BCC5CF19-C858-47A2-A85C-ED6A570F0416}" type="presOf" srcId="{A819A9B6-A009-4966-BC5F-D30FD17DB970}" destId="{00CD0605-C786-431B-954F-D01F68EE2C8C}" srcOrd="0" destOrd="0" presId="urn:microsoft.com/office/officeart/2008/layout/AlternatingHexagons"/>
    <dgm:cxn modelId="{12780263-6873-4CE2-8A82-7197DDAEC8E3}" srcId="{BACB4706-0654-40A8-A603-5F7DF75C2B5E}" destId="{A819A9B6-A009-4966-BC5F-D30FD17DB970}" srcOrd="0" destOrd="0" parTransId="{6B976037-F5D7-4245-B8F6-457613CE2DBE}" sibTransId="{4B4DE00A-2673-496F-841B-6866BBD5056E}"/>
    <dgm:cxn modelId="{61B97068-2DC7-4CBA-8153-A8683C3DE63C}" type="presOf" srcId="{0BEF2B5D-5347-4BD1-9D07-0E9671384067}" destId="{FDC3D8B5-48B1-47D1-8D3B-34CAF2338492}" srcOrd="0" destOrd="0" presId="urn:microsoft.com/office/officeart/2008/layout/AlternatingHexagons"/>
    <dgm:cxn modelId="{3063CE6E-040F-465C-A0CC-01C97376353F}" type="presOf" srcId="{4B4DE00A-2673-496F-841B-6866BBD5056E}" destId="{AC8199AF-E1FB-4382-A1E1-158453C96643}" srcOrd="0" destOrd="0" presId="urn:microsoft.com/office/officeart/2008/layout/AlternatingHexagons"/>
    <dgm:cxn modelId="{82DAA274-FDD2-4D0E-94D7-0E7A020CEA2C}" type="presOf" srcId="{1A090675-63CD-4EC4-AAD3-195E7F316734}" destId="{F66A3308-6584-4771-9C10-A4A686B86604}" srcOrd="0" destOrd="0" presId="urn:microsoft.com/office/officeart/2008/layout/AlternatingHexagons"/>
    <dgm:cxn modelId="{B06FB759-6B3B-4739-817B-E3988B85D7BE}" type="presOf" srcId="{A69E4E29-50E3-4158-8D66-2CA913CF5E95}" destId="{44F12BD9-CA3A-401D-B04E-5F71C77BF1B3}" srcOrd="0" destOrd="0" presId="urn:microsoft.com/office/officeart/2008/layout/AlternatingHexagons"/>
    <dgm:cxn modelId="{F7E62A82-A913-499F-974C-F30B51AA9E54}" type="presOf" srcId="{B2DC532A-694D-4FF3-9EDD-825CC0EF1669}" destId="{59E4411C-8FDC-4452-945C-80D99EFEDF17}" srcOrd="0" destOrd="0" presId="urn:microsoft.com/office/officeart/2008/layout/AlternatingHexagons"/>
    <dgm:cxn modelId="{A068B997-4412-4629-81A2-23AEBC6B2D52}" srcId="{A819A9B6-A009-4966-BC5F-D30FD17DB970}" destId="{1A090675-63CD-4EC4-AAD3-195E7F316734}" srcOrd="0" destOrd="0" parTransId="{11D4635D-82AA-4ED6-AFBA-FB8253D9EFC2}" sibTransId="{8859DED2-A328-4C0F-85A8-287513424AC9}"/>
    <dgm:cxn modelId="{A5E520A7-5CC1-48FD-A337-C2DDFAC29974}" srcId="{BACB4706-0654-40A8-A603-5F7DF75C2B5E}" destId="{B2DC532A-694D-4FF3-9EDD-825CC0EF1669}" srcOrd="1" destOrd="0" parTransId="{2223E515-AEF7-4624-9128-CBF88F5BADC9}" sibTransId="{A69E4E29-50E3-4158-8D66-2CA913CF5E95}"/>
    <dgm:cxn modelId="{580A7BC8-496A-465A-BAC7-7582C3D7FFA4}" type="presOf" srcId="{BACB4706-0654-40A8-A603-5F7DF75C2B5E}" destId="{540E6B91-C9F9-4963-B563-E933D35B6D8D}" srcOrd="0" destOrd="0" presId="urn:microsoft.com/office/officeart/2008/layout/AlternatingHexagons"/>
    <dgm:cxn modelId="{92A8ABCC-DD0D-4399-8762-BCCC0F32B7B4}" srcId="{BACB4706-0654-40A8-A603-5F7DF75C2B5E}" destId="{0BEF2B5D-5347-4BD1-9D07-0E9671384067}" srcOrd="2" destOrd="0" parTransId="{16A2BA10-4040-4EBB-B40F-7D43DB4FC27E}" sibTransId="{2A2C287D-C1D3-42A2-BC46-1E21A683CBE8}"/>
    <dgm:cxn modelId="{626B1E7C-104D-470C-8D0E-7448B7B78EA3}" type="presParOf" srcId="{540E6B91-C9F9-4963-B563-E933D35B6D8D}" destId="{1BE85325-254B-4A56-AE18-B6B701598B8E}" srcOrd="0" destOrd="0" presId="urn:microsoft.com/office/officeart/2008/layout/AlternatingHexagons"/>
    <dgm:cxn modelId="{E825DEC7-C999-41D9-8725-2F3957334CBD}" type="presParOf" srcId="{1BE85325-254B-4A56-AE18-B6B701598B8E}" destId="{00CD0605-C786-431B-954F-D01F68EE2C8C}" srcOrd="0" destOrd="0" presId="urn:microsoft.com/office/officeart/2008/layout/AlternatingHexagons"/>
    <dgm:cxn modelId="{3F09230D-82B5-4C1E-BEB5-A15D7A9E811D}" type="presParOf" srcId="{1BE85325-254B-4A56-AE18-B6B701598B8E}" destId="{F66A3308-6584-4771-9C10-A4A686B86604}" srcOrd="1" destOrd="0" presId="urn:microsoft.com/office/officeart/2008/layout/AlternatingHexagons"/>
    <dgm:cxn modelId="{DFE5D79C-A0E2-472B-B2F9-7358C4E0BD27}" type="presParOf" srcId="{1BE85325-254B-4A56-AE18-B6B701598B8E}" destId="{7BD26CD5-A12B-4203-AD88-8182DD5114D1}" srcOrd="2" destOrd="0" presId="urn:microsoft.com/office/officeart/2008/layout/AlternatingHexagons"/>
    <dgm:cxn modelId="{02132ADB-25B4-4D8D-8431-68B3EF85B8EC}" type="presParOf" srcId="{1BE85325-254B-4A56-AE18-B6B701598B8E}" destId="{F26BE2E1-8963-439A-8D6F-61E6FBA89EBC}" srcOrd="3" destOrd="0" presId="urn:microsoft.com/office/officeart/2008/layout/AlternatingHexagons"/>
    <dgm:cxn modelId="{A21E52E2-167C-4437-AB3F-6567EF2FC6EC}" type="presParOf" srcId="{1BE85325-254B-4A56-AE18-B6B701598B8E}" destId="{AC8199AF-E1FB-4382-A1E1-158453C96643}" srcOrd="4" destOrd="0" presId="urn:microsoft.com/office/officeart/2008/layout/AlternatingHexagons"/>
    <dgm:cxn modelId="{CF5D2BB2-3F7D-4020-BE6C-51E4998763B9}" type="presParOf" srcId="{540E6B91-C9F9-4963-B563-E933D35B6D8D}" destId="{4DB58E54-52C5-46AF-8BB6-652718753291}" srcOrd="1" destOrd="0" presId="urn:microsoft.com/office/officeart/2008/layout/AlternatingHexagons"/>
    <dgm:cxn modelId="{F3A04A38-E530-4B37-B198-A105F5DF1F6C}" type="presParOf" srcId="{540E6B91-C9F9-4963-B563-E933D35B6D8D}" destId="{3A8F6467-D810-4950-BD5B-0639D4FA178F}" srcOrd="2" destOrd="0" presId="urn:microsoft.com/office/officeart/2008/layout/AlternatingHexagons"/>
    <dgm:cxn modelId="{8A4C28E2-86CF-4D55-AB1B-3D1936DE58F6}" type="presParOf" srcId="{3A8F6467-D810-4950-BD5B-0639D4FA178F}" destId="{59E4411C-8FDC-4452-945C-80D99EFEDF17}" srcOrd="0" destOrd="0" presId="urn:microsoft.com/office/officeart/2008/layout/AlternatingHexagons"/>
    <dgm:cxn modelId="{9F09E55B-8BA7-4A23-A221-EEBC0F4BEC14}" type="presParOf" srcId="{3A8F6467-D810-4950-BD5B-0639D4FA178F}" destId="{9650F317-8108-47FC-9DE8-9E9D60D478AB}" srcOrd="1" destOrd="0" presId="urn:microsoft.com/office/officeart/2008/layout/AlternatingHexagons"/>
    <dgm:cxn modelId="{B2E887DC-BAAD-44AE-BF47-3997D336004E}" type="presParOf" srcId="{3A8F6467-D810-4950-BD5B-0639D4FA178F}" destId="{4DAE1FC3-5C46-4419-8F91-DF300C7C79A2}" srcOrd="2" destOrd="0" presId="urn:microsoft.com/office/officeart/2008/layout/AlternatingHexagons"/>
    <dgm:cxn modelId="{C97DB78B-2C24-4E2F-B38A-0D67C9BF8461}" type="presParOf" srcId="{3A8F6467-D810-4950-BD5B-0639D4FA178F}" destId="{D0D413D4-6540-4617-AA46-0758008388BC}" srcOrd="3" destOrd="0" presId="urn:microsoft.com/office/officeart/2008/layout/AlternatingHexagons"/>
    <dgm:cxn modelId="{823F7A90-6A15-48FC-AAB4-4480D610BFB8}" type="presParOf" srcId="{3A8F6467-D810-4950-BD5B-0639D4FA178F}" destId="{44F12BD9-CA3A-401D-B04E-5F71C77BF1B3}" srcOrd="4" destOrd="0" presId="urn:microsoft.com/office/officeart/2008/layout/AlternatingHexagons"/>
    <dgm:cxn modelId="{49153DC9-DBDE-42DF-8C9A-7E39B5D16679}" type="presParOf" srcId="{540E6B91-C9F9-4963-B563-E933D35B6D8D}" destId="{6D7526CB-02C3-4645-97B1-8CF6F5F62789}" srcOrd="3" destOrd="0" presId="urn:microsoft.com/office/officeart/2008/layout/AlternatingHexagons"/>
    <dgm:cxn modelId="{415D9C4F-C7D0-4DF3-B892-AFE6E299FACF}" type="presParOf" srcId="{540E6B91-C9F9-4963-B563-E933D35B6D8D}" destId="{D2A7BA53-E6F7-4B98-B158-F192BB3D6B7B}" srcOrd="4" destOrd="0" presId="urn:microsoft.com/office/officeart/2008/layout/AlternatingHexagons"/>
    <dgm:cxn modelId="{B23E1F40-E502-42D3-9A56-40A4BE174B3F}" type="presParOf" srcId="{D2A7BA53-E6F7-4B98-B158-F192BB3D6B7B}" destId="{FDC3D8B5-48B1-47D1-8D3B-34CAF2338492}" srcOrd="0" destOrd="0" presId="urn:microsoft.com/office/officeart/2008/layout/AlternatingHexagons"/>
    <dgm:cxn modelId="{87E2BEE1-2CFD-481F-92C9-DF430F3BE4D3}" type="presParOf" srcId="{D2A7BA53-E6F7-4B98-B158-F192BB3D6B7B}" destId="{E44D63B0-6DD4-4BA9-B36C-C16790E2CA3B}" srcOrd="1" destOrd="0" presId="urn:microsoft.com/office/officeart/2008/layout/AlternatingHexagons"/>
    <dgm:cxn modelId="{EC27FFD0-BCBE-4B69-92EE-88A7C9643E2C}" type="presParOf" srcId="{D2A7BA53-E6F7-4B98-B158-F192BB3D6B7B}" destId="{4008948A-6913-4B81-AC69-3326C41EB51C}" srcOrd="2" destOrd="0" presId="urn:microsoft.com/office/officeart/2008/layout/AlternatingHexagons"/>
    <dgm:cxn modelId="{D7BCFE0D-F3DA-46BD-B53E-0B5A0DE667B7}" type="presParOf" srcId="{D2A7BA53-E6F7-4B98-B158-F192BB3D6B7B}" destId="{69E1A897-53F2-4CFF-8D02-6F9CFFA9EF7A}" srcOrd="3" destOrd="0" presId="urn:microsoft.com/office/officeart/2008/layout/AlternatingHexagons"/>
    <dgm:cxn modelId="{BC9874DF-AF75-4925-B55F-30A9C4E8D40B}" type="presParOf" srcId="{D2A7BA53-E6F7-4B98-B158-F192BB3D6B7B}" destId="{F6766D20-19B8-4E40-BE01-36D1E4E9CD1B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D51F862-98D6-4B78-A336-69B66C8EB6F3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978DD662-F86A-4784-898B-3842AEE10296}">
      <dgm:prSet phldrT="[Text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en-AU" dirty="0"/>
            <a:t>Cad </a:t>
          </a:r>
        </a:p>
      </dgm:t>
    </dgm:pt>
    <dgm:pt modelId="{1505B54D-64AC-4D23-B44A-7D126B061A8D}" type="parTrans" cxnId="{7D86A346-0823-4C5D-96BE-3A2F6B2A296E}">
      <dgm:prSet/>
      <dgm:spPr/>
      <dgm:t>
        <a:bodyPr/>
        <a:lstStyle/>
        <a:p>
          <a:endParaRPr lang="en-AU"/>
        </a:p>
      </dgm:t>
    </dgm:pt>
    <dgm:pt modelId="{873E999A-D0C4-4090-992B-1EF6ABCFADF8}" type="sibTrans" cxnId="{7D86A346-0823-4C5D-96BE-3A2F6B2A296E}">
      <dgm:prSet/>
      <dgm:spPr/>
      <dgm:t>
        <a:bodyPr/>
        <a:lstStyle/>
        <a:p>
          <a:endParaRPr lang="en-AU"/>
        </a:p>
      </dgm:t>
    </dgm:pt>
    <dgm:pt modelId="{8DC6C371-D06C-4320-AC22-56ABD7072BEB}">
      <dgm:prSet phldrT="[Text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en-AU" dirty="0"/>
            <a:t>Cad</a:t>
          </a:r>
        </a:p>
      </dgm:t>
    </dgm:pt>
    <dgm:pt modelId="{6476D1BA-1FDA-4C57-942B-37CABC7875CE}" type="parTrans" cxnId="{F0E94FE2-DCDA-4980-97E1-5CA6C406C7ED}">
      <dgm:prSet/>
      <dgm:spPr/>
      <dgm:t>
        <a:bodyPr/>
        <a:lstStyle/>
        <a:p>
          <a:endParaRPr lang="en-AU"/>
        </a:p>
      </dgm:t>
    </dgm:pt>
    <dgm:pt modelId="{959C49EA-EA12-4F5C-BDEA-A4A3577EC2E3}" type="sibTrans" cxnId="{F0E94FE2-DCDA-4980-97E1-5CA6C406C7ED}">
      <dgm:prSet/>
      <dgm:spPr/>
      <dgm:t>
        <a:bodyPr/>
        <a:lstStyle/>
        <a:p>
          <a:endParaRPr lang="en-AU"/>
        </a:p>
      </dgm:t>
    </dgm:pt>
    <dgm:pt modelId="{33DB4E03-6CD1-4F4E-A400-0BA68C664A91}">
      <dgm:prSet phldrT="[Text]"/>
      <dgm:spPr>
        <a:solidFill>
          <a:schemeClr val="accent6">
            <a:lumMod val="40000"/>
            <a:lumOff val="60000"/>
            <a:alpha val="90000"/>
          </a:schemeClr>
        </a:solidFill>
        <a:ln>
          <a:noFill/>
        </a:ln>
      </dgm:spPr>
      <dgm:t>
        <a:bodyPr/>
        <a:lstStyle/>
        <a:p>
          <a:r>
            <a:rPr lang="en-AU" dirty="0"/>
            <a:t>Run report </a:t>
          </a:r>
        </a:p>
      </dgm:t>
    </dgm:pt>
    <dgm:pt modelId="{A11631CD-83F7-46A2-9EC2-DDDE2CA40B4E}" type="parTrans" cxnId="{7D9A3106-F6D3-4AC9-AD42-97E94D02F867}">
      <dgm:prSet/>
      <dgm:spPr/>
      <dgm:t>
        <a:bodyPr/>
        <a:lstStyle/>
        <a:p>
          <a:endParaRPr lang="en-AU"/>
        </a:p>
      </dgm:t>
    </dgm:pt>
    <dgm:pt modelId="{00418468-1F96-4F98-B221-D1CD6DDD72CF}" type="sibTrans" cxnId="{7D9A3106-F6D3-4AC9-AD42-97E94D02F867}">
      <dgm:prSet/>
      <dgm:spPr/>
      <dgm:t>
        <a:bodyPr/>
        <a:lstStyle/>
        <a:p>
          <a:endParaRPr lang="en-AU"/>
        </a:p>
      </dgm:t>
    </dgm:pt>
    <dgm:pt modelId="{9C94EA9F-EB08-4436-909D-610437AD138E}">
      <dgm:prSet phldrT="[Text]"/>
      <dgm:spPr>
        <a:solidFill>
          <a:srgbClr val="32724A"/>
        </a:solidFill>
      </dgm:spPr>
      <dgm:t>
        <a:bodyPr/>
        <a:lstStyle/>
        <a:p>
          <a:r>
            <a:rPr lang="en-AU" dirty="0"/>
            <a:t>Toog</a:t>
          </a:r>
        </a:p>
      </dgm:t>
    </dgm:pt>
    <dgm:pt modelId="{F3C9EA85-8328-4BF0-B9D7-9399BCDDBE8C}" type="parTrans" cxnId="{02565ED3-1640-4A0A-AD04-B33E2FD64BED}">
      <dgm:prSet/>
      <dgm:spPr/>
      <dgm:t>
        <a:bodyPr/>
        <a:lstStyle/>
        <a:p>
          <a:endParaRPr lang="en-AU"/>
        </a:p>
      </dgm:t>
    </dgm:pt>
    <dgm:pt modelId="{B8213EA2-696D-4577-B673-9895962C285E}" type="sibTrans" cxnId="{02565ED3-1640-4A0A-AD04-B33E2FD64BED}">
      <dgm:prSet/>
      <dgm:spPr/>
      <dgm:t>
        <a:bodyPr/>
        <a:lstStyle/>
        <a:p>
          <a:endParaRPr lang="en-AU"/>
        </a:p>
      </dgm:t>
    </dgm:pt>
    <dgm:pt modelId="{163799AF-F1A4-4ADD-A750-09875755D82C}">
      <dgm:prSet phldrT="[Text]"/>
      <dgm:spPr>
        <a:solidFill>
          <a:schemeClr val="accent6">
            <a:lumMod val="60000"/>
            <a:lumOff val="40000"/>
            <a:alpha val="90000"/>
          </a:schemeClr>
        </a:solidFill>
        <a:ln>
          <a:noFill/>
        </a:ln>
      </dgm:spPr>
      <dgm:t>
        <a:bodyPr/>
        <a:lstStyle/>
        <a:p>
          <a:r>
            <a:rPr lang="en-AU" dirty="0"/>
            <a:t>Create Job</a:t>
          </a:r>
        </a:p>
      </dgm:t>
    </dgm:pt>
    <dgm:pt modelId="{D495711D-3CEE-4A80-B5AC-0D961FFE4E54}" type="parTrans" cxnId="{01919EA1-ADD2-4A89-98DC-57B94BBC1EC4}">
      <dgm:prSet/>
      <dgm:spPr/>
      <dgm:t>
        <a:bodyPr/>
        <a:lstStyle/>
        <a:p>
          <a:endParaRPr lang="en-AU"/>
        </a:p>
      </dgm:t>
    </dgm:pt>
    <dgm:pt modelId="{185FC1A9-6621-4658-8780-ACE66FA52C30}" type="sibTrans" cxnId="{01919EA1-ADD2-4A89-98DC-57B94BBC1EC4}">
      <dgm:prSet/>
      <dgm:spPr/>
      <dgm:t>
        <a:bodyPr/>
        <a:lstStyle/>
        <a:p>
          <a:endParaRPr lang="en-AU"/>
        </a:p>
      </dgm:t>
    </dgm:pt>
    <dgm:pt modelId="{083288C3-752F-4F6D-B87F-CF7956DBF8F5}">
      <dgm:prSet phldrT="[Text]"/>
      <dgm:spPr>
        <a:solidFill>
          <a:srgbClr val="32724A"/>
        </a:solidFill>
      </dgm:spPr>
      <dgm:t>
        <a:bodyPr/>
        <a:lstStyle/>
        <a:p>
          <a:r>
            <a:rPr lang="en-AU" dirty="0"/>
            <a:t>Toog</a:t>
          </a:r>
        </a:p>
      </dgm:t>
    </dgm:pt>
    <dgm:pt modelId="{CB76E2FF-D9B6-4938-ADE0-E57236DBCBA3}" type="parTrans" cxnId="{77DD4803-F0C0-45D4-B19A-1A165C1EF60A}">
      <dgm:prSet/>
      <dgm:spPr/>
      <dgm:t>
        <a:bodyPr/>
        <a:lstStyle/>
        <a:p>
          <a:endParaRPr lang="en-AU"/>
        </a:p>
      </dgm:t>
    </dgm:pt>
    <dgm:pt modelId="{A70C38BD-67AD-4DEF-A344-BC5029262D90}" type="sibTrans" cxnId="{77DD4803-F0C0-45D4-B19A-1A165C1EF60A}">
      <dgm:prSet/>
      <dgm:spPr/>
      <dgm:t>
        <a:bodyPr/>
        <a:lstStyle/>
        <a:p>
          <a:endParaRPr lang="en-AU"/>
        </a:p>
      </dgm:t>
    </dgm:pt>
    <dgm:pt modelId="{F568F41C-32B9-482F-93C8-2C7E62BCCDE1}">
      <dgm:prSet phldrT="[Text]"/>
      <dgm:spPr>
        <a:solidFill>
          <a:schemeClr val="accent6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AU" dirty="0"/>
            <a:t>Create drawing</a:t>
          </a:r>
        </a:p>
      </dgm:t>
    </dgm:pt>
    <dgm:pt modelId="{124B52F2-71F1-486B-87F6-9C00A40348F8}" type="parTrans" cxnId="{6B70EA79-45A2-48EE-A1E4-52DD54DE04F0}">
      <dgm:prSet/>
      <dgm:spPr/>
      <dgm:t>
        <a:bodyPr/>
        <a:lstStyle/>
        <a:p>
          <a:endParaRPr lang="en-AU"/>
        </a:p>
      </dgm:t>
    </dgm:pt>
    <dgm:pt modelId="{12985AE4-3348-42B3-B85A-5414680943AD}" type="sibTrans" cxnId="{6B70EA79-45A2-48EE-A1E4-52DD54DE04F0}">
      <dgm:prSet/>
      <dgm:spPr/>
      <dgm:t>
        <a:bodyPr/>
        <a:lstStyle/>
        <a:p>
          <a:endParaRPr lang="en-AU"/>
        </a:p>
      </dgm:t>
    </dgm:pt>
    <dgm:pt modelId="{00570E2D-4E11-4CC8-9296-D936463F4202}">
      <dgm:prSet phldrT="[Text]"/>
      <dgm:spPr>
        <a:solidFill>
          <a:schemeClr val="accent6">
            <a:lumMod val="75000"/>
            <a:alpha val="90000"/>
          </a:schemeClr>
        </a:solidFill>
        <a:ln>
          <a:noFill/>
        </a:ln>
      </dgm:spPr>
      <dgm:t>
        <a:bodyPr/>
        <a:lstStyle/>
        <a:p>
          <a:r>
            <a:rPr lang="en-AU" dirty="0"/>
            <a:t>Import CSV</a:t>
          </a:r>
        </a:p>
      </dgm:t>
    </dgm:pt>
    <dgm:pt modelId="{A8B2C1EC-F591-4981-808B-0E046D2B95CD}" type="parTrans" cxnId="{8404E8F3-8080-4CED-96D5-E76B572A14B0}">
      <dgm:prSet/>
      <dgm:spPr/>
      <dgm:t>
        <a:bodyPr/>
        <a:lstStyle/>
        <a:p>
          <a:endParaRPr lang="en-AU"/>
        </a:p>
      </dgm:t>
    </dgm:pt>
    <dgm:pt modelId="{C77E5B57-D9D9-4BB2-8D98-45DCB1AABD6E}" type="sibTrans" cxnId="{8404E8F3-8080-4CED-96D5-E76B572A14B0}">
      <dgm:prSet/>
      <dgm:spPr/>
      <dgm:t>
        <a:bodyPr/>
        <a:lstStyle/>
        <a:p>
          <a:endParaRPr lang="en-AU"/>
        </a:p>
      </dgm:t>
    </dgm:pt>
    <dgm:pt modelId="{91E70853-8638-479C-A983-7D43664F39CD}">
      <dgm:prSet phldrT="[Text]"/>
      <dgm:spPr>
        <a:solidFill>
          <a:srgbClr val="32724A"/>
        </a:solidFill>
      </dgm:spPr>
      <dgm:t>
        <a:bodyPr/>
        <a:lstStyle/>
        <a:p>
          <a:r>
            <a:rPr lang="en-AU" dirty="0"/>
            <a:t>Toog</a:t>
          </a:r>
        </a:p>
      </dgm:t>
    </dgm:pt>
    <dgm:pt modelId="{DD0B11D1-54B5-4D09-A094-0E5FD1DA0D0E}" type="parTrans" cxnId="{8992C68F-9371-40A5-8289-CACBC1170253}">
      <dgm:prSet/>
      <dgm:spPr/>
      <dgm:t>
        <a:bodyPr/>
        <a:lstStyle/>
        <a:p>
          <a:endParaRPr lang="en-AU"/>
        </a:p>
      </dgm:t>
    </dgm:pt>
    <dgm:pt modelId="{D5B84AD8-6AF0-492F-A978-917B43B4C371}" type="sibTrans" cxnId="{8992C68F-9371-40A5-8289-CACBC1170253}">
      <dgm:prSet/>
      <dgm:spPr/>
      <dgm:t>
        <a:bodyPr/>
        <a:lstStyle/>
        <a:p>
          <a:endParaRPr lang="en-AU"/>
        </a:p>
      </dgm:t>
    </dgm:pt>
    <dgm:pt modelId="{405A7C5E-925E-4765-8746-DE8C2249A625}">
      <dgm:prSet phldrT="[Text]"/>
      <dgm:spPr>
        <a:solidFill>
          <a:schemeClr val="accent6">
            <a:lumMod val="50000"/>
            <a:alpha val="90000"/>
          </a:schemeClr>
        </a:solidFill>
        <a:ln>
          <a:noFill/>
        </a:ln>
      </dgm:spPr>
      <dgm:t>
        <a:bodyPr/>
        <a:lstStyle/>
        <a:p>
          <a:r>
            <a:rPr lang="en-AU" dirty="0"/>
            <a:t>Generate Quote</a:t>
          </a:r>
        </a:p>
      </dgm:t>
    </dgm:pt>
    <dgm:pt modelId="{1ED20C54-E700-4DE6-BF52-37C1CAAB471D}" type="parTrans" cxnId="{DE7D3AA9-81E1-40A8-AA36-BC2543CCAB16}">
      <dgm:prSet/>
      <dgm:spPr/>
      <dgm:t>
        <a:bodyPr/>
        <a:lstStyle/>
        <a:p>
          <a:endParaRPr lang="en-AU"/>
        </a:p>
      </dgm:t>
    </dgm:pt>
    <dgm:pt modelId="{348B32A4-B298-4E66-8FB4-66E197733BA8}" type="sibTrans" cxnId="{DE7D3AA9-81E1-40A8-AA36-BC2543CCAB16}">
      <dgm:prSet/>
      <dgm:spPr/>
      <dgm:t>
        <a:bodyPr/>
        <a:lstStyle/>
        <a:p>
          <a:endParaRPr lang="en-AU"/>
        </a:p>
      </dgm:t>
    </dgm:pt>
    <dgm:pt modelId="{BBDA8B5D-45AC-42E7-9264-CC0E1B13E72D}" type="pres">
      <dgm:prSet presAssocID="{5D51F862-98D6-4B78-A336-69B66C8EB6F3}" presName="theList" presStyleCnt="0">
        <dgm:presLayoutVars>
          <dgm:dir/>
          <dgm:animLvl val="lvl"/>
          <dgm:resizeHandles val="exact"/>
        </dgm:presLayoutVars>
      </dgm:prSet>
      <dgm:spPr/>
    </dgm:pt>
    <dgm:pt modelId="{B654D671-DBF4-4D6A-A487-285A4E2470C7}" type="pres">
      <dgm:prSet presAssocID="{978DD662-F86A-4784-898B-3842AEE10296}" presName="compNode" presStyleCnt="0"/>
      <dgm:spPr/>
    </dgm:pt>
    <dgm:pt modelId="{AA38DE43-8290-4474-9B77-7F26A632C6D9}" type="pres">
      <dgm:prSet presAssocID="{978DD662-F86A-4784-898B-3842AEE10296}" presName="noGeometry" presStyleCnt="0"/>
      <dgm:spPr/>
    </dgm:pt>
    <dgm:pt modelId="{7591CA1D-7495-4327-AC65-108EE2F170B2}" type="pres">
      <dgm:prSet presAssocID="{978DD662-F86A-4784-898B-3842AEE10296}" presName="childTextVisible" presStyleLbl="bgAccFollowNode1" presStyleIdx="0" presStyleCnt="5">
        <dgm:presLayoutVars>
          <dgm:bulletEnabled val="1"/>
        </dgm:presLayoutVars>
      </dgm:prSet>
      <dgm:spPr/>
    </dgm:pt>
    <dgm:pt modelId="{8F54FF25-85F1-4D8B-8C11-75A5122CEF51}" type="pres">
      <dgm:prSet presAssocID="{978DD662-F86A-4784-898B-3842AEE10296}" presName="childTextHidden" presStyleLbl="bgAccFollowNode1" presStyleIdx="0" presStyleCnt="5"/>
      <dgm:spPr/>
    </dgm:pt>
    <dgm:pt modelId="{80703EEF-70AE-4B75-96D8-0D92E1733024}" type="pres">
      <dgm:prSet presAssocID="{978DD662-F86A-4784-898B-3842AEE10296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6390FDED-4DE6-4FD1-AD4F-423E634B164E}" type="pres">
      <dgm:prSet presAssocID="{978DD662-F86A-4784-898B-3842AEE10296}" presName="aSpace" presStyleCnt="0"/>
      <dgm:spPr/>
    </dgm:pt>
    <dgm:pt modelId="{8ABB2CEB-6CCC-4400-9855-ACF83AD2A6F6}" type="pres">
      <dgm:prSet presAssocID="{8DC6C371-D06C-4320-AC22-56ABD7072BEB}" presName="compNode" presStyleCnt="0"/>
      <dgm:spPr/>
    </dgm:pt>
    <dgm:pt modelId="{F5C2D963-C9B8-4DA7-8180-3A2D6E81E839}" type="pres">
      <dgm:prSet presAssocID="{8DC6C371-D06C-4320-AC22-56ABD7072BEB}" presName="noGeometry" presStyleCnt="0"/>
      <dgm:spPr/>
    </dgm:pt>
    <dgm:pt modelId="{A2528EB8-04D6-4E81-978E-FCD9835072AC}" type="pres">
      <dgm:prSet presAssocID="{8DC6C371-D06C-4320-AC22-56ABD7072BEB}" presName="childTextVisible" presStyleLbl="bgAccFollowNode1" presStyleIdx="1" presStyleCnt="5">
        <dgm:presLayoutVars>
          <dgm:bulletEnabled val="1"/>
        </dgm:presLayoutVars>
      </dgm:prSet>
      <dgm:spPr/>
    </dgm:pt>
    <dgm:pt modelId="{C15A7C30-256A-487A-8A45-CFBB646D43F6}" type="pres">
      <dgm:prSet presAssocID="{8DC6C371-D06C-4320-AC22-56ABD7072BEB}" presName="childTextHidden" presStyleLbl="bgAccFollowNode1" presStyleIdx="1" presStyleCnt="5"/>
      <dgm:spPr/>
    </dgm:pt>
    <dgm:pt modelId="{AF6F6167-40B1-4E41-8F80-3A4F5CBE645B}" type="pres">
      <dgm:prSet presAssocID="{8DC6C371-D06C-4320-AC22-56ABD7072BEB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D18DD78C-B768-44A2-AC0C-C6F0E6883108}" type="pres">
      <dgm:prSet presAssocID="{8DC6C371-D06C-4320-AC22-56ABD7072BEB}" presName="aSpace" presStyleCnt="0"/>
      <dgm:spPr/>
    </dgm:pt>
    <dgm:pt modelId="{2F98C3B6-897D-4036-8FF0-5641C013F984}" type="pres">
      <dgm:prSet presAssocID="{9C94EA9F-EB08-4436-909D-610437AD138E}" presName="compNode" presStyleCnt="0"/>
      <dgm:spPr/>
    </dgm:pt>
    <dgm:pt modelId="{CA154C9A-CF15-47CF-B211-EC434BB9B4EB}" type="pres">
      <dgm:prSet presAssocID="{9C94EA9F-EB08-4436-909D-610437AD138E}" presName="noGeometry" presStyleCnt="0"/>
      <dgm:spPr/>
    </dgm:pt>
    <dgm:pt modelId="{BC6689C7-BE9E-4B81-AAD3-3F7A13FAC224}" type="pres">
      <dgm:prSet presAssocID="{9C94EA9F-EB08-4436-909D-610437AD138E}" presName="childTextVisible" presStyleLbl="bgAccFollowNode1" presStyleIdx="2" presStyleCnt="5">
        <dgm:presLayoutVars>
          <dgm:bulletEnabled val="1"/>
        </dgm:presLayoutVars>
      </dgm:prSet>
      <dgm:spPr/>
    </dgm:pt>
    <dgm:pt modelId="{087AD404-4E12-4D46-BCB8-27730FEDEB12}" type="pres">
      <dgm:prSet presAssocID="{9C94EA9F-EB08-4436-909D-610437AD138E}" presName="childTextHidden" presStyleLbl="bgAccFollowNode1" presStyleIdx="2" presStyleCnt="5"/>
      <dgm:spPr/>
    </dgm:pt>
    <dgm:pt modelId="{61D06E16-CF01-4063-9F1C-67E05FE27303}" type="pres">
      <dgm:prSet presAssocID="{9C94EA9F-EB08-4436-909D-610437AD138E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54820DB1-0BE3-465B-95E6-ADB54CF32B32}" type="pres">
      <dgm:prSet presAssocID="{9C94EA9F-EB08-4436-909D-610437AD138E}" presName="aSpace" presStyleCnt="0"/>
      <dgm:spPr/>
    </dgm:pt>
    <dgm:pt modelId="{E4C83507-EA5B-48A0-A34A-563111941E8D}" type="pres">
      <dgm:prSet presAssocID="{083288C3-752F-4F6D-B87F-CF7956DBF8F5}" presName="compNode" presStyleCnt="0"/>
      <dgm:spPr/>
    </dgm:pt>
    <dgm:pt modelId="{41B5D557-F695-4C6E-89F0-892730A1D143}" type="pres">
      <dgm:prSet presAssocID="{083288C3-752F-4F6D-B87F-CF7956DBF8F5}" presName="noGeometry" presStyleCnt="0"/>
      <dgm:spPr/>
    </dgm:pt>
    <dgm:pt modelId="{3EBA8CB5-2B82-45E7-9FB1-6FD76F91B46C}" type="pres">
      <dgm:prSet presAssocID="{083288C3-752F-4F6D-B87F-CF7956DBF8F5}" presName="childTextVisible" presStyleLbl="bgAccFollowNode1" presStyleIdx="3" presStyleCnt="5" custLinFactNeighborY="-651">
        <dgm:presLayoutVars>
          <dgm:bulletEnabled val="1"/>
        </dgm:presLayoutVars>
      </dgm:prSet>
      <dgm:spPr/>
    </dgm:pt>
    <dgm:pt modelId="{DF5D8E03-B0D7-4040-AD79-E32558DD29F6}" type="pres">
      <dgm:prSet presAssocID="{083288C3-752F-4F6D-B87F-CF7956DBF8F5}" presName="childTextHidden" presStyleLbl="bgAccFollowNode1" presStyleIdx="3" presStyleCnt="5"/>
      <dgm:spPr/>
    </dgm:pt>
    <dgm:pt modelId="{376410B2-DC12-4D57-B00C-0A4628C0F4D4}" type="pres">
      <dgm:prSet presAssocID="{083288C3-752F-4F6D-B87F-CF7956DBF8F5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BB616892-3659-48B7-9426-C058AE879367}" type="pres">
      <dgm:prSet presAssocID="{083288C3-752F-4F6D-B87F-CF7956DBF8F5}" presName="aSpace" presStyleCnt="0"/>
      <dgm:spPr/>
    </dgm:pt>
    <dgm:pt modelId="{CDF9B731-6D73-432A-93FB-E764D6A884EC}" type="pres">
      <dgm:prSet presAssocID="{91E70853-8638-479C-A983-7D43664F39CD}" presName="compNode" presStyleCnt="0"/>
      <dgm:spPr/>
    </dgm:pt>
    <dgm:pt modelId="{72315D4C-B02D-461B-B024-18F57E1BB082}" type="pres">
      <dgm:prSet presAssocID="{91E70853-8638-479C-A983-7D43664F39CD}" presName="noGeometry" presStyleCnt="0"/>
      <dgm:spPr/>
    </dgm:pt>
    <dgm:pt modelId="{5DE75D18-40C3-4D32-8C53-A425A88AF673}" type="pres">
      <dgm:prSet presAssocID="{91E70853-8638-479C-A983-7D43664F39CD}" presName="childTextVisible" presStyleLbl="bgAccFollowNode1" presStyleIdx="4" presStyleCnt="5">
        <dgm:presLayoutVars>
          <dgm:bulletEnabled val="1"/>
        </dgm:presLayoutVars>
      </dgm:prSet>
      <dgm:spPr/>
    </dgm:pt>
    <dgm:pt modelId="{F4C81CA2-5EBD-44E7-9EEC-16E142E2D698}" type="pres">
      <dgm:prSet presAssocID="{91E70853-8638-479C-A983-7D43664F39CD}" presName="childTextHidden" presStyleLbl="bgAccFollowNode1" presStyleIdx="4" presStyleCnt="5"/>
      <dgm:spPr/>
    </dgm:pt>
    <dgm:pt modelId="{A217724B-D673-4FE4-B18F-C58186D9ACAF}" type="pres">
      <dgm:prSet presAssocID="{91E70853-8638-479C-A983-7D43664F39CD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77DD4803-F0C0-45D4-B19A-1A165C1EF60A}" srcId="{5D51F862-98D6-4B78-A336-69B66C8EB6F3}" destId="{083288C3-752F-4F6D-B87F-CF7956DBF8F5}" srcOrd="3" destOrd="0" parTransId="{CB76E2FF-D9B6-4938-ADE0-E57236DBCBA3}" sibTransId="{A70C38BD-67AD-4DEF-A344-BC5029262D90}"/>
    <dgm:cxn modelId="{7D9A3106-F6D3-4AC9-AD42-97E94D02F867}" srcId="{8DC6C371-D06C-4320-AC22-56ABD7072BEB}" destId="{33DB4E03-6CD1-4F4E-A400-0BA68C664A91}" srcOrd="0" destOrd="0" parTransId="{A11631CD-83F7-46A2-9EC2-DDDE2CA40B4E}" sibTransId="{00418468-1F96-4F98-B221-D1CD6DDD72CF}"/>
    <dgm:cxn modelId="{6247911C-6059-487A-B5E0-8791B1F76512}" type="presOf" srcId="{F568F41C-32B9-482F-93C8-2C7E62BCCDE1}" destId="{8F54FF25-85F1-4D8B-8C11-75A5122CEF51}" srcOrd="1" destOrd="0" presId="urn:microsoft.com/office/officeart/2005/8/layout/hProcess6"/>
    <dgm:cxn modelId="{50EB2C22-92D7-41D8-8F0D-5960D38A7D19}" type="presOf" srcId="{405A7C5E-925E-4765-8746-DE8C2249A625}" destId="{F4C81CA2-5EBD-44E7-9EEC-16E142E2D698}" srcOrd="1" destOrd="0" presId="urn:microsoft.com/office/officeart/2005/8/layout/hProcess6"/>
    <dgm:cxn modelId="{E9E51131-31AD-4DCD-A5D8-47350DECAD22}" type="presOf" srcId="{5D51F862-98D6-4B78-A336-69B66C8EB6F3}" destId="{BBDA8B5D-45AC-42E7-9264-CC0E1B13E72D}" srcOrd="0" destOrd="0" presId="urn:microsoft.com/office/officeart/2005/8/layout/hProcess6"/>
    <dgm:cxn modelId="{B7E1303A-1387-4B79-902E-86A2D5430707}" type="presOf" srcId="{9C94EA9F-EB08-4436-909D-610437AD138E}" destId="{61D06E16-CF01-4063-9F1C-67E05FE27303}" srcOrd="0" destOrd="0" presId="urn:microsoft.com/office/officeart/2005/8/layout/hProcess6"/>
    <dgm:cxn modelId="{668CCF65-280B-44C9-8FF7-D7796D0F9479}" type="presOf" srcId="{978DD662-F86A-4784-898B-3842AEE10296}" destId="{80703EEF-70AE-4B75-96D8-0D92E1733024}" srcOrd="0" destOrd="0" presId="urn:microsoft.com/office/officeart/2005/8/layout/hProcess6"/>
    <dgm:cxn modelId="{7D86A346-0823-4C5D-96BE-3A2F6B2A296E}" srcId="{5D51F862-98D6-4B78-A336-69B66C8EB6F3}" destId="{978DD662-F86A-4784-898B-3842AEE10296}" srcOrd="0" destOrd="0" parTransId="{1505B54D-64AC-4D23-B44A-7D126B061A8D}" sibTransId="{873E999A-D0C4-4090-992B-1EF6ABCFADF8}"/>
    <dgm:cxn modelId="{7B553052-1353-4D65-8A5E-BDB9E19CA858}" type="presOf" srcId="{8DC6C371-D06C-4320-AC22-56ABD7072BEB}" destId="{AF6F6167-40B1-4E41-8F80-3A4F5CBE645B}" srcOrd="0" destOrd="0" presId="urn:microsoft.com/office/officeart/2005/8/layout/hProcess6"/>
    <dgm:cxn modelId="{15BFC355-E048-4A30-841B-F02E779E5623}" type="presOf" srcId="{00570E2D-4E11-4CC8-9296-D936463F4202}" destId="{3EBA8CB5-2B82-45E7-9FB1-6FD76F91B46C}" srcOrd="0" destOrd="0" presId="urn:microsoft.com/office/officeart/2005/8/layout/hProcess6"/>
    <dgm:cxn modelId="{8C86AF77-F9B9-45F4-B2BF-5C8E71702972}" type="presOf" srcId="{33DB4E03-6CD1-4F4E-A400-0BA68C664A91}" destId="{C15A7C30-256A-487A-8A45-CFBB646D43F6}" srcOrd="1" destOrd="0" presId="urn:microsoft.com/office/officeart/2005/8/layout/hProcess6"/>
    <dgm:cxn modelId="{6B70EA79-45A2-48EE-A1E4-52DD54DE04F0}" srcId="{978DD662-F86A-4784-898B-3842AEE10296}" destId="{F568F41C-32B9-482F-93C8-2C7E62BCCDE1}" srcOrd="0" destOrd="0" parTransId="{124B52F2-71F1-486B-87F6-9C00A40348F8}" sibTransId="{12985AE4-3348-42B3-B85A-5414680943AD}"/>
    <dgm:cxn modelId="{A9FC0D5A-5769-4697-AE74-94FAC009B332}" type="presOf" srcId="{163799AF-F1A4-4ADD-A750-09875755D82C}" destId="{BC6689C7-BE9E-4B81-AAD3-3F7A13FAC224}" srcOrd="0" destOrd="0" presId="urn:microsoft.com/office/officeart/2005/8/layout/hProcess6"/>
    <dgm:cxn modelId="{089A9787-F87F-4B5D-8FFC-0D6D3DB58718}" type="presOf" srcId="{91E70853-8638-479C-A983-7D43664F39CD}" destId="{A217724B-D673-4FE4-B18F-C58186D9ACAF}" srcOrd="0" destOrd="0" presId="urn:microsoft.com/office/officeart/2005/8/layout/hProcess6"/>
    <dgm:cxn modelId="{B4F4A38A-B367-4349-BF73-46100AF2599C}" type="presOf" srcId="{163799AF-F1A4-4ADD-A750-09875755D82C}" destId="{087AD404-4E12-4D46-BCB8-27730FEDEB12}" srcOrd="1" destOrd="0" presId="urn:microsoft.com/office/officeart/2005/8/layout/hProcess6"/>
    <dgm:cxn modelId="{8992C68F-9371-40A5-8289-CACBC1170253}" srcId="{5D51F862-98D6-4B78-A336-69B66C8EB6F3}" destId="{91E70853-8638-479C-A983-7D43664F39CD}" srcOrd="4" destOrd="0" parTransId="{DD0B11D1-54B5-4D09-A094-0E5FD1DA0D0E}" sibTransId="{D5B84AD8-6AF0-492F-A978-917B43B4C371}"/>
    <dgm:cxn modelId="{633D679A-BA8F-48F4-91C7-4C2A53FFC1C1}" type="presOf" srcId="{33DB4E03-6CD1-4F4E-A400-0BA68C664A91}" destId="{A2528EB8-04D6-4E81-978E-FCD9835072AC}" srcOrd="0" destOrd="0" presId="urn:microsoft.com/office/officeart/2005/8/layout/hProcess6"/>
    <dgm:cxn modelId="{0FC0809C-EA8B-45B7-A922-3AF271B1BF6A}" type="presOf" srcId="{F568F41C-32B9-482F-93C8-2C7E62BCCDE1}" destId="{7591CA1D-7495-4327-AC65-108EE2F170B2}" srcOrd="0" destOrd="0" presId="urn:microsoft.com/office/officeart/2005/8/layout/hProcess6"/>
    <dgm:cxn modelId="{01919EA1-ADD2-4A89-98DC-57B94BBC1EC4}" srcId="{9C94EA9F-EB08-4436-909D-610437AD138E}" destId="{163799AF-F1A4-4ADD-A750-09875755D82C}" srcOrd="0" destOrd="0" parTransId="{D495711D-3CEE-4A80-B5AC-0D961FFE4E54}" sibTransId="{185FC1A9-6621-4658-8780-ACE66FA52C30}"/>
    <dgm:cxn modelId="{DE7D3AA9-81E1-40A8-AA36-BC2543CCAB16}" srcId="{91E70853-8638-479C-A983-7D43664F39CD}" destId="{405A7C5E-925E-4765-8746-DE8C2249A625}" srcOrd="0" destOrd="0" parTransId="{1ED20C54-E700-4DE6-BF52-37C1CAAB471D}" sibTransId="{348B32A4-B298-4E66-8FB4-66E197733BA8}"/>
    <dgm:cxn modelId="{B0C659BA-0AAA-4989-B2A8-15CBB80FEB98}" type="presOf" srcId="{405A7C5E-925E-4765-8746-DE8C2249A625}" destId="{5DE75D18-40C3-4D32-8C53-A425A88AF673}" srcOrd="0" destOrd="0" presId="urn:microsoft.com/office/officeart/2005/8/layout/hProcess6"/>
    <dgm:cxn modelId="{4A87BACF-9866-4031-B15C-C4E7F3D171D3}" type="presOf" srcId="{00570E2D-4E11-4CC8-9296-D936463F4202}" destId="{DF5D8E03-B0D7-4040-AD79-E32558DD29F6}" srcOrd="1" destOrd="0" presId="urn:microsoft.com/office/officeart/2005/8/layout/hProcess6"/>
    <dgm:cxn modelId="{02565ED3-1640-4A0A-AD04-B33E2FD64BED}" srcId="{5D51F862-98D6-4B78-A336-69B66C8EB6F3}" destId="{9C94EA9F-EB08-4436-909D-610437AD138E}" srcOrd="2" destOrd="0" parTransId="{F3C9EA85-8328-4BF0-B9D7-9399BCDDBE8C}" sibTransId="{B8213EA2-696D-4577-B673-9895962C285E}"/>
    <dgm:cxn modelId="{F0E94FE2-DCDA-4980-97E1-5CA6C406C7ED}" srcId="{5D51F862-98D6-4B78-A336-69B66C8EB6F3}" destId="{8DC6C371-D06C-4320-AC22-56ABD7072BEB}" srcOrd="1" destOrd="0" parTransId="{6476D1BA-1FDA-4C57-942B-37CABC7875CE}" sibTransId="{959C49EA-EA12-4F5C-BDEA-A4A3577EC2E3}"/>
    <dgm:cxn modelId="{10C42CE7-7D6C-4B8B-8713-DCDDB0406722}" type="presOf" srcId="{083288C3-752F-4F6D-B87F-CF7956DBF8F5}" destId="{376410B2-DC12-4D57-B00C-0A4628C0F4D4}" srcOrd="0" destOrd="0" presId="urn:microsoft.com/office/officeart/2005/8/layout/hProcess6"/>
    <dgm:cxn modelId="{8404E8F3-8080-4CED-96D5-E76B572A14B0}" srcId="{083288C3-752F-4F6D-B87F-CF7956DBF8F5}" destId="{00570E2D-4E11-4CC8-9296-D936463F4202}" srcOrd="0" destOrd="0" parTransId="{A8B2C1EC-F591-4981-808B-0E046D2B95CD}" sibTransId="{C77E5B57-D9D9-4BB2-8D98-45DCB1AABD6E}"/>
    <dgm:cxn modelId="{6D8D4933-4EF0-4E69-993C-2A552326ACDF}" type="presParOf" srcId="{BBDA8B5D-45AC-42E7-9264-CC0E1B13E72D}" destId="{B654D671-DBF4-4D6A-A487-285A4E2470C7}" srcOrd="0" destOrd="0" presId="urn:microsoft.com/office/officeart/2005/8/layout/hProcess6"/>
    <dgm:cxn modelId="{185EC554-6E6C-468D-8FDF-D4B5E13EA032}" type="presParOf" srcId="{B654D671-DBF4-4D6A-A487-285A4E2470C7}" destId="{AA38DE43-8290-4474-9B77-7F26A632C6D9}" srcOrd="0" destOrd="0" presId="urn:microsoft.com/office/officeart/2005/8/layout/hProcess6"/>
    <dgm:cxn modelId="{1B4631E8-5079-4B3C-8F48-8E2987427D95}" type="presParOf" srcId="{B654D671-DBF4-4D6A-A487-285A4E2470C7}" destId="{7591CA1D-7495-4327-AC65-108EE2F170B2}" srcOrd="1" destOrd="0" presId="urn:microsoft.com/office/officeart/2005/8/layout/hProcess6"/>
    <dgm:cxn modelId="{094DB74F-EE41-45BA-9A0C-E14E7A16CDF8}" type="presParOf" srcId="{B654D671-DBF4-4D6A-A487-285A4E2470C7}" destId="{8F54FF25-85F1-4D8B-8C11-75A5122CEF51}" srcOrd="2" destOrd="0" presId="urn:microsoft.com/office/officeart/2005/8/layout/hProcess6"/>
    <dgm:cxn modelId="{6C29D502-4231-4CDB-9830-E0F692AA6C1C}" type="presParOf" srcId="{B654D671-DBF4-4D6A-A487-285A4E2470C7}" destId="{80703EEF-70AE-4B75-96D8-0D92E1733024}" srcOrd="3" destOrd="0" presId="urn:microsoft.com/office/officeart/2005/8/layout/hProcess6"/>
    <dgm:cxn modelId="{B2318842-C7D0-4282-BF54-F38FC71AA59B}" type="presParOf" srcId="{BBDA8B5D-45AC-42E7-9264-CC0E1B13E72D}" destId="{6390FDED-4DE6-4FD1-AD4F-423E634B164E}" srcOrd="1" destOrd="0" presId="urn:microsoft.com/office/officeart/2005/8/layout/hProcess6"/>
    <dgm:cxn modelId="{7C096967-7192-4053-8D4A-D87DBED766BA}" type="presParOf" srcId="{BBDA8B5D-45AC-42E7-9264-CC0E1B13E72D}" destId="{8ABB2CEB-6CCC-4400-9855-ACF83AD2A6F6}" srcOrd="2" destOrd="0" presId="urn:microsoft.com/office/officeart/2005/8/layout/hProcess6"/>
    <dgm:cxn modelId="{BB3F435A-380B-4E3E-B946-198223EDD06C}" type="presParOf" srcId="{8ABB2CEB-6CCC-4400-9855-ACF83AD2A6F6}" destId="{F5C2D963-C9B8-4DA7-8180-3A2D6E81E839}" srcOrd="0" destOrd="0" presId="urn:microsoft.com/office/officeart/2005/8/layout/hProcess6"/>
    <dgm:cxn modelId="{18B4AAEF-0A80-40B4-93B0-FCEE9AB37AD9}" type="presParOf" srcId="{8ABB2CEB-6CCC-4400-9855-ACF83AD2A6F6}" destId="{A2528EB8-04D6-4E81-978E-FCD9835072AC}" srcOrd="1" destOrd="0" presId="urn:microsoft.com/office/officeart/2005/8/layout/hProcess6"/>
    <dgm:cxn modelId="{0C01D656-C08C-4FCA-95F0-CF4BFE699176}" type="presParOf" srcId="{8ABB2CEB-6CCC-4400-9855-ACF83AD2A6F6}" destId="{C15A7C30-256A-487A-8A45-CFBB646D43F6}" srcOrd="2" destOrd="0" presId="urn:microsoft.com/office/officeart/2005/8/layout/hProcess6"/>
    <dgm:cxn modelId="{E1CF7843-1AFB-4AF5-AED9-AC155F281175}" type="presParOf" srcId="{8ABB2CEB-6CCC-4400-9855-ACF83AD2A6F6}" destId="{AF6F6167-40B1-4E41-8F80-3A4F5CBE645B}" srcOrd="3" destOrd="0" presId="urn:microsoft.com/office/officeart/2005/8/layout/hProcess6"/>
    <dgm:cxn modelId="{BDC60891-FCDE-4251-9A08-F261ABA6166C}" type="presParOf" srcId="{BBDA8B5D-45AC-42E7-9264-CC0E1B13E72D}" destId="{D18DD78C-B768-44A2-AC0C-C6F0E6883108}" srcOrd="3" destOrd="0" presId="urn:microsoft.com/office/officeart/2005/8/layout/hProcess6"/>
    <dgm:cxn modelId="{F9D15AFB-0E47-403C-8AD2-1F360A8E7484}" type="presParOf" srcId="{BBDA8B5D-45AC-42E7-9264-CC0E1B13E72D}" destId="{2F98C3B6-897D-4036-8FF0-5641C013F984}" srcOrd="4" destOrd="0" presId="urn:microsoft.com/office/officeart/2005/8/layout/hProcess6"/>
    <dgm:cxn modelId="{95EEF506-3764-4C5C-AA0D-42CDA5687DEB}" type="presParOf" srcId="{2F98C3B6-897D-4036-8FF0-5641C013F984}" destId="{CA154C9A-CF15-47CF-B211-EC434BB9B4EB}" srcOrd="0" destOrd="0" presId="urn:microsoft.com/office/officeart/2005/8/layout/hProcess6"/>
    <dgm:cxn modelId="{CC069BF8-8AD6-4DD7-B3BF-E8228176F213}" type="presParOf" srcId="{2F98C3B6-897D-4036-8FF0-5641C013F984}" destId="{BC6689C7-BE9E-4B81-AAD3-3F7A13FAC224}" srcOrd="1" destOrd="0" presId="urn:microsoft.com/office/officeart/2005/8/layout/hProcess6"/>
    <dgm:cxn modelId="{8E987913-4344-42FE-B814-81264D6EE4E3}" type="presParOf" srcId="{2F98C3B6-897D-4036-8FF0-5641C013F984}" destId="{087AD404-4E12-4D46-BCB8-27730FEDEB12}" srcOrd="2" destOrd="0" presId="urn:microsoft.com/office/officeart/2005/8/layout/hProcess6"/>
    <dgm:cxn modelId="{203EB3AB-70C1-4F60-BF68-7FF27BEA91B4}" type="presParOf" srcId="{2F98C3B6-897D-4036-8FF0-5641C013F984}" destId="{61D06E16-CF01-4063-9F1C-67E05FE27303}" srcOrd="3" destOrd="0" presId="urn:microsoft.com/office/officeart/2005/8/layout/hProcess6"/>
    <dgm:cxn modelId="{054B3739-E52D-4233-AE86-E53A9EFE0F0A}" type="presParOf" srcId="{BBDA8B5D-45AC-42E7-9264-CC0E1B13E72D}" destId="{54820DB1-0BE3-465B-95E6-ADB54CF32B32}" srcOrd="5" destOrd="0" presId="urn:microsoft.com/office/officeart/2005/8/layout/hProcess6"/>
    <dgm:cxn modelId="{6D68FFE9-6568-433E-AC29-675A4240E026}" type="presParOf" srcId="{BBDA8B5D-45AC-42E7-9264-CC0E1B13E72D}" destId="{E4C83507-EA5B-48A0-A34A-563111941E8D}" srcOrd="6" destOrd="0" presId="urn:microsoft.com/office/officeart/2005/8/layout/hProcess6"/>
    <dgm:cxn modelId="{FCC63853-6937-4089-A9CA-DF1062ABF26A}" type="presParOf" srcId="{E4C83507-EA5B-48A0-A34A-563111941E8D}" destId="{41B5D557-F695-4C6E-89F0-892730A1D143}" srcOrd="0" destOrd="0" presId="urn:microsoft.com/office/officeart/2005/8/layout/hProcess6"/>
    <dgm:cxn modelId="{89291A3D-B64C-4728-A05D-23E1BD6B3E85}" type="presParOf" srcId="{E4C83507-EA5B-48A0-A34A-563111941E8D}" destId="{3EBA8CB5-2B82-45E7-9FB1-6FD76F91B46C}" srcOrd="1" destOrd="0" presId="urn:microsoft.com/office/officeart/2005/8/layout/hProcess6"/>
    <dgm:cxn modelId="{BFF54800-889F-404B-9066-0C15D41908A1}" type="presParOf" srcId="{E4C83507-EA5B-48A0-A34A-563111941E8D}" destId="{DF5D8E03-B0D7-4040-AD79-E32558DD29F6}" srcOrd="2" destOrd="0" presId="urn:microsoft.com/office/officeart/2005/8/layout/hProcess6"/>
    <dgm:cxn modelId="{8BE41BA6-6492-4878-ADCB-D8E230DD9EC5}" type="presParOf" srcId="{E4C83507-EA5B-48A0-A34A-563111941E8D}" destId="{376410B2-DC12-4D57-B00C-0A4628C0F4D4}" srcOrd="3" destOrd="0" presId="urn:microsoft.com/office/officeart/2005/8/layout/hProcess6"/>
    <dgm:cxn modelId="{C44FFD41-B829-4762-B1E1-CE84D8B9DE6D}" type="presParOf" srcId="{BBDA8B5D-45AC-42E7-9264-CC0E1B13E72D}" destId="{BB616892-3659-48B7-9426-C058AE879367}" srcOrd="7" destOrd="0" presId="urn:microsoft.com/office/officeart/2005/8/layout/hProcess6"/>
    <dgm:cxn modelId="{D518BD61-F2B5-4AC6-9AD7-C93E425EDC6B}" type="presParOf" srcId="{BBDA8B5D-45AC-42E7-9264-CC0E1B13E72D}" destId="{CDF9B731-6D73-432A-93FB-E764D6A884EC}" srcOrd="8" destOrd="0" presId="urn:microsoft.com/office/officeart/2005/8/layout/hProcess6"/>
    <dgm:cxn modelId="{7EE2DD5E-72E3-4E36-A2F5-7FD8D08A0D2E}" type="presParOf" srcId="{CDF9B731-6D73-432A-93FB-E764D6A884EC}" destId="{72315D4C-B02D-461B-B024-18F57E1BB082}" srcOrd="0" destOrd="0" presId="urn:microsoft.com/office/officeart/2005/8/layout/hProcess6"/>
    <dgm:cxn modelId="{5E0386D6-63CC-417B-8765-C5DC1857EAA1}" type="presParOf" srcId="{CDF9B731-6D73-432A-93FB-E764D6A884EC}" destId="{5DE75D18-40C3-4D32-8C53-A425A88AF673}" srcOrd="1" destOrd="0" presId="urn:microsoft.com/office/officeart/2005/8/layout/hProcess6"/>
    <dgm:cxn modelId="{4EB91AB1-E050-46BD-9BDB-980BB87ADBC9}" type="presParOf" srcId="{CDF9B731-6D73-432A-93FB-E764D6A884EC}" destId="{F4C81CA2-5EBD-44E7-9EEC-16E142E2D698}" srcOrd="2" destOrd="0" presId="urn:microsoft.com/office/officeart/2005/8/layout/hProcess6"/>
    <dgm:cxn modelId="{2A017FED-05D1-4249-9EEE-3C392C659DDB}" type="presParOf" srcId="{CDF9B731-6D73-432A-93FB-E764D6A884EC}" destId="{A217724B-D673-4FE4-B18F-C58186D9ACAF}" srcOrd="3" destOrd="0" presId="urn:microsoft.com/office/officeart/2005/8/layout/hProcess6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D51F862-98D6-4B78-A336-69B66C8EB6F3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978DD662-F86A-4784-898B-3842AEE10296}">
      <dgm:prSet phldrT="[Text]"/>
      <dgm:spPr>
        <a:solidFill>
          <a:srgbClr val="0070C0"/>
        </a:solidFill>
      </dgm:spPr>
      <dgm:t>
        <a:bodyPr/>
        <a:lstStyle/>
        <a:p>
          <a:r>
            <a:rPr lang="en-AU" dirty="0"/>
            <a:t>CAD </a:t>
          </a:r>
        </a:p>
      </dgm:t>
    </dgm:pt>
    <dgm:pt modelId="{1505B54D-64AC-4D23-B44A-7D126B061A8D}" type="parTrans" cxnId="{7D86A346-0823-4C5D-96BE-3A2F6B2A296E}">
      <dgm:prSet/>
      <dgm:spPr/>
      <dgm:t>
        <a:bodyPr/>
        <a:lstStyle/>
        <a:p>
          <a:endParaRPr lang="en-AU"/>
        </a:p>
      </dgm:t>
    </dgm:pt>
    <dgm:pt modelId="{873E999A-D0C4-4090-992B-1EF6ABCFADF8}" type="sibTrans" cxnId="{7D86A346-0823-4C5D-96BE-3A2F6B2A296E}">
      <dgm:prSet/>
      <dgm:spPr/>
      <dgm:t>
        <a:bodyPr/>
        <a:lstStyle/>
        <a:p>
          <a:endParaRPr lang="en-AU"/>
        </a:p>
      </dgm:t>
    </dgm:pt>
    <dgm:pt modelId="{083288C3-752F-4F6D-B87F-CF7956DBF8F5}">
      <dgm:prSet phldrT="[Text]"/>
      <dgm:spPr>
        <a:solidFill>
          <a:srgbClr val="0070C0"/>
        </a:solidFill>
      </dgm:spPr>
      <dgm:t>
        <a:bodyPr/>
        <a:lstStyle/>
        <a:p>
          <a:r>
            <a:rPr lang="en-AU" dirty="0"/>
            <a:t>CAD</a:t>
          </a:r>
        </a:p>
      </dgm:t>
    </dgm:pt>
    <dgm:pt modelId="{CB76E2FF-D9B6-4938-ADE0-E57236DBCBA3}" type="parTrans" cxnId="{77DD4803-F0C0-45D4-B19A-1A165C1EF60A}">
      <dgm:prSet/>
      <dgm:spPr/>
      <dgm:t>
        <a:bodyPr/>
        <a:lstStyle/>
        <a:p>
          <a:endParaRPr lang="en-AU"/>
        </a:p>
      </dgm:t>
    </dgm:pt>
    <dgm:pt modelId="{A70C38BD-67AD-4DEF-A344-BC5029262D90}" type="sibTrans" cxnId="{77DD4803-F0C0-45D4-B19A-1A165C1EF60A}">
      <dgm:prSet/>
      <dgm:spPr/>
      <dgm:t>
        <a:bodyPr/>
        <a:lstStyle/>
        <a:p>
          <a:endParaRPr lang="en-AU"/>
        </a:p>
      </dgm:t>
    </dgm:pt>
    <dgm:pt modelId="{F568F41C-32B9-482F-93C8-2C7E62BCCDE1}">
      <dgm:prSet phldrT="[Text]"/>
      <dgm:spPr>
        <a:solidFill>
          <a:schemeClr val="accent6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AU" dirty="0"/>
            <a:t>Create drawing (picking an account) </a:t>
          </a:r>
        </a:p>
      </dgm:t>
    </dgm:pt>
    <dgm:pt modelId="{124B52F2-71F1-486B-87F6-9C00A40348F8}" type="parTrans" cxnId="{6B70EA79-45A2-48EE-A1E4-52DD54DE04F0}">
      <dgm:prSet/>
      <dgm:spPr/>
      <dgm:t>
        <a:bodyPr/>
        <a:lstStyle/>
        <a:p>
          <a:endParaRPr lang="en-AU"/>
        </a:p>
      </dgm:t>
    </dgm:pt>
    <dgm:pt modelId="{12985AE4-3348-42B3-B85A-5414680943AD}" type="sibTrans" cxnId="{6B70EA79-45A2-48EE-A1E4-52DD54DE04F0}">
      <dgm:prSet/>
      <dgm:spPr/>
      <dgm:t>
        <a:bodyPr/>
        <a:lstStyle/>
        <a:p>
          <a:endParaRPr lang="en-AU"/>
        </a:p>
      </dgm:t>
    </dgm:pt>
    <dgm:pt modelId="{91E70853-8638-479C-A983-7D43664F39CD}">
      <dgm:prSet phldrT="[Text]"/>
      <dgm:spPr>
        <a:solidFill>
          <a:srgbClr val="32724A"/>
        </a:solidFill>
      </dgm:spPr>
      <dgm:t>
        <a:bodyPr/>
        <a:lstStyle/>
        <a:p>
          <a:r>
            <a:rPr lang="en-AU" dirty="0"/>
            <a:t>Toog</a:t>
          </a:r>
        </a:p>
      </dgm:t>
    </dgm:pt>
    <dgm:pt modelId="{DD0B11D1-54B5-4D09-A094-0E5FD1DA0D0E}" type="parTrans" cxnId="{8992C68F-9371-40A5-8289-CACBC1170253}">
      <dgm:prSet/>
      <dgm:spPr/>
      <dgm:t>
        <a:bodyPr/>
        <a:lstStyle/>
        <a:p>
          <a:endParaRPr lang="en-AU"/>
        </a:p>
      </dgm:t>
    </dgm:pt>
    <dgm:pt modelId="{D5B84AD8-6AF0-492F-A978-917B43B4C371}" type="sibTrans" cxnId="{8992C68F-9371-40A5-8289-CACBC1170253}">
      <dgm:prSet/>
      <dgm:spPr/>
      <dgm:t>
        <a:bodyPr/>
        <a:lstStyle/>
        <a:p>
          <a:endParaRPr lang="en-AU"/>
        </a:p>
      </dgm:t>
    </dgm:pt>
    <dgm:pt modelId="{405A7C5E-925E-4765-8746-DE8C2249A625}">
      <dgm:prSet phldrT="[Text]"/>
      <dgm:spPr>
        <a:solidFill>
          <a:schemeClr val="accent6">
            <a:lumMod val="50000"/>
            <a:alpha val="90000"/>
          </a:schemeClr>
        </a:solidFill>
        <a:ln>
          <a:noFill/>
        </a:ln>
      </dgm:spPr>
      <dgm:t>
        <a:bodyPr/>
        <a:lstStyle/>
        <a:p>
          <a:r>
            <a:rPr lang="en-AU" dirty="0"/>
            <a:t>Generate Quote</a:t>
          </a:r>
        </a:p>
      </dgm:t>
    </dgm:pt>
    <dgm:pt modelId="{1ED20C54-E700-4DE6-BF52-37C1CAAB471D}" type="parTrans" cxnId="{DE7D3AA9-81E1-40A8-AA36-BC2543CCAB16}">
      <dgm:prSet/>
      <dgm:spPr/>
      <dgm:t>
        <a:bodyPr/>
        <a:lstStyle/>
        <a:p>
          <a:endParaRPr lang="en-AU"/>
        </a:p>
      </dgm:t>
    </dgm:pt>
    <dgm:pt modelId="{348B32A4-B298-4E66-8FB4-66E197733BA8}" type="sibTrans" cxnId="{DE7D3AA9-81E1-40A8-AA36-BC2543CCAB16}">
      <dgm:prSet/>
      <dgm:spPr/>
      <dgm:t>
        <a:bodyPr/>
        <a:lstStyle/>
        <a:p>
          <a:endParaRPr lang="en-AU"/>
        </a:p>
      </dgm:t>
    </dgm:pt>
    <dgm:pt modelId="{F0DBC445-26EB-4552-8AD8-33C73DAB2DE8}">
      <dgm:prSet phldrT="[Text]"/>
      <dgm:spPr>
        <a:solidFill>
          <a:schemeClr val="accent6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AU" dirty="0"/>
            <a:t>Generate Quote</a:t>
          </a:r>
        </a:p>
      </dgm:t>
    </dgm:pt>
    <dgm:pt modelId="{7F2792F2-96F1-4CE7-9A70-0DB770D8AF0F}" type="parTrans" cxnId="{C847F272-CE7A-4801-ADE3-1BCD57487385}">
      <dgm:prSet/>
      <dgm:spPr/>
      <dgm:t>
        <a:bodyPr/>
        <a:lstStyle/>
        <a:p>
          <a:endParaRPr lang="en-AU"/>
        </a:p>
      </dgm:t>
    </dgm:pt>
    <dgm:pt modelId="{DDEFA446-3BF4-4169-AD3C-D2C25207EC34}" type="sibTrans" cxnId="{C847F272-CE7A-4801-ADE3-1BCD57487385}">
      <dgm:prSet/>
      <dgm:spPr/>
      <dgm:t>
        <a:bodyPr/>
        <a:lstStyle/>
        <a:p>
          <a:endParaRPr lang="en-AU"/>
        </a:p>
      </dgm:t>
    </dgm:pt>
    <dgm:pt modelId="{DD0290CD-8225-4B5D-B00E-43187572DB92}">
      <dgm:prSet phldrT="[Text]"/>
      <dgm:spPr>
        <a:solidFill>
          <a:schemeClr val="accent6">
            <a:lumMod val="50000"/>
            <a:alpha val="90000"/>
          </a:schemeClr>
        </a:solidFill>
        <a:ln>
          <a:noFill/>
        </a:ln>
      </dgm:spPr>
      <dgm:t>
        <a:bodyPr/>
        <a:lstStyle/>
        <a:p>
          <a:r>
            <a:rPr lang="en-AU" dirty="0"/>
            <a:t>[Optional] Email Quote to Customer</a:t>
          </a:r>
        </a:p>
      </dgm:t>
    </dgm:pt>
    <dgm:pt modelId="{56BC68EA-7BD7-4BA5-B9AD-314A5936A54A}" type="parTrans" cxnId="{DB2CC29B-908E-477A-B0FB-31B702861E66}">
      <dgm:prSet/>
      <dgm:spPr/>
      <dgm:t>
        <a:bodyPr/>
        <a:lstStyle/>
        <a:p>
          <a:endParaRPr lang="en-AU"/>
        </a:p>
      </dgm:t>
    </dgm:pt>
    <dgm:pt modelId="{2DDF1FAA-3FB3-4A05-9E5E-DF365A9A72A3}" type="sibTrans" cxnId="{DB2CC29B-908E-477A-B0FB-31B702861E66}">
      <dgm:prSet/>
      <dgm:spPr/>
      <dgm:t>
        <a:bodyPr/>
        <a:lstStyle/>
        <a:p>
          <a:endParaRPr lang="en-AU"/>
        </a:p>
      </dgm:t>
    </dgm:pt>
    <dgm:pt modelId="{F50206F8-EAAF-416D-A2EC-90FD6B1ED12E}">
      <dgm:prSet phldrT="[Text]"/>
      <dgm:spPr>
        <a:solidFill>
          <a:schemeClr val="accent6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AU" dirty="0"/>
            <a:t>[Automatic] create job in Toog</a:t>
          </a:r>
        </a:p>
      </dgm:t>
    </dgm:pt>
    <dgm:pt modelId="{BE488DCE-5563-477D-BAFF-7ED9A6FA10C4}" type="parTrans" cxnId="{68F31FFB-00F6-4CC7-8987-39D167FE8514}">
      <dgm:prSet/>
      <dgm:spPr/>
      <dgm:t>
        <a:bodyPr/>
        <a:lstStyle/>
        <a:p>
          <a:endParaRPr lang="en-AU"/>
        </a:p>
      </dgm:t>
    </dgm:pt>
    <dgm:pt modelId="{BB886117-F5A2-4C2D-A9AE-E70A59F53F48}" type="sibTrans" cxnId="{68F31FFB-00F6-4CC7-8987-39D167FE8514}">
      <dgm:prSet/>
      <dgm:spPr/>
      <dgm:t>
        <a:bodyPr/>
        <a:lstStyle/>
        <a:p>
          <a:endParaRPr lang="en-AU"/>
        </a:p>
      </dgm:t>
    </dgm:pt>
    <dgm:pt modelId="{BBDA8B5D-45AC-42E7-9264-CC0E1B13E72D}" type="pres">
      <dgm:prSet presAssocID="{5D51F862-98D6-4B78-A336-69B66C8EB6F3}" presName="theList" presStyleCnt="0">
        <dgm:presLayoutVars>
          <dgm:dir/>
          <dgm:animLvl val="lvl"/>
          <dgm:resizeHandles val="exact"/>
        </dgm:presLayoutVars>
      </dgm:prSet>
      <dgm:spPr/>
    </dgm:pt>
    <dgm:pt modelId="{B654D671-DBF4-4D6A-A487-285A4E2470C7}" type="pres">
      <dgm:prSet presAssocID="{978DD662-F86A-4784-898B-3842AEE10296}" presName="compNode" presStyleCnt="0"/>
      <dgm:spPr/>
    </dgm:pt>
    <dgm:pt modelId="{AA38DE43-8290-4474-9B77-7F26A632C6D9}" type="pres">
      <dgm:prSet presAssocID="{978DD662-F86A-4784-898B-3842AEE10296}" presName="noGeometry" presStyleCnt="0"/>
      <dgm:spPr/>
    </dgm:pt>
    <dgm:pt modelId="{7591CA1D-7495-4327-AC65-108EE2F170B2}" type="pres">
      <dgm:prSet presAssocID="{978DD662-F86A-4784-898B-3842AEE10296}" presName="childTextVisible" presStyleLbl="bgAccFollowNode1" presStyleIdx="0" presStyleCnt="3">
        <dgm:presLayoutVars>
          <dgm:bulletEnabled val="1"/>
        </dgm:presLayoutVars>
      </dgm:prSet>
      <dgm:spPr/>
    </dgm:pt>
    <dgm:pt modelId="{8F54FF25-85F1-4D8B-8C11-75A5122CEF51}" type="pres">
      <dgm:prSet presAssocID="{978DD662-F86A-4784-898B-3842AEE10296}" presName="childTextHidden" presStyleLbl="bgAccFollowNode1" presStyleIdx="0" presStyleCnt="3"/>
      <dgm:spPr/>
    </dgm:pt>
    <dgm:pt modelId="{80703EEF-70AE-4B75-96D8-0D92E1733024}" type="pres">
      <dgm:prSet presAssocID="{978DD662-F86A-4784-898B-3842AEE10296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6390FDED-4DE6-4FD1-AD4F-423E634B164E}" type="pres">
      <dgm:prSet presAssocID="{978DD662-F86A-4784-898B-3842AEE10296}" presName="aSpace" presStyleCnt="0"/>
      <dgm:spPr/>
    </dgm:pt>
    <dgm:pt modelId="{E4C83507-EA5B-48A0-A34A-563111941E8D}" type="pres">
      <dgm:prSet presAssocID="{083288C3-752F-4F6D-B87F-CF7956DBF8F5}" presName="compNode" presStyleCnt="0"/>
      <dgm:spPr/>
    </dgm:pt>
    <dgm:pt modelId="{41B5D557-F695-4C6E-89F0-892730A1D143}" type="pres">
      <dgm:prSet presAssocID="{083288C3-752F-4F6D-B87F-CF7956DBF8F5}" presName="noGeometry" presStyleCnt="0"/>
      <dgm:spPr/>
    </dgm:pt>
    <dgm:pt modelId="{3EBA8CB5-2B82-45E7-9FB1-6FD76F91B46C}" type="pres">
      <dgm:prSet presAssocID="{083288C3-752F-4F6D-B87F-CF7956DBF8F5}" presName="childTextVisible" presStyleLbl="bgAccFollowNode1" presStyleIdx="1" presStyleCnt="3" custLinFactNeighborY="-651">
        <dgm:presLayoutVars>
          <dgm:bulletEnabled val="1"/>
        </dgm:presLayoutVars>
      </dgm:prSet>
      <dgm:spPr/>
    </dgm:pt>
    <dgm:pt modelId="{DF5D8E03-B0D7-4040-AD79-E32558DD29F6}" type="pres">
      <dgm:prSet presAssocID="{083288C3-752F-4F6D-B87F-CF7956DBF8F5}" presName="childTextHidden" presStyleLbl="bgAccFollowNode1" presStyleIdx="1" presStyleCnt="3"/>
      <dgm:spPr/>
    </dgm:pt>
    <dgm:pt modelId="{376410B2-DC12-4D57-B00C-0A4628C0F4D4}" type="pres">
      <dgm:prSet presAssocID="{083288C3-752F-4F6D-B87F-CF7956DBF8F5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BB616892-3659-48B7-9426-C058AE879367}" type="pres">
      <dgm:prSet presAssocID="{083288C3-752F-4F6D-B87F-CF7956DBF8F5}" presName="aSpace" presStyleCnt="0"/>
      <dgm:spPr/>
    </dgm:pt>
    <dgm:pt modelId="{CDF9B731-6D73-432A-93FB-E764D6A884EC}" type="pres">
      <dgm:prSet presAssocID="{91E70853-8638-479C-A983-7D43664F39CD}" presName="compNode" presStyleCnt="0"/>
      <dgm:spPr/>
    </dgm:pt>
    <dgm:pt modelId="{72315D4C-B02D-461B-B024-18F57E1BB082}" type="pres">
      <dgm:prSet presAssocID="{91E70853-8638-479C-A983-7D43664F39CD}" presName="noGeometry" presStyleCnt="0"/>
      <dgm:spPr/>
    </dgm:pt>
    <dgm:pt modelId="{5DE75D18-40C3-4D32-8C53-A425A88AF673}" type="pres">
      <dgm:prSet presAssocID="{91E70853-8638-479C-A983-7D43664F39CD}" presName="childTextVisible" presStyleLbl="bgAccFollowNode1" presStyleIdx="2" presStyleCnt="3">
        <dgm:presLayoutVars>
          <dgm:bulletEnabled val="1"/>
        </dgm:presLayoutVars>
      </dgm:prSet>
      <dgm:spPr/>
    </dgm:pt>
    <dgm:pt modelId="{F4C81CA2-5EBD-44E7-9EEC-16E142E2D698}" type="pres">
      <dgm:prSet presAssocID="{91E70853-8638-479C-A983-7D43664F39CD}" presName="childTextHidden" presStyleLbl="bgAccFollowNode1" presStyleIdx="2" presStyleCnt="3"/>
      <dgm:spPr/>
    </dgm:pt>
    <dgm:pt modelId="{A217724B-D673-4FE4-B18F-C58186D9ACAF}" type="pres">
      <dgm:prSet presAssocID="{91E70853-8638-479C-A983-7D43664F39CD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77DD4803-F0C0-45D4-B19A-1A165C1EF60A}" srcId="{5D51F862-98D6-4B78-A336-69B66C8EB6F3}" destId="{083288C3-752F-4F6D-B87F-CF7956DBF8F5}" srcOrd="1" destOrd="0" parTransId="{CB76E2FF-D9B6-4938-ADE0-E57236DBCBA3}" sibTransId="{A70C38BD-67AD-4DEF-A344-BC5029262D90}"/>
    <dgm:cxn modelId="{F817D612-E6BC-4232-B714-5FB095076D65}" type="presOf" srcId="{DD0290CD-8225-4B5D-B00E-43187572DB92}" destId="{F4C81CA2-5EBD-44E7-9EEC-16E142E2D698}" srcOrd="1" destOrd="1" presId="urn:microsoft.com/office/officeart/2005/8/layout/hProcess6"/>
    <dgm:cxn modelId="{B1240017-A429-497C-94DB-2D6E09205B64}" type="presOf" srcId="{F0DBC445-26EB-4552-8AD8-33C73DAB2DE8}" destId="{DF5D8E03-B0D7-4040-AD79-E32558DD29F6}" srcOrd="1" destOrd="0" presId="urn:microsoft.com/office/officeart/2005/8/layout/hProcess6"/>
    <dgm:cxn modelId="{170E191B-A38F-4E50-B934-08EFDEC10897}" type="presOf" srcId="{DD0290CD-8225-4B5D-B00E-43187572DB92}" destId="{5DE75D18-40C3-4D32-8C53-A425A88AF673}" srcOrd="0" destOrd="1" presId="urn:microsoft.com/office/officeart/2005/8/layout/hProcess6"/>
    <dgm:cxn modelId="{3817FF20-6F9D-4AD6-8BDB-6150FDE46EB0}" type="presOf" srcId="{F50206F8-EAAF-416D-A2EC-90FD6B1ED12E}" destId="{8F54FF25-85F1-4D8B-8C11-75A5122CEF51}" srcOrd="1" destOrd="1" presId="urn:microsoft.com/office/officeart/2005/8/layout/hProcess6"/>
    <dgm:cxn modelId="{50EB2C22-92D7-41D8-8F0D-5960D38A7D19}" type="presOf" srcId="{405A7C5E-925E-4765-8746-DE8C2249A625}" destId="{F4C81CA2-5EBD-44E7-9EEC-16E142E2D698}" srcOrd="1" destOrd="0" presId="urn:microsoft.com/office/officeart/2005/8/layout/hProcess6"/>
    <dgm:cxn modelId="{25508B2B-65DC-4DB1-B39F-B91DF995E7B3}" type="presOf" srcId="{F0DBC445-26EB-4552-8AD8-33C73DAB2DE8}" destId="{3EBA8CB5-2B82-45E7-9FB1-6FD76F91B46C}" srcOrd="0" destOrd="0" presId="urn:microsoft.com/office/officeart/2005/8/layout/hProcess6"/>
    <dgm:cxn modelId="{09586C2D-FD81-4610-B477-D1084697E0E7}" type="presOf" srcId="{F50206F8-EAAF-416D-A2EC-90FD6B1ED12E}" destId="{7591CA1D-7495-4327-AC65-108EE2F170B2}" srcOrd="0" destOrd="1" presId="urn:microsoft.com/office/officeart/2005/8/layout/hProcess6"/>
    <dgm:cxn modelId="{E9E51131-31AD-4DCD-A5D8-47350DECAD22}" type="presOf" srcId="{5D51F862-98D6-4B78-A336-69B66C8EB6F3}" destId="{BBDA8B5D-45AC-42E7-9264-CC0E1B13E72D}" srcOrd="0" destOrd="0" presId="urn:microsoft.com/office/officeart/2005/8/layout/hProcess6"/>
    <dgm:cxn modelId="{668CCF65-280B-44C9-8FF7-D7796D0F9479}" type="presOf" srcId="{978DD662-F86A-4784-898B-3842AEE10296}" destId="{80703EEF-70AE-4B75-96D8-0D92E1733024}" srcOrd="0" destOrd="0" presId="urn:microsoft.com/office/officeart/2005/8/layout/hProcess6"/>
    <dgm:cxn modelId="{7D86A346-0823-4C5D-96BE-3A2F6B2A296E}" srcId="{5D51F862-98D6-4B78-A336-69B66C8EB6F3}" destId="{978DD662-F86A-4784-898B-3842AEE10296}" srcOrd="0" destOrd="0" parTransId="{1505B54D-64AC-4D23-B44A-7D126B061A8D}" sibTransId="{873E999A-D0C4-4090-992B-1EF6ABCFADF8}"/>
    <dgm:cxn modelId="{C847F272-CE7A-4801-ADE3-1BCD57487385}" srcId="{083288C3-752F-4F6D-B87F-CF7956DBF8F5}" destId="{F0DBC445-26EB-4552-8AD8-33C73DAB2DE8}" srcOrd="0" destOrd="0" parTransId="{7F2792F2-96F1-4CE7-9A70-0DB770D8AF0F}" sibTransId="{DDEFA446-3BF4-4169-AD3C-D2C25207EC34}"/>
    <dgm:cxn modelId="{6B70EA79-45A2-48EE-A1E4-52DD54DE04F0}" srcId="{978DD662-F86A-4784-898B-3842AEE10296}" destId="{F568F41C-32B9-482F-93C8-2C7E62BCCDE1}" srcOrd="0" destOrd="0" parTransId="{124B52F2-71F1-486B-87F6-9C00A40348F8}" sibTransId="{12985AE4-3348-42B3-B85A-5414680943AD}"/>
    <dgm:cxn modelId="{089A9787-F87F-4B5D-8FFC-0D6D3DB58718}" type="presOf" srcId="{91E70853-8638-479C-A983-7D43664F39CD}" destId="{A217724B-D673-4FE4-B18F-C58186D9ACAF}" srcOrd="0" destOrd="0" presId="urn:microsoft.com/office/officeart/2005/8/layout/hProcess6"/>
    <dgm:cxn modelId="{8992C68F-9371-40A5-8289-CACBC1170253}" srcId="{5D51F862-98D6-4B78-A336-69B66C8EB6F3}" destId="{91E70853-8638-479C-A983-7D43664F39CD}" srcOrd="2" destOrd="0" parTransId="{DD0B11D1-54B5-4D09-A094-0E5FD1DA0D0E}" sibTransId="{D5B84AD8-6AF0-492F-A978-917B43B4C371}"/>
    <dgm:cxn modelId="{DB2CC29B-908E-477A-B0FB-31B702861E66}" srcId="{91E70853-8638-479C-A983-7D43664F39CD}" destId="{DD0290CD-8225-4B5D-B00E-43187572DB92}" srcOrd="1" destOrd="0" parTransId="{56BC68EA-7BD7-4BA5-B9AD-314A5936A54A}" sibTransId="{2DDF1FAA-3FB3-4A05-9E5E-DF365A9A72A3}"/>
    <dgm:cxn modelId="{DE7D3AA9-81E1-40A8-AA36-BC2543CCAB16}" srcId="{91E70853-8638-479C-A983-7D43664F39CD}" destId="{405A7C5E-925E-4765-8746-DE8C2249A625}" srcOrd="0" destOrd="0" parTransId="{1ED20C54-E700-4DE6-BF52-37C1CAAB471D}" sibTransId="{348B32A4-B298-4E66-8FB4-66E197733BA8}"/>
    <dgm:cxn modelId="{B0C659BA-0AAA-4989-B2A8-15CBB80FEB98}" type="presOf" srcId="{405A7C5E-925E-4765-8746-DE8C2249A625}" destId="{5DE75D18-40C3-4D32-8C53-A425A88AF673}" srcOrd="0" destOrd="0" presId="urn:microsoft.com/office/officeart/2005/8/layout/hProcess6"/>
    <dgm:cxn modelId="{C662FFC1-5E69-4564-9FB1-2C80065A0D1E}" type="presOf" srcId="{F568F41C-32B9-482F-93C8-2C7E62BCCDE1}" destId="{8F54FF25-85F1-4D8B-8C11-75A5122CEF51}" srcOrd="1" destOrd="0" presId="urn:microsoft.com/office/officeart/2005/8/layout/hProcess6"/>
    <dgm:cxn modelId="{10C42CE7-7D6C-4B8B-8713-DCDDB0406722}" type="presOf" srcId="{083288C3-752F-4F6D-B87F-CF7956DBF8F5}" destId="{376410B2-DC12-4D57-B00C-0A4628C0F4D4}" srcOrd="0" destOrd="0" presId="urn:microsoft.com/office/officeart/2005/8/layout/hProcess6"/>
    <dgm:cxn modelId="{EA843BF2-16F1-471E-B586-1128EA5DE5EB}" type="presOf" srcId="{F568F41C-32B9-482F-93C8-2C7E62BCCDE1}" destId="{7591CA1D-7495-4327-AC65-108EE2F170B2}" srcOrd="0" destOrd="0" presId="urn:microsoft.com/office/officeart/2005/8/layout/hProcess6"/>
    <dgm:cxn modelId="{68F31FFB-00F6-4CC7-8987-39D167FE8514}" srcId="{978DD662-F86A-4784-898B-3842AEE10296}" destId="{F50206F8-EAAF-416D-A2EC-90FD6B1ED12E}" srcOrd="1" destOrd="0" parTransId="{BE488DCE-5563-477D-BAFF-7ED9A6FA10C4}" sibTransId="{BB886117-F5A2-4C2D-A9AE-E70A59F53F48}"/>
    <dgm:cxn modelId="{6D8D4933-4EF0-4E69-993C-2A552326ACDF}" type="presParOf" srcId="{BBDA8B5D-45AC-42E7-9264-CC0E1B13E72D}" destId="{B654D671-DBF4-4D6A-A487-285A4E2470C7}" srcOrd="0" destOrd="0" presId="urn:microsoft.com/office/officeart/2005/8/layout/hProcess6"/>
    <dgm:cxn modelId="{185EC554-6E6C-468D-8FDF-D4B5E13EA032}" type="presParOf" srcId="{B654D671-DBF4-4D6A-A487-285A4E2470C7}" destId="{AA38DE43-8290-4474-9B77-7F26A632C6D9}" srcOrd="0" destOrd="0" presId="urn:microsoft.com/office/officeart/2005/8/layout/hProcess6"/>
    <dgm:cxn modelId="{1B4631E8-5079-4B3C-8F48-8E2987427D95}" type="presParOf" srcId="{B654D671-DBF4-4D6A-A487-285A4E2470C7}" destId="{7591CA1D-7495-4327-AC65-108EE2F170B2}" srcOrd="1" destOrd="0" presId="urn:microsoft.com/office/officeart/2005/8/layout/hProcess6"/>
    <dgm:cxn modelId="{094DB74F-EE41-45BA-9A0C-E14E7A16CDF8}" type="presParOf" srcId="{B654D671-DBF4-4D6A-A487-285A4E2470C7}" destId="{8F54FF25-85F1-4D8B-8C11-75A5122CEF51}" srcOrd="2" destOrd="0" presId="urn:microsoft.com/office/officeart/2005/8/layout/hProcess6"/>
    <dgm:cxn modelId="{6C29D502-4231-4CDB-9830-E0F692AA6C1C}" type="presParOf" srcId="{B654D671-DBF4-4D6A-A487-285A4E2470C7}" destId="{80703EEF-70AE-4B75-96D8-0D92E1733024}" srcOrd="3" destOrd="0" presId="urn:microsoft.com/office/officeart/2005/8/layout/hProcess6"/>
    <dgm:cxn modelId="{B2318842-C7D0-4282-BF54-F38FC71AA59B}" type="presParOf" srcId="{BBDA8B5D-45AC-42E7-9264-CC0E1B13E72D}" destId="{6390FDED-4DE6-4FD1-AD4F-423E634B164E}" srcOrd="1" destOrd="0" presId="urn:microsoft.com/office/officeart/2005/8/layout/hProcess6"/>
    <dgm:cxn modelId="{6D68FFE9-6568-433E-AC29-675A4240E026}" type="presParOf" srcId="{BBDA8B5D-45AC-42E7-9264-CC0E1B13E72D}" destId="{E4C83507-EA5B-48A0-A34A-563111941E8D}" srcOrd="2" destOrd="0" presId="urn:microsoft.com/office/officeart/2005/8/layout/hProcess6"/>
    <dgm:cxn modelId="{FCC63853-6937-4089-A9CA-DF1062ABF26A}" type="presParOf" srcId="{E4C83507-EA5B-48A0-A34A-563111941E8D}" destId="{41B5D557-F695-4C6E-89F0-892730A1D143}" srcOrd="0" destOrd="0" presId="urn:microsoft.com/office/officeart/2005/8/layout/hProcess6"/>
    <dgm:cxn modelId="{89291A3D-B64C-4728-A05D-23E1BD6B3E85}" type="presParOf" srcId="{E4C83507-EA5B-48A0-A34A-563111941E8D}" destId="{3EBA8CB5-2B82-45E7-9FB1-6FD76F91B46C}" srcOrd="1" destOrd="0" presId="urn:microsoft.com/office/officeart/2005/8/layout/hProcess6"/>
    <dgm:cxn modelId="{BFF54800-889F-404B-9066-0C15D41908A1}" type="presParOf" srcId="{E4C83507-EA5B-48A0-A34A-563111941E8D}" destId="{DF5D8E03-B0D7-4040-AD79-E32558DD29F6}" srcOrd="2" destOrd="0" presId="urn:microsoft.com/office/officeart/2005/8/layout/hProcess6"/>
    <dgm:cxn modelId="{8BE41BA6-6492-4878-ADCB-D8E230DD9EC5}" type="presParOf" srcId="{E4C83507-EA5B-48A0-A34A-563111941E8D}" destId="{376410B2-DC12-4D57-B00C-0A4628C0F4D4}" srcOrd="3" destOrd="0" presId="urn:microsoft.com/office/officeart/2005/8/layout/hProcess6"/>
    <dgm:cxn modelId="{C44FFD41-B829-4762-B1E1-CE84D8B9DE6D}" type="presParOf" srcId="{BBDA8B5D-45AC-42E7-9264-CC0E1B13E72D}" destId="{BB616892-3659-48B7-9426-C058AE879367}" srcOrd="3" destOrd="0" presId="urn:microsoft.com/office/officeart/2005/8/layout/hProcess6"/>
    <dgm:cxn modelId="{D518BD61-F2B5-4AC6-9AD7-C93E425EDC6B}" type="presParOf" srcId="{BBDA8B5D-45AC-42E7-9264-CC0E1B13E72D}" destId="{CDF9B731-6D73-432A-93FB-E764D6A884EC}" srcOrd="4" destOrd="0" presId="urn:microsoft.com/office/officeart/2005/8/layout/hProcess6"/>
    <dgm:cxn modelId="{7EE2DD5E-72E3-4E36-A2F5-7FD8D08A0D2E}" type="presParOf" srcId="{CDF9B731-6D73-432A-93FB-E764D6A884EC}" destId="{72315D4C-B02D-461B-B024-18F57E1BB082}" srcOrd="0" destOrd="0" presId="urn:microsoft.com/office/officeart/2005/8/layout/hProcess6"/>
    <dgm:cxn modelId="{5E0386D6-63CC-417B-8765-C5DC1857EAA1}" type="presParOf" srcId="{CDF9B731-6D73-432A-93FB-E764D6A884EC}" destId="{5DE75D18-40C3-4D32-8C53-A425A88AF673}" srcOrd="1" destOrd="0" presId="urn:microsoft.com/office/officeart/2005/8/layout/hProcess6"/>
    <dgm:cxn modelId="{4EB91AB1-E050-46BD-9BDB-980BB87ADBC9}" type="presParOf" srcId="{CDF9B731-6D73-432A-93FB-E764D6A884EC}" destId="{F4C81CA2-5EBD-44E7-9EEC-16E142E2D698}" srcOrd="2" destOrd="0" presId="urn:microsoft.com/office/officeart/2005/8/layout/hProcess6"/>
    <dgm:cxn modelId="{2A017FED-05D1-4249-9EEE-3C392C659DDB}" type="presParOf" srcId="{CDF9B731-6D73-432A-93FB-E764D6A884EC}" destId="{A217724B-D673-4FE4-B18F-C58186D9ACAF}" srcOrd="3" destOrd="0" presId="urn:microsoft.com/office/officeart/2005/8/layout/hProcess6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D0605-C786-431B-954F-D01F68EE2C8C}">
      <dsp:nvSpPr>
        <dsp:cNvPr id="0" name=""/>
        <dsp:cNvSpPr/>
      </dsp:nvSpPr>
      <dsp:spPr>
        <a:xfrm rot="5400000">
          <a:off x="4810718" y="106588"/>
          <a:ext cx="1611684" cy="1402165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2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 val="2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 dirty="0"/>
            <a:t>CRM</a:t>
          </a:r>
        </a:p>
      </dsp:txBody>
      <dsp:txXfrm rot="-5400000">
        <a:off x="5133981" y="252983"/>
        <a:ext cx="965157" cy="1109376"/>
      </dsp:txXfrm>
    </dsp:sp>
    <dsp:sp modelId="{F66A3308-6584-4771-9C10-A4A686B86604}">
      <dsp:nvSpPr>
        <dsp:cNvPr id="0" name=""/>
        <dsp:cNvSpPr/>
      </dsp:nvSpPr>
      <dsp:spPr>
        <a:xfrm>
          <a:off x="6360192" y="324165"/>
          <a:ext cx="1798639" cy="967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 dirty="0">
              <a:solidFill>
                <a:schemeClr val="bg1"/>
              </a:solidFill>
            </a:rPr>
            <a:t>Customer &amp; Job management</a:t>
          </a:r>
        </a:p>
      </dsp:txBody>
      <dsp:txXfrm>
        <a:off x="6360192" y="324165"/>
        <a:ext cx="1798639" cy="967010"/>
      </dsp:txXfrm>
    </dsp:sp>
    <dsp:sp modelId="{AC8199AF-E1FB-4382-A1E1-158453C96643}">
      <dsp:nvSpPr>
        <dsp:cNvPr id="0" name=""/>
        <dsp:cNvSpPr/>
      </dsp:nvSpPr>
      <dsp:spPr>
        <a:xfrm rot="5400000">
          <a:off x="3296379" y="106588"/>
          <a:ext cx="1611684" cy="1402165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lumMod val="95000"/>
            <a:alpha val="2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 val="2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3600" kern="1200"/>
        </a:p>
      </dsp:txBody>
      <dsp:txXfrm rot="-5400000">
        <a:off x="3619642" y="252983"/>
        <a:ext cx="965157" cy="1109376"/>
      </dsp:txXfrm>
    </dsp:sp>
    <dsp:sp modelId="{59E4411C-8FDC-4452-945C-80D99EFEDF17}">
      <dsp:nvSpPr>
        <dsp:cNvPr id="0" name=""/>
        <dsp:cNvSpPr/>
      </dsp:nvSpPr>
      <dsp:spPr>
        <a:xfrm rot="5400000">
          <a:off x="4050648" y="1474586"/>
          <a:ext cx="1611684" cy="1402165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2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 val="2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 dirty="0"/>
            <a:t>SRM &amp; SCM</a:t>
          </a:r>
        </a:p>
      </dsp:txBody>
      <dsp:txXfrm rot="-5400000">
        <a:off x="4373911" y="1620981"/>
        <a:ext cx="965157" cy="1109376"/>
      </dsp:txXfrm>
    </dsp:sp>
    <dsp:sp modelId="{9650F317-8108-47FC-9DE8-9E9D60D478AB}">
      <dsp:nvSpPr>
        <dsp:cNvPr id="0" name=""/>
        <dsp:cNvSpPr/>
      </dsp:nvSpPr>
      <dsp:spPr>
        <a:xfrm>
          <a:off x="2356767" y="1692163"/>
          <a:ext cx="1740619" cy="967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 dirty="0">
              <a:solidFill>
                <a:schemeClr val="bg1"/>
              </a:solidFill>
            </a:rPr>
            <a:t>Supplier &amp; inventory tools</a:t>
          </a:r>
        </a:p>
      </dsp:txBody>
      <dsp:txXfrm>
        <a:off x="2356767" y="1692163"/>
        <a:ext cx="1740619" cy="967010"/>
      </dsp:txXfrm>
    </dsp:sp>
    <dsp:sp modelId="{44F12BD9-CA3A-401D-B04E-5F71C77BF1B3}">
      <dsp:nvSpPr>
        <dsp:cNvPr id="0" name=""/>
        <dsp:cNvSpPr/>
      </dsp:nvSpPr>
      <dsp:spPr>
        <a:xfrm rot="5400000">
          <a:off x="5564987" y="1474586"/>
          <a:ext cx="1611684" cy="1402165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2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 val="2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3600" kern="1200"/>
        </a:p>
      </dsp:txBody>
      <dsp:txXfrm rot="-5400000">
        <a:off x="5888250" y="1620981"/>
        <a:ext cx="965157" cy="1109376"/>
      </dsp:txXfrm>
    </dsp:sp>
    <dsp:sp modelId="{FDC3D8B5-48B1-47D1-8D3B-34CAF2338492}">
      <dsp:nvSpPr>
        <dsp:cNvPr id="0" name=""/>
        <dsp:cNvSpPr/>
      </dsp:nvSpPr>
      <dsp:spPr>
        <a:xfrm rot="5400000">
          <a:off x="4810718" y="2842584"/>
          <a:ext cx="1611684" cy="1402165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2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 val="2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 dirty="0"/>
            <a:t>CPQ</a:t>
          </a:r>
        </a:p>
      </dsp:txBody>
      <dsp:txXfrm rot="-5400000">
        <a:off x="5133981" y="2988979"/>
        <a:ext cx="965157" cy="1109376"/>
      </dsp:txXfrm>
    </dsp:sp>
    <dsp:sp modelId="{E44D63B0-6DD4-4BA9-B36C-C16790E2CA3B}">
      <dsp:nvSpPr>
        <dsp:cNvPr id="0" name=""/>
        <dsp:cNvSpPr/>
      </dsp:nvSpPr>
      <dsp:spPr>
        <a:xfrm>
          <a:off x="6360192" y="3060161"/>
          <a:ext cx="1798639" cy="967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>
              <a:solidFill>
                <a:schemeClr val="bg1"/>
              </a:solidFill>
            </a:rPr>
            <a:t>Flexible, Quick &amp; Accurate Quotes</a:t>
          </a:r>
          <a:endParaRPr lang="en-AU" sz="1900" kern="1200" dirty="0">
            <a:solidFill>
              <a:schemeClr val="bg1"/>
            </a:solidFill>
          </a:endParaRPr>
        </a:p>
      </dsp:txBody>
      <dsp:txXfrm>
        <a:off x="6360192" y="3060161"/>
        <a:ext cx="1798639" cy="967010"/>
      </dsp:txXfrm>
    </dsp:sp>
    <dsp:sp modelId="{F6766D20-19B8-4E40-BE01-36D1E4E9CD1B}">
      <dsp:nvSpPr>
        <dsp:cNvPr id="0" name=""/>
        <dsp:cNvSpPr/>
      </dsp:nvSpPr>
      <dsp:spPr>
        <a:xfrm rot="5400000">
          <a:off x="3296379" y="2842584"/>
          <a:ext cx="1611684" cy="1402165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2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 val="2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3600" kern="1200"/>
        </a:p>
      </dsp:txBody>
      <dsp:txXfrm rot="-5400000">
        <a:off x="3619642" y="2988979"/>
        <a:ext cx="965157" cy="11093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D0605-C786-431B-954F-D01F68EE2C8C}">
      <dsp:nvSpPr>
        <dsp:cNvPr id="0" name=""/>
        <dsp:cNvSpPr/>
      </dsp:nvSpPr>
      <dsp:spPr>
        <a:xfrm rot="5400000">
          <a:off x="2200087" y="89188"/>
          <a:ext cx="1365559" cy="1188037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2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 val="2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 dirty="0"/>
            <a:t>CRM</a:t>
          </a:r>
        </a:p>
      </dsp:txBody>
      <dsp:txXfrm rot="-5400000">
        <a:off x="2473984" y="213227"/>
        <a:ext cx="817765" cy="939959"/>
      </dsp:txXfrm>
    </dsp:sp>
    <dsp:sp modelId="{F66A3308-6584-4771-9C10-A4A686B86604}">
      <dsp:nvSpPr>
        <dsp:cNvPr id="0" name=""/>
        <dsp:cNvSpPr/>
      </dsp:nvSpPr>
      <dsp:spPr>
        <a:xfrm>
          <a:off x="3512936" y="273538"/>
          <a:ext cx="1523964" cy="819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800" kern="1200" dirty="0">
            <a:solidFill>
              <a:schemeClr val="bg1"/>
            </a:solidFill>
          </a:endParaRPr>
        </a:p>
      </dsp:txBody>
      <dsp:txXfrm>
        <a:off x="3512936" y="273538"/>
        <a:ext cx="1523964" cy="819335"/>
      </dsp:txXfrm>
    </dsp:sp>
    <dsp:sp modelId="{AC8199AF-E1FB-4382-A1E1-158453C96643}">
      <dsp:nvSpPr>
        <dsp:cNvPr id="0" name=""/>
        <dsp:cNvSpPr/>
      </dsp:nvSpPr>
      <dsp:spPr>
        <a:xfrm rot="5400000">
          <a:off x="917007" y="89188"/>
          <a:ext cx="1365559" cy="1188037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lumMod val="95000"/>
            <a:alpha val="4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 val="2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3600" kern="1200"/>
        </a:p>
      </dsp:txBody>
      <dsp:txXfrm rot="-5400000">
        <a:off x="1190904" y="213227"/>
        <a:ext cx="817765" cy="939959"/>
      </dsp:txXfrm>
    </dsp:sp>
    <dsp:sp modelId="{59E4411C-8FDC-4452-945C-80D99EFEDF17}">
      <dsp:nvSpPr>
        <dsp:cNvPr id="0" name=""/>
        <dsp:cNvSpPr/>
      </dsp:nvSpPr>
      <dsp:spPr>
        <a:xfrm rot="5400000">
          <a:off x="1556089" y="1248275"/>
          <a:ext cx="1365559" cy="1188037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4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 val="2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 dirty="0"/>
            <a:t>SRM &amp; SCM</a:t>
          </a:r>
        </a:p>
      </dsp:txBody>
      <dsp:txXfrm rot="-5400000">
        <a:off x="1829986" y="1372314"/>
        <a:ext cx="817765" cy="939959"/>
      </dsp:txXfrm>
    </dsp:sp>
    <dsp:sp modelId="{9650F317-8108-47FC-9DE8-9E9D60D478AB}">
      <dsp:nvSpPr>
        <dsp:cNvPr id="0" name=""/>
        <dsp:cNvSpPr/>
      </dsp:nvSpPr>
      <dsp:spPr>
        <a:xfrm>
          <a:off x="120885" y="1432626"/>
          <a:ext cx="1474804" cy="819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F12BD9-CA3A-401D-B04E-5F71C77BF1B3}">
      <dsp:nvSpPr>
        <dsp:cNvPr id="0" name=""/>
        <dsp:cNvSpPr/>
      </dsp:nvSpPr>
      <dsp:spPr>
        <a:xfrm rot="5400000">
          <a:off x="2839169" y="1248275"/>
          <a:ext cx="1365559" cy="1188037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4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 val="2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3600" kern="1200"/>
        </a:p>
      </dsp:txBody>
      <dsp:txXfrm rot="-5400000">
        <a:off x="3113066" y="1372314"/>
        <a:ext cx="817765" cy="939959"/>
      </dsp:txXfrm>
    </dsp:sp>
    <dsp:sp modelId="{FDC3D8B5-48B1-47D1-8D3B-34CAF2338492}">
      <dsp:nvSpPr>
        <dsp:cNvPr id="0" name=""/>
        <dsp:cNvSpPr/>
      </dsp:nvSpPr>
      <dsp:spPr>
        <a:xfrm rot="5400000">
          <a:off x="2200087" y="2407362"/>
          <a:ext cx="1365559" cy="1188037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4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 val="2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 dirty="0">
              <a:solidFill>
                <a:schemeClr val="bg1"/>
              </a:solidFill>
            </a:rPr>
            <a:t>CPQ</a:t>
          </a:r>
        </a:p>
      </dsp:txBody>
      <dsp:txXfrm rot="-5400000">
        <a:off x="2473984" y="2531401"/>
        <a:ext cx="817765" cy="939959"/>
      </dsp:txXfrm>
    </dsp:sp>
    <dsp:sp modelId="{E44D63B0-6DD4-4BA9-B36C-C16790E2CA3B}">
      <dsp:nvSpPr>
        <dsp:cNvPr id="0" name=""/>
        <dsp:cNvSpPr/>
      </dsp:nvSpPr>
      <dsp:spPr>
        <a:xfrm>
          <a:off x="3512936" y="2591713"/>
          <a:ext cx="1523964" cy="819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766D20-19B8-4E40-BE01-36D1E4E9CD1B}">
      <dsp:nvSpPr>
        <dsp:cNvPr id="0" name=""/>
        <dsp:cNvSpPr/>
      </dsp:nvSpPr>
      <dsp:spPr>
        <a:xfrm rot="5400000">
          <a:off x="917007" y="2407362"/>
          <a:ext cx="1365559" cy="1188037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4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 val="2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3600" kern="1200"/>
        </a:p>
      </dsp:txBody>
      <dsp:txXfrm rot="-5400000">
        <a:off x="1190904" y="2531401"/>
        <a:ext cx="817765" cy="9399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D0605-C786-431B-954F-D01F68EE2C8C}">
      <dsp:nvSpPr>
        <dsp:cNvPr id="0" name=""/>
        <dsp:cNvSpPr/>
      </dsp:nvSpPr>
      <dsp:spPr>
        <a:xfrm rot="5400000">
          <a:off x="2200087" y="89188"/>
          <a:ext cx="1365559" cy="1188037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4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 val="2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 dirty="0"/>
            <a:t>CRM</a:t>
          </a:r>
        </a:p>
      </dsp:txBody>
      <dsp:txXfrm rot="-5400000">
        <a:off x="2473984" y="213227"/>
        <a:ext cx="817765" cy="939959"/>
      </dsp:txXfrm>
    </dsp:sp>
    <dsp:sp modelId="{F66A3308-6584-4771-9C10-A4A686B86604}">
      <dsp:nvSpPr>
        <dsp:cNvPr id="0" name=""/>
        <dsp:cNvSpPr/>
      </dsp:nvSpPr>
      <dsp:spPr>
        <a:xfrm>
          <a:off x="3512936" y="273538"/>
          <a:ext cx="1523964" cy="819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800" kern="1200" dirty="0">
            <a:solidFill>
              <a:schemeClr val="bg1"/>
            </a:solidFill>
          </a:endParaRPr>
        </a:p>
      </dsp:txBody>
      <dsp:txXfrm>
        <a:off x="3512936" y="273538"/>
        <a:ext cx="1523964" cy="819335"/>
      </dsp:txXfrm>
    </dsp:sp>
    <dsp:sp modelId="{AC8199AF-E1FB-4382-A1E1-158453C96643}">
      <dsp:nvSpPr>
        <dsp:cNvPr id="0" name=""/>
        <dsp:cNvSpPr/>
      </dsp:nvSpPr>
      <dsp:spPr>
        <a:xfrm rot="5400000">
          <a:off x="917007" y="89188"/>
          <a:ext cx="1365559" cy="1188037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lumMod val="95000"/>
            <a:alpha val="4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 val="2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3600" kern="1200"/>
        </a:p>
      </dsp:txBody>
      <dsp:txXfrm rot="-5400000">
        <a:off x="1190904" y="213227"/>
        <a:ext cx="817765" cy="939959"/>
      </dsp:txXfrm>
    </dsp:sp>
    <dsp:sp modelId="{59E4411C-8FDC-4452-945C-80D99EFEDF17}">
      <dsp:nvSpPr>
        <dsp:cNvPr id="0" name=""/>
        <dsp:cNvSpPr/>
      </dsp:nvSpPr>
      <dsp:spPr>
        <a:xfrm rot="5400000">
          <a:off x="1556089" y="1248275"/>
          <a:ext cx="1365559" cy="1188037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2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 val="2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 dirty="0"/>
            <a:t>SRM &amp; SCM</a:t>
          </a:r>
        </a:p>
      </dsp:txBody>
      <dsp:txXfrm rot="-5400000">
        <a:off x="1829986" y="1372314"/>
        <a:ext cx="817765" cy="939959"/>
      </dsp:txXfrm>
    </dsp:sp>
    <dsp:sp modelId="{9650F317-8108-47FC-9DE8-9E9D60D478AB}">
      <dsp:nvSpPr>
        <dsp:cNvPr id="0" name=""/>
        <dsp:cNvSpPr/>
      </dsp:nvSpPr>
      <dsp:spPr>
        <a:xfrm>
          <a:off x="120885" y="1432626"/>
          <a:ext cx="1474804" cy="819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F12BD9-CA3A-401D-B04E-5F71C77BF1B3}">
      <dsp:nvSpPr>
        <dsp:cNvPr id="0" name=""/>
        <dsp:cNvSpPr/>
      </dsp:nvSpPr>
      <dsp:spPr>
        <a:xfrm rot="5400000">
          <a:off x="2839169" y="1248275"/>
          <a:ext cx="1365559" cy="1188037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4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 val="2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3600" kern="1200"/>
        </a:p>
      </dsp:txBody>
      <dsp:txXfrm rot="-5400000">
        <a:off x="3113066" y="1372314"/>
        <a:ext cx="817765" cy="939959"/>
      </dsp:txXfrm>
    </dsp:sp>
    <dsp:sp modelId="{FDC3D8B5-48B1-47D1-8D3B-34CAF2338492}">
      <dsp:nvSpPr>
        <dsp:cNvPr id="0" name=""/>
        <dsp:cNvSpPr/>
      </dsp:nvSpPr>
      <dsp:spPr>
        <a:xfrm rot="5400000">
          <a:off x="2200087" y="2407362"/>
          <a:ext cx="1365559" cy="1188037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4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 val="2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 dirty="0">
              <a:solidFill>
                <a:schemeClr val="bg1"/>
              </a:solidFill>
            </a:rPr>
            <a:t>CPQ</a:t>
          </a:r>
        </a:p>
      </dsp:txBody>
      <dsp:txXfrm rot="-5400000">
        <a:off x="2473984" y="2531401"/>
        <a:ext cx="817765" cy="939959"/>
      </dsp:txXfrm>
    </dsp:sp>
    <dsp:sp modelId="{E44D63B0-6DD4-4BA9-B36C-C16790E2CA3B}">
      <dsp:nvSpPr>
        <dsp:cNvPr id="0" name=""/>
        <dsp:cNvSpPr/>
      </dsp:nvSpPr>
      <dsp:spPr>
        <a:xfrm>
          <a:off x="3512936" y="2591713"/>
          <a:ext cx="1523964" cy="819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766D20-19B8-4E40-BE01-36D1E4E9CD1B}">
      <dsp:nvSpPr>
        <dsp:cNvPr id="0" name=""/>
        <dsp:cNvSpPr/>
      </dsp:nvSpPr>
      <dsp:spPr>
        <a:xfrm rot="5400000">
          <a:off x="917007" y="2407362"/>
          <a:ext cx="1365559" cy="1188037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4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 val="2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3600" kern="1200"/>
        </a:p>
      </dsp:txBody>
      <dsp:txXfrm rot="-5400000">
        <a:off x="1190904" y="2531401"/>
        <a:ext cx="817765" cy="9399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D0605-C786-431B-954F-D01F68EE2C8C}">
      <dsp:nvSpPr>
        <dsp:cNvPr id="0" name=""/>
        <dsp:cNvSpPr/>
      </dsp:nvSpPr>
      <dsp:spPr>
        <a:xfrm rot="5400000">
          <a:off x="2200087" y="89188"/>
          <a:ext cx="1365559" cy="1188037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4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 val="2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 dirty="0"/>
            <a:t>CRM</a:t>
          </a:r>
        </a:p>
      </dsp:txBody>
      <dsp:txXfrm rot="-5400000">
        <a:off x="2473984" y="213227"/>
        <a:ext cx="817765" cy="939959"/>
      </dsp:txXfrm>
    </dsp:sp>
    <dsp:sp modelId="{F66A3308-6584-4771-9C10-A4A686B86604}">
      <dsp:nvSpPr>
        <dsp:cNvPr id="0" name=""/>
        <dsp:cNvSpPr/>
      </dsp:nvSpPr>
      <dsp:spPr>
        <a:xfrm>
          <a:off x="3512936" y="273538"/>
          <a:ext cx="1523964" cy="819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800" kern="1200" dirty="0">
            <a:solidFill>
              <a:schemeClr val="bg1"/>
            </a:solidFill>
          </a:endParaRPr>
        </a:p>
      </dsp:txBody>
      <dsp:txXfrm>
        <a:off x="3512936" y="273538"/>
        <a:ext cx="1523964" cy="819335"/>
      </dsp:txXfrm>
    </dsp:sp>
    <dsp:sp modelId="{AC8199AF-E1FB-4382-A1E1-158453C96643}">
      <dsp:nvSpPr>
        <dsp:cNvPr id="0" name=""/>
        <dsp:cNvSpPr/>
      </dsp:nvSpPr>
      <dsp:spPr>
        <a:xfrm rot="5400000">
          <a:off x="917007" y="89188"/>
          <a:ext cx="1365559" cy="1188037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lumMod val="95000"/>
            <a:alpha val="4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 val="2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3600" kern="1200"/>
        </a:p>
      </dsp:txBody>
      <dsp:txXfrm rot="-5400000">
        <a:off x="1190904" y="213227"/>
        <a:ext cx="817765" cy="939959"/>
      </dsp:txXfrm>
    </dsp:sp>
    <dsp:sp modelId="{59E4411C-8FDC-4452-945C-80D99EFEDF17}">
      <dsp:nvSpPr>
        <dsp:cNvPr id="0" name=""/>
        <dsp:cNvSpPr/>
      </dsp:nvSpPr>
      <dsp:spPr>
        <a:xfrm rot="5400000">
          <a:off x="1556089" y="1248275"/>
          <a:ext cx="1365559" cy="1188037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4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 val="2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 dirty="0"/>
            <a:t>SRM &amp; SCM</a:t>
          </a:r>
        </a:p>
      </dsp:txBody>
      <dsp:txXfrm rot="-5400000">
        <a:off x="1829986" y="1372314"/>
        <a:ext cx="817765" cy="939959"/>
      </dsp:txXfrm>
    </dsp:sp>
    <dsp:sp modelId="{9650F317-8108-47FC-9DE8-9E9D60D478AB}">
      <dsp:nvSpPr>
        <dsp:cNvPr id="0" name=""/>
        <dsp:cNvSpPr/>
      </dsp:nvSpPr>
      <dsp:spPr>
        <a:xfrm>
          <a:off x="120885" y="1432626"/>
          <a:ext cx="1474804" cy="819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F12BD9-CA3A-401D-B04E-5F71C77BF1B3}">
      <dsp:nvSpPr>
        <dsp:cNvPr id="0" name=""/>
        <dsp:cNvSpPr/>
      </dsp:nvSpPr>
      <dsp:spPr>
        <a:xfrm rot="5400000">
          <a:off x="2839169" y="1248275"/>
          <a:ext cx="1365559" cy="1188037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4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 val="2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3600" kern="1200"/>
        </a:p>
      </dsp:txBody>
      <dsp:txXfrm rot="-5400000">
        <a:off x="3113066" y="1372314"/>
        <a:ext cx="817765" cy="939959"/>
      </dsp:txXfrm>
    </dsp:sp>
    <dsp:sp modelId="{FDC3D8B5-48B1-47D1-8D3B-34CAF2338492}">
      <dsp:nvSpPr>
        <dsp:cNvPr id="0" name=""/>
        <dsp:cNvSpPr/>
      </dsp:nvSpPr>
      <dsp:spPr>
        <a:xfrm rot="5400000">
          <a:off x="2200087" y="2407362"/>
          <a:ext cx="1365559" cy="1188037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2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 val="2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 dirty="0">
              <a:solidFill>
                <a:schemeClr val="bg1"/>
              </a:solidFill>
            </a:rPr>
            <a:t>CPQ</a:t>
          </a:r>
        </a:p>
      </dsp:txBody>
      <dsp:txXfrm rot="-5400000">
        <a:off x="2473984" y="2531401"/>
        <a:ext cx="817765" cy="939959"/>
      </dsp:txXfrm>
    </dsp:sp>
    <dsp:sp modelId="{E44D63B0-6DD4-4BA9-B36C-C16790E2CA3B}">
      <dsp:nvSpPr>
        <dsp:cNvPr id="0" name=""/>
        <dsp:cNvSpPr/>
      </dsp:nvSpPr>
      <dsp:spPr>
        <a:xfrm>
          <a:off x="3512936" y="2591713"/>
          <a:ext cx="1523964" cy="819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766D20-19B8-4E40-BE01-36D1E4E9CD1B}">
      <dsp:nvSpPr>
        <dsp:cNvPr id="0" name=""/>
        <dsp:cNvSpPr/>
      </dsp:nvSpPr>
      <dsp:spPr>
        <a:xfrm rot="5400000">
          <a:off x="917007" y="2407362"/>
          <a:ext cx="1365559" cy="1188037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4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 val="2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3600" kern="1200"/>
        </a:p>
      </dsp:txBody>
      <dsp:txXfrm rot="-5400000">
        <a:off x="1190904" y="2531401"/>
        <a:ext cx="817765" cy="93995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91CA1D-7495-4327-AC65-108EE2F170B2}">
      <dsp:nvSpPr>
        <dsp:cNvPr id="0" name=""/>
        <dsp:cNvSpPr/>
      </dsp:nvSpPr>
      <dsp:spPr>
        <a:xfrm>
          <a:off x="423519" y="1110246"/>
          <a:ext cx="1674923" cy="1464094"/>
        </a:xfrm>
        <a:prstGeom prst="rightArrow">
          <a:avLst>
            <a:gd name="adj1" fmla="val 70000"/>
            <a:gd name="adj2" fmla="val 50000"/>
          </a:avLst>
        </a:prstGeom>
        <a:solidFill>
          <a:schemeClr val="accent6">
            <a:lumMod val="20000"/>
            <a:lumOff val="80000"/>
            <a:alpha val="9000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 dirty="0"/>
            <a:t>Create drawing</a:t>
          </a:r>
        </a:p>
      </dsp:txBody>
      <dsp:txXfrm>
        <a:off x="842250" y="1329860"/>
        <a:ext cx="816525" cy="1024866"/>
      </dsp:txXfrm>
    </dsp:sp>
    <dsp:sp modelId="{80703EEF-70AE-4B75-96D8-0D92E1733024}">
      <dsp:nvSpPr>
        <dsp:cNvPr id="0" name=""/>
        <dsp:cNvSpPr/>
      </dsp:nvSpPr>
      <dsp:spPr>
        <a:xfrm>
          <a:off x="4788" y="1423563"/>
          <a:ext cx="837461" cy="837461"/>
        </a:xfrm>
        <a:prstGeom prst="ellipse">
          <a:avLst/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 dirty="0"/>
            <a:t>Cad </a:t>
          </a:r>
        </a:p>
      </dsp:txBody>
      <dsp:txXfrm>
        <a:off x="127431" y="1546206"/>
        <a:ext cx="592175" cy="592175"/>
      </dsp:txXfrm>
    </dsp:sp>
    <dsp:sp modelId="{A2528EB8-04D6-4E81-978E-FCD9835072AC}">
      <dsp:nvSpPr>
        <dsp:cNvPr id="0" name=""/>
        <dsp:cNvSpPr/>
      </dsp:nvSpPr>
      <dsp:spPr>
        <a:xfrm>
          <a:off x="2621857" y="1110246"/>
          <a:ext cx="1674923" cy="1464094"/>
        </a:xfrm>
        <a:prstGeom prst="rightArrow">
          <a:avLst>
            <a:gd name="adj1" fmla="val 70000"/>
            <a:gd name="adj2" fmla="val 50000"/>
          </a:avLst>
        </a:prstGeom>
        <a:solidFill>
          <a:schemeClr val="accent6">
            <a:lumMod val="40000"/>
            <a:lumOff val="60000"/>
            <a:alpha val="9000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 dirty="0"/>
            <a:t>Run report </a:t>
          </a:r>
        </a:p>
      </dsp:txBody>
      <dsp:txXfrm>
        <a:off x="3040588" y="1329860"/>
        <a:ext cx="816525" cy="1024866"/>
      </dsp:txXfrm>
    </dsp:sp>
    <dsp:sp modelId="{AF6F6167-40B1-4E41-8F80-3A4F5CBE645B}">
      <dsp:nvSpPr>
        <dsp:cNvPr id="0" name=""/>
        <dsp:cNvSpPr/>
      </dsp:nvSpPr>
      <dsp:spPr>
        <a:xfrm>
          <a:off x="2203126" y="1423563"/>
          <a:ext cx="837461" cy="837461"/>
        </a:xfrm>
        <a:prstGeom prst="ellipse">
          <a:avLst/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 dirty="0"/>
            <a:t>Cad</a:t>
          </a:r>
        </a:p>
      </dsp:txBody>
      <dsp:txXfrm>
        <a:off x="2325769" y="1546206"/>
        <a:ext cx="592175" cy="592175"/>
      </dsp:txXfrm>
    </dsp:sp>
    <dsp:sp modelId="{BC6689C7-BE9E-4B81-AAD3-3F7A13FAC224}">
      <dsp:nvSpPr>
        <dsp:cNvPr id="0" name=""/>
        <dsp:cNvSpPr/>
      </dsp:nvSpPr>
      <dsp:spPr>
        <a:xfrm>
          <a:off x="4820195" y="1110246"/>
          <a:ext cx="1674923" cy="1464094"/>
        </a:xfrm>
        <a:prstGeom prst="rightArrow">
          <a:avLst>
            <a:gd name="adj1" fmla="val 70000"/>
            <a:gd name="adj2" fmla="val 50000"/>
          </a:avLst>
        </a:prstGeom>
        <a:solidFill>
          <a:schemeClr val="accent6">
            <a:lumMod val="60000"/>
            <a:lumOff val="40000"/>
            <a:alpha val="9000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 dirty="0"/>
            <a:t>Create Job</a:t>
          </a:r>
        </a:p>
      </dsp:txBody>
      <dsp:txXfrm>
        <a:off x="5238926" y="1329860"/>
        <a:ext cx="816525" cy="1024866"/>
      </dsp:txXfrm>
    </dsp:sp>
    <dsp:sp modelId="{61D06E16-CF01-4063-9F1C-67E05FE27303}">
      <dsp:nvSpPr>
        <dsp:cNvPr id="0" name=""/>
        <dsp:cNvSpPr/>
      </dsp:nvSpPr>
      <dsp:spPr>
        <a:xfrm>
          <a:off x="4401464" y="1423563"/>
          <a:ext cx="837461" cy="837461"/>
        </a:xfrm>
        <a:prstGeom prst="ellipse">
          <a:avLst/>
        </a:prstGeom>
        <a:solidFill>
          <a:srgbClr val="32724A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 dirty="0"/>
            <a:t>Toog</a:t>
          </a:r>
        </a:p>
      </dsp:txBody>
      <dsp:txXfrm>
        <a:off x="4524107" y="1546206"/>
        <a:ext cx="592175" cy="592175"/>
      </dsp:txXfrm>
    </dsp:sp>
    <dsp:sp modelId="{3EBA8CB5-2B82-45E7-9FB1-6FD76F91B46C}">
      <dsp:nvSpPr>
        <dsp:cNvPr id="0" name=""/>
        <dsp:cNvSpPr/>
      </dsp:nvSpPr>
      <dsp:spPr>
        <a:xfrm>
          <a:off x="7018532" y="1100715"/>
          <a:ext cx="1674923" cy="1464094"/>
        </a:xfrm>
        <a:prstGeom prst="rightArrow">
          <a:avLst>
            <a:gd name="adj1" fmla="val 70000"/>
            <a:gd name="adj2" fmla="val 50000"/>
          </a:avLst>
        </a:prstGeom>
        <a:solidFill>
          <a:schemeClr val="accent6">
            <a:lumMod val="75000"/>
            <a:alpha val="9000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 dirty="0"/>
            <a:t>Import CSV</a:t>
          </a:r>
        </a:p>
      </dsp:txBody>
      <dsp:txXfrm>
        <a:off x="7437263" y="1320329"/>
        <a:ext cx="816525" cy="1024866"/>
      </dsp:txXfrm>
    </dsp:sp>
    <dsp:sp modelId="{376410B2-DC12-4D57-B00C-0A4628C0F4D4}">
      <dsp:nvSpPr>
        <dsp:cNvPr id="0" name=""/>
        <dsp:cNvSpPr/>
      </dsp:nvSpPr>
      <dsp:spPr>
        <a:xfrm>
          <a:off x="6599801" y="1423563"/>
          <a:ext cx="837461" cy="837461"/>
        </a:xfrm>
        <a:prstGeom prst="ellipse">
          <a:avLst/>
        </a:prstGeom>
        <a:solidFill>
          <a:srgbClr val="32724A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 dirty="0"/>
            <a:t>Toog</a:t>
          </a:r>
        </a:p>
      </dsp:txBody>
      <dsp:txXfrm>
        <a:off x="6722444" y="1546206"/>
        <a:ext cx="592175" cy="592175"/>
      </dsp:txXfrm>
    </dsp:sp>
    <dsp:sp modelId="{5DE75D18-40C3-4D32-8C53-A425A88AF673}">
      <dsp:nvSpPr>
        <dsp:cNvPr id="0" name=""/>
        <dsp:cNvSpPr/>
      </dsp:nvSpPr>
      <dsp:spPr>
        <a:xfrm>
          <a:off x="9216870" y="1110246"/>
          <a:ext cx="1674923" cy="1464094"/>
        </a:xfrm>
        <a:prstGeom prst="rightArrow">
          <a:avLst>
            <a:gd name="adj1" fmla="val 70000"/>
            <a:gd name="adj2" fmla="val 50000"/>
          </a:avLst>
        </a:prstGeom>
        <a:solidFill>
          <a:schemeClr val="accent6">
            <a:lumMod val="50000"/>
            <a:alpha val="9000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 dirty="0"/>
            <a:t>Generate Quote</a:t>
          </a:r>
        </a:p>
      </dsp:txBody>
      <dsp:txXfrm>
        <a:off x="9635601" y="1329860"/>
        <a:ext cx="816525" cy="1024866"/>
      </dsp:txXfrm>
    </dsp:sp>
    <dsp:sp modelId="{A217724B-D673-4FE4-B18F-C58186D9ACAF}">
      <dsp:nvSpPr>
        <dsp:cNvPr id="0" name=""/>
        <dsp:cNvSpPr/>
      </dsp:nvSpPr>
      <dsp:spPr>
        <a:xfrm>
          <a:off x="8798139" y="1423563"/>
          <a:ext cx="837461" cy="837461"/>
        </a:xfrm>
        <a:prstGeom prst="ellipse">
          <a:avLst/>
        </a:prstGeom>
        <a:solidFill>
          <a:srgbClr val="32724A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 dirty="0"/>
            <a:t>Toog</a:t>
          </a:r>
        </a:p>
      </dsp:txBody>
      <dsp:txXfrm>
        <a:off x="8920782" y="1546206"/>
        <a:ext cx="592175" cy="59217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91CA1D-7495-4327-AC65-108EE2F170B2}">
      <dsp:nvSpPr>
        <dsp:cNvPr id="0" name=""/>
        <dsp:cNvSpPr/>
      </dsp:nvSpPr>
      <dsp:spPr>
        <a:xfrm>
          <a:off x="707639" y="614463"/>
          <a:ext cx="2809275" cy="2455660"/>
        </a:xfrm>
        <a:prstGeom prst="rightArrow">
          <a:avLst>
            <a:gd name="adj1" fmla="val 70000"/>
            <a:gd name="adj2" fmla="val 50000"/>
          </a:avLst>
        </a:prstGeom>
        <a:solidFill>
          <a:schemeClr val="accent6">
            <a:lumMod val="20000"/>
            <a:lumOff val="80000"/>
            <a:alpha val="9000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2032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600" kern="1200" dirty="0"/>
            <a:t>Create drawing (picking an account)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600" kern="1200" dirty="0"/>
            <a:t>[Automatic] create job in Toog</a:t>
          </a:r>
        </a:p>
      </dsp:txBody>
      <dsp:txXfrm>
        <a:off x="1409958" y="982812"/>
        <a:ext cx="1369521" cy="1718962"/>
      </dsp:txXfrm>
    </dsp:sp>
    <dsp:sp modelId="{80703EEF-70AE-4B75-96D8-0D92E1733024}">
      <dsp:nvSpPr>
        <dsp:cNvPr id="0" name=""/>
        <dsp:cNvSpPr/>
      </dsp:nvSpPr>
      <dsp:spPr>
        <a:xfrm>
          <a:off x="5320" y="1139975"/>
          <a:ext cx="1404637" cy="1404637"/>
        </a:xfrm>
        <a:prstGeom prst="ellipse">
          <a:avLst/>
        </a:prstGeom>
        <a:solidFill>
          <a:srgbClr val="0070C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700" kern="1200" dirty="0"/>
            <a:t>CAD </a:t>
          </a:r>
        </a:p>
      </dsp:txBody>
      <dsp:txXfrm>
        <a:off x="211024" y="1345679"/>
        <a:ext cx="993229" cy="993229"/>
      </dsp:txXfrm>
    </dsp:sp>
    <dsp:sp modelId="{3EBA8CB5-2B82-45E7-9FB1-6FD76F91B46C}">
      <dsp:nvSpPr>
        <dsp:cNvPr id="0" name=""/>
        <dsp:cNvSpPr/>
      </dsp:nvSpPr>
      <dsp:spPr>
        <a:xfrm>
          <a:off x="4394813" y="598477"/>
          <a:ext cx="2809275" cy="2455660"/>
        </a:xfrm>
        <a:prstGeom prst="rightArrow">
          <a:avLst>
            <a:gd name="adj1" fmla="val 70000"/>
            <a:gd name="adj2" fmla="val 50000"/>
          </a:avLst>
        </a:prstGeom>
        <a:solidFill>
          <a:schemeClr val="accent6">
            <a:lumMod val="20000"/>
            <a:lumOff val="80000"/>
            <a:alpha val="9000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2032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Generate Quote</a:t>
          </a:r>
        </a:p>
      </dsp:txBody>
      <dsp:txXfrm>
        <a:off x="5097132" y="966826"/>
        <a:ext cx="1369521" cy="1718962"/>
      </dsp:txXfrm>
    </dsp:sp>
    <dsp:sp modelId="{376410B2-DC12-4D57-B00C-0A4628C0F4D4}">
      <dsp:nvSpPr>
        <dsp:cNvPr id="0" name=""/>
        <dsp:cNvSpPr/>
      </dsp:nvSpPr>
      <dsp:spPr>
        <a:xfrm>
          <a:off x="3692494" y="1139975"/>
          <a:ext cx="1404637" cy="1404637"/>
        </a:xfrm>
        <a:prstGeom prst="ellipse">
          <a:avLst/>
        </a:prstGeom>
        <a:solidFill>
          <a:srgbClr val="0070C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700" kern="1200" dirty="0"/>
            <a:t>CAD</a:t>
          </a:r>
        </a:p>
      </dsp:txBody>
      <dsp:txXfrm>
        <a:off x="3898198" y="1345679"/>
        <a:ext cx="993229" cy="993229"/>
      </dsp:txXfrm>
    </dsp:sp>
    <dsp:sp modelId="{5DE75D18-40C3-4D32-8C53-A425A88AF673}">
      <dsp:nvSpPr>
        <dsp:cNvPr id="0" name=""/>
        <dsp:cNvSpPr/>
      </dsp:nvSpPr>
      <dsp:spPr>
        <a:xfrm>
          <a:off x="8081987" y="614463"/>
          <a:ext cx="2809275" cy="2455660"/>
        </a:xfrm>
        <a:prstGeom prst="rightArrow">
          <a:avLst>
            <a:gd name="adj1" fmla="val 70000"/>
            <a:gd name="adj2" fmla="val 50000"/>
          </a:avLst>
        </a:prstGeom>
        <a:solidFill>
          <a:schemeClr val="accent6">
            <a:lumMod val="50000"/>
            <a:alpha val="9000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2032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600" kern="1200" dirty="0"/>
            <a:t>Generate Quote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600" kern="1200" dirty="0"/>
            <a:t>[Optional] Email Quote to Customer</a:t>
          </a:r>
        </a:p>
      </dsp:txBody>
      <dsp:txXfrm>
        <a:off x="8784305" y="982812"/>
        <a:ext cx="1369521" cy="1718962"/>
      </dsp:txXfrm>
    </dsp:sp>
    <dsp:sp modelId="{A217724B-D673-4FE4-B18F-C58186D9ACAF}">
      <dsp:nvSpPr>
        <dsp:cNvPr id="0" name=""/>
        <dsp:cNvSpPr/>
      </dsp:nvSpPr>
      <dsp:spPr>
        <a:xfrm>
          <a:off x="7379668" y="1139975"/>
          <a:ext cx="1404637" cy="1404637"/>
        </a:xfrm>
        <a:prstGeom prst="ellipse">
          <a:avLst/>
        </a:prstGeom>
        <a:solidFill>
          <a:srgbClr val="32724A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700" kern="1200" dirty="0"/>
            <a:t>Toog</a:t>
          </a:r>
        </a:p>
      </dsp:txBody>
      <dsp:txXfrm>
        <a:off x="7585372" y="1345679"/>
        <a:ext cx="993229" cy="9932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D1C590-224B-40BA-939A-88B08D7F08D5}" type="datetimeFigureOut">
              <a:rPr lang="en-AU" smtClean="0"/>
              <a:t>21/08/2024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00D439-59FE-4352-85AC-F2188ABB7C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4808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0D439-59FE-4352-85AC-F2188ABB7C5D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2457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0D439-59FE-4352-85AC-F2188ABB7C5D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5456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0D439-59FE-4352-85AC-F2188ABB7C5D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3032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0D439-59FE-4352-85AC-F2188ABB7C5D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3239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0D439-59FE-4352-85AC-F2188ABB7C5D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3886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0D439-59FE-4352-85AC-F2188ABB7C5D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5849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0D439-59FE-4352-85AC-F2188ABB7C5D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3700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0D439-59FE-4352-85AC-F2188ABB7C5D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2772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67CCC-A4E9-7B4F-8359-65D206A541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B22F7F-A937-6D82-AA4E-BB48B9212F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7729B-1351-E10D-F769-A8B451F42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596DE-6F2F-4642-9C9F-0D6E0EB59162}" type="datetimeFigureOut">
              <a:rPr lang="en-AU" smtClean="0"/>
              <a:t>21/08/2024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0D1CB-268D-9F77-695F-0FBE9AECB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3C5B0-BD44-415F-9CAE-17E0F9F7F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89CD-9169-4C36-8EA9-2575636CB81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0236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3569A-45ED-33BA-D527-3042B373D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584CDF-91BD-3BDE-3BF8-C8EFED2F2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0B656-D718-2FB8-8498-08105A8AB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596DE-6F2F-4642-9C9F-0D6E0EB59162}" type="datetimeFigureOut">
              <a:rPr lang="en-AU" smtClean="0"/>
              <a:t>21/08/2024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E251D-C2B7-50A9-0036-CE5C274A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2EA1F-3B1C-E2C3-6C91-C6D45342E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89CD-9169-4C36-8EA9-2575636CB81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477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876BA7-E06F-1FBD-D315-F8E384478C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58E5C0-8168-BD5A-748D-59FF8B6C4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9ACEC-6E81-1E79-32FC-357D33055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596DE-6F2F-4642-9C9F-0D6E0EB59162}" type="datetimeFigureOut">
              <a:rPr lang="en-AU" smtClean="0"/>
              <a:t>21/08/2024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22454-5316-21F6-51C2-14C963040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0284C-CA1A-A963-2AB0-036E02E91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89CD-9169-4C36-8EA9-2575636CB81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408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8997C-E425-F661-44A9-A931B5D7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9E91B-0F71-FE1D-F68F-CE1727093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1C7C6-32E6-5A5D-8EBB-8F0B5CF7D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596DE-6F2F-4642-9C9F-0D6E0EB59162}" type="datetimeFigureOut">
              <a:rPr lang="en-AU" smtClean="0"/>
              <a:t>21/08/2024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F9E7E-8776-D812-BC6F-B378E5568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75EF0-699F-2734-D3FE-C3C6E7151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89CD-9169-4C36-8EA9-2575636CB81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2358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0A302-A4D4-7AB9-4904-11D89F919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1DAA78-54E5-AF86-0623-5486AF1D9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D148A-1EE5-87A6-5B1C-9B1C89944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596DE-6F2F-4642-9C9F-0D6E0EB59162}" type="datetimeFigureOut">
              <a:rPr lang="en-AU" smtClean="0"/>
              <a:t>21/08/2024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D1AFD-374D-19C2-12F9-24BB15FAE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BAD01-8E38-6A56-7BAC-E3A8E88A7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89CD-9169-4C36-8EA9-2575636CB81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1783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156D5-4AC4-690A-6573-5150D56CF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9E3E1-7BEB-8577-9154-BCD9AF6114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A264BE-DF52-9983-5FF6-D8387E426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121E5-F835-5E93-E7AE-CC7195500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596DE-6F2F-4642-9C9F-0D6E0EB59162}" type="datetimeFigureOut">
              <a:rPr lang="en-AU" smtClean="0"/>
              <a:t>21/08/2024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DFDE1-99AB-AA47-F97C-D71F0C03F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8756B-6CC1-4642-9700-3146D43C4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89CD-9169-4C36-8EA9-2575636CB81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8276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99A5-472D-03A4-C014-B2CDBABBA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4EA1B-3A86-C13E-C8F9-2924D99E3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A462B-3467-9810-0B7F-431DFC8DF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3BDCC6-B71E-4679-EA02-1B8775321C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220627-0AD6-CAA0-82AD-9E81B747D7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0B37E3-7CF0-EB05-1723-743BF1C27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596DE-6F2F-4642-9C9F-0D6E0EB59162}" type="datetimeFigureOut">
              <a:rPr lang="en-AU" smtClean="0"/>
              <a:t>21/08/2024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229AFA-F373-1108-B06D-952BCFF76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AF4888-E005-769B-9992-CA23C17AD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89CD-9169-4C36-8EA9-2575636CB81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0461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BDB6B-7182-7B3D-B2DB-F68C65A67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FFFAC5-2FF2-D6C3-321D-F3E2DD5A8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596DE-6F2F-4642-9C9F-0D6E0EB59162}" type="datetimeFigureOut">
              <a:rPr lang="en-AU" smtClean="0"/>
              <a:t>21/08/2024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A191F2-930C-A28F-CC8D-4D5CFA89E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A0EA3-42C6-0556-248E-578F96A29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89CD-9169-4C36-8EA9-2575636CB81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1338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25C3AD-0EE6-F34A-F771-01E393416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596DE-6F2F-4642-9C9F-0D6E0EB59162}" type="datetimeFigureOut">
              <a:rPr lang="en-AU" smtClean="0"/>
              <a:t>21/08/2024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D8E1D7-4B18-4AE1-45C0-53900E569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D7D7C6-705A-DD78-4766-BC8E57EA7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89CD-9169-4C36-8EA9-2575636CB81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2354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DB8AF-9B22-A4BC-C498-CE24622D1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545A9-69FD-CE4F-E808-4B57C3418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7CB324-43F5-021D-F228-4915AE562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E5494F-1ED3-761B-BAFE-A19607E03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596DE-6F2F-4642-9C9F-0D6E0EB59162}" type="datetimeFigureOut">
              <a:rPr lang="en-AU" smtClean="0"/>
              <a:t>21/08/2024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E3761A-319C-CB18-F8BB-D34508776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299FE-E58F-5F39-2400-751800DB1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89CD-9169-4C36-8EA9-2575636CB81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785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B59DB-BAB2-904D-E9C6-6703382D4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E8EAE1-0FB5-5E1E-8E6F-D6A468BF96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FB458-74C8-2D54-4340-2E5C478CA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EAF1C-90D8-B427-515E-5EF2F7809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596DE-6F2F-4642-9C9F-0D6E0EB59162}" type="datetimeFigureOut">
              <a:rPr lang="en-AU" smtClean="0"/>
              <a:t>21/08/2024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C6B575-7FA2-3F94-3A4C-6DFCA7BDF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F25EB-D2C5-7CF4-4DFD-6C22D0DF2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89CD-9169-4C36-8EA9-2575636CB81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6957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7C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D14F11-D794-FD26-DE7F-473385ED8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6FEB3-3AAD-F2A3-40B2-1DF86B2D0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333B3-3892-521F-5A85-37FFE6B864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0596DE-6F2F-4642-9C9F-0D6E0EB59162}" type="datetimeFigureOut">
              <a:rPr lang="en-AU" smtClean="0"/>
              <a:t>21/08/2024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3B776-573B-C423-9AE2-D26EB9E67D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9BC66-304C-1CF0-63CB-DD1CBFA87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1089CD-9169-4C36-8EA9-2575636CB81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6995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97DD33F-548E-9FC3-28D1-B6CAF58BD63D}"/>
              </a:ext>
            </a:extLst>
          </p:cNvPr>
          <p:cNvGrpSpPr/>
          <p:nvPr/>
        </p:nvGrpSpPr>
        <p:grpSpPr>
          <a:xfrm>
            <a:off x="-2586580" y="-152400"/>
            <a:ext cx="19786008" cy="22697112"/>
            <a:chOff x="-2586580" y="-152400"/>
            <a:chExt cx="19786008" cy="2269711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E9E7487-EF4D-211C-67A0-79A4C9B0881F}"/>
                </a:ext>
              </a:extLst>
            </p:cNvPr>
            <p:cNvSpPr/>
            <p:nvPr/>
          </p:nvSpPr>
          <p:spPr>
            <a:xfrm>
              <a:off x="-217714" y="-152400"/>
              <a:ext cx="13135428" cy="2163763"/>
            </a:xfrm>
            <a:prstGeom prst="rect">
              <a:avLst/>
            </a:prstGeom>
            <a:solidFill>
              <a:srgbClr val="32724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F627DC6-FC59-054E-4342-9FFD5AA3EDDD}"/>
                </a:ext>
              </a:extLst>
            </p:cNvPr>
            <p:cNvSpPr/>
            <p:nvPr/>
          </p:nvSpPr>
          <p:spPr>
            <a:xfrm>
              <a:off x="-1959427" y="2011363"/>
              <a:ext cx="17039771" cy="5689600"/>
            </a:xfrm>
            <a:prstGeom prst="rect">
              <a:avLst/>
            </a:prstGeom>
            <a:solidFill>
              <a:srgbClr val="4EB17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Graphic 6">
              <a:extLst>
                <a:ext uri="{FF2B5EF4-FFF2-40B4-BE49-F238E27FC236}">
                  <a16:creationId xmlns:a16="http://schemas.microsoft.com/office/drawing/2014/main" id="{C51175EF-03FC-11B5-B631-D00DB9F054A3}"/>
                </a:ext>
              </a:extLst>
            </p:cNvPr>
            <p:cNvSpPr/>
            <p:nvPr/>
          </p:nvSpPr>
          <p:spPr>
            <a:xfrm>
              <a:off x="-2586580" y="566057"/>
              <a:ext cx="19786008" cy="21978655"/>
            </a:xfrm>
            <a:custGeom>
              <a:avLst/>
              <a:gdLst>
                <a:gd name="connsiteX0" fmla="*/ 14261510 w 19114433"/>
                <a:gd name="connsiteY0" fmla="*/ 0 h 21151341"/>
                <a:gd name="connsiteX1" fmla="*/ 2069510 w 19114433"/>
                <a:gd name="connsiteY1" fmla="*/ 0 h 21151341"/>
                <a:gd name="connsiteX2" fmla="*/ 2069510 w 19114433"/>
                <a:gd name="connsiteY2" fmla="*/ 5457863 h 21151341"/>
                <a:gd name="connsiteX3" fmla="*/ 859371 w 19114433"/>
                <a:gd name="connsiteY3" fmla="*/ 5782120 h 21151341"/>
                <a:gd name="connsiteX4" fmla="*/ 1086422 w 19114433"/>
                <a:gd name="connsiteY4" fmla="*/ 6629464 h 21151341"/>
                <a:gd name="connsiteX5" fmla="*/ 2277682 w 19114433"/>
                <a:gd name="connsiteY5" fmla="*/ 6057900 h 21151341"/>
                <a:gd name="connsiteX6" fmla="*/ 2395328 w 19114433"/>
                <a:gd name="connsiteY6" fmla="*/ 6057900 h 21151341"/>
                <a:gd name="connsiteX7" fmla="*/ 12008 w 19114433"/>
                <a:gd name="connsiteY7" fmla="*/ 7155625 h 21151341"/>
                <a:gd name="connsiteX8" fmla="*/ 584372 w 19114433"/>
                <a:gd name="connsiteY8" fmla="*/ 9660065 h 21151341"/>
                <a:gd name="connsiteX9" fmla="*/ 5659355 w 19114433"/>
                <a:gd name="connsiteY9" fmla="*/ 6057900 h 21151341"/>
                <a:gd name="connsiteX10" fmla="*/ 5780901 w 19114433"/>
                <a:gd name="connsiteY10" fmla="*/ 6057900 h 21151341"/>
                <a:gd name="connsiteX11" fmla="*/ 2094490 w 19114433"/>
                <a:gd name="connsiteY11" fmla="*/ 8707438 h 21151341"/>
                <a:gd name="connsiteX12" fmla="*/ 2093443 w 19114433"/>
                <a:gd name="connsiteY12" fmla="*/ 8708199 h 21151341"/>
                <a:gd name="connsiteX13" fmla="*/ 1234351 w 19114433"/>
                <a:gd name="connsiteY13" fmla="*/ 9325673 h 21151341"/>
                <a:gd name="connsiteX14" fmla="*/ 7313702 w 19114433"/>
                <a:gd name="connsiteY14" fmla="*/ 6456553 h 21151341"/>
                <a:gd name="connsiteX15" fmla="*/ 7741876 w 19114433"/>
                <a:gd name="connsiteY15" fmla="*/ 6057900 h 21151341"/>
                <a:gd name="connsiteX16" fmla="*/ 8044383 w 19114433"/>
                <a:gd name="connsiteY16" fmla="*/ 6057900 h 21151341"/>
                <a:gd name="connsiteX17" fmla="*/ 1342727 w 19114433"/>
                <a:gd name="connsiteY17" fmla="*/ 13072238 h 21151341"/>
                <a:gd name="connsiteX18" fmla="*/ 1741672 w 19114433"/>
                <a:gd name="connsiteY18" fmla="*/ 14561122 h 21151341"/>
                <a:gd name="connsiteX19" fmla="*/ 9075718 w 19114433"/>
                <a:gd name="connsiteY19" fmla="*/ 6057900 h 21151341"/>
                <a:gd name="connsiteX20" fmla="*/ 9249836 w 19114433"/>
                <a:gd name="connsiteY20" fmla="*/ 6057900 h 21151341"/>
                <a:gd name="connsiteX21" fmla="*/ 2729465 w 19114433"/>
                <a:gd name="connsiteY21" fmla="*/ 13843000 h 21151341"/>
                <a:gd name="connsiteX22" fmla="*/ 3145003 w 19114433"/>
                <a:gd name="connsiteY22" fmla="*/ 15393797 h 21151341"/>
                <a:gd name="connsiteX23" fmla="*/ 7625277 w 19114433"/>
                <a:gd name="connsiteY23" fmla="*/ 9910128 h 21151341"/>
                <a:gd name="connsiteX24" fmla="*/ 9152744 w 19114433"/>
                <a:gd name="connsiteY24" fmla="*/ 9308020 h 21151341"/>
                <a:gd name="connsiteX25" fmla="*/ 11405470 w 19114433"/>
                <a:gd name="connsiteY25" fmla="*/ 6057900 h 21151341"/>
                <a:gd name="connsiteX26" fmla="*/ 11743989 w 19114433"/>
                <a:gd name="connsiteY26" fmla="*/ 6057900 h 21151341"/>
                <a:gd name="connsiteX27" fmla="*/ 3282430 w 19114433"/>
                <a:gd name="connsiteY27" fmla="*/ 18663666 h 21151341"/>
                <a:gd name="connsiteX28" fmla="*/ 3949014 w 19114433"/>
                <a:gd name="connsiteY28" fmla="*/ 21151342 h 21151341"/>
                <a:gd name="connsiteX29" fmla="*/ 6334818 w 19114433"/>
                <a:gd name="connsiteY29" fmla="*/ 20512088 h 21151341"/>
                <a:gd name="connsiteX30" fmla="*/ 8734978 w 19114433"/>
                <a:gd name="connsiteY30" fmla="*/ 16883508 h 21151341"/>
                <a:gd name="connsiteX31" fmla="*/ 9698273 w 19114433"/>
                <a:gd name="connsiteY31" fmla="*/ 15614777 h 21151341"/>
                <a:gd name="connsiteX32" fmla="*/ 7073088 w 19114433"/>
                <a:gd name="connsiteY32" fmla="*/ 20314286 h 21151341"/>
                <a:gd name="connsiteX33" fmla="*/ 9289078 w 19114433"/>
                <a:gd name="connsiteY33" fmla="*/ 19720498 h 21151341"/>
                <a:gd name="connsiteX34" fmla="*/ 15846597 w 19114433"/>
                <a:gd name="connsiteY34" fmla="*/ 5105406 h 21151341"/>
                <a:gd name="connsiteX35" fmla="*/ 15011826 w 19114433"/>
                <a:gd name="connsiteY35" fmla="*/ 1989969 h 21151341"/>
                <a:gd name="connsiteX36" fmla="*/ 14356760 w 19114433"/>
                <a:gd name="connsiteY36" fmla="*/ 2165502 h 21151341"/>
                <a:gd name="connsiteX37" fmla="*/ 14261510 w 19114433"/>
                <a:gd name="connsiteY37" fmla="*/ 2307406 h 21151341"/>
                <a:gd name="connsiteX38" fmla="*/ 14261510 w 19114433"/>
                <a:gd name="connsiteY38" fmla="*/ 1937309 h 21151341"/>
                <a:gd name="connsiteX39" fmla="*/ 14652860 w 19114433"/>
                <a:gd name="connsiteY39" fmla="*/ 1372648 h 21151341"/>
                <a:gd name="connsiteX40" fmla="*/ 14261510 w 19114433"/>
                <a:gd name="connsiteY40" fmla="*/ 1477518 h 21151341"/>
                <a:gd name="connsiteX41" fmla="*/ 14261510 w 19114433"/>
                <a:gd name="connsiteY41" fmla="*/ 0 h 21151341"/>
                <a:gd name="connsiteX42" fmla="*/ 14261510 w 19114433"/>
                <a:gd name="connsiteY42" fmla="*/ 1477518 h 21151341"/>
                <a:gd name="connsiteX43" fmla="*/ 12745955 w 19114433"/>
                <a:gd name="connsiteY43" fmla="*/ 1883607 h 21151341"/>
                <a:gd name="connsiteX44" fmla="*/ 9249836 w 19114433"/>
                <a:gd name="connsiteY44" fmla="*/ 6057900 h 21151341"/>
                <a:gd name="connsiteX45" fmla="*/ 11405470 w 19114433"/>
                <a:gd name="connsiteY45" fmla="*/ 6057900 h 21151341"/>
                <a:gd name="connsiteX46" fmla="*/ 14261510 w 19114433"/>
                <a:gd name="connsiteY46" fmla="*/ 1937309 h 21151341"/>
                <a:gd name="connsiteX47" fmla="*/ 14261510 w 19114433"/>
                <a:gd name="connsiteY47" fmla="*/ 1477518 h 21151341"/>
                <a:gd name="connsiteX48" fmla="*/ 14261510 w 19114433"/>
                <a:gd name="connsiteY48" fmla="*/ 2307406 h 21151341"/>
                <a:gd name="connsiteX49" fmla="*/ 11743989 w 19114433"/>
                <a:gd name="connsiteY49" fmla="*/ 6057900 h 21151341"/>
                <a:gd name="connsiteX50" fmla="*/ 14261510 w 19114433"/>
                <a:gd name="connsiteY50" fmla="*/ 6057900 h 21151341"/>
                <a:gd name="connsiteX51" fmla="*/ 14261510 w 19114433"/>
                <a:gd name="connsiteY51" fmla="*/ 2307406 h 21151341"/>
                <a:gd name="connsiteX52" fmla="*/ 9075718 w 19114433"/>
                <a:gd name="connsiteY52" fmla="*/ 6057900 h 21151341"/>
                <a:gd name="connsiteX53" fmla="*/ 9887947 w 19114433"/>
                <a:gd name="connsiteY53" fmla="*/ 5116214 h 21151341"/>
                <a:gd name="connsiteX54" fmla="*/ 10271931 w 19114433"/>
                <a:gd name="connsiteY54" fmla="*/ 4042620 h 21151341"/>
                <a:gd name="connsiteX55" fmla="*/ 10234784 w 19114433"/>
                <a:gd name="connsiteY55" fmla="*/ 3765309 h 21151341"/>
                <a:gd name="connsiteX56" fmla="*/ 8044383 w 19114433"/>
                <a:gd name="connsiteY56" fmla="*/ 6057900 h 21151341"/>
                <a:gd name="connsiteX57" fmla="*/ 9075718 w 19114433"/>
                <a:gd name="connsiteY57" fmla="*/ 6057900 h 21151341"/>
                <a:gd name="connsiteX58" fmla="*/ 10654900 w 19114433"/>
                <a:gd name="connsiteY58" fmla="*/ 3345815 h 21151341"/>
                <a:gd name="connsiteX59" fmla="*/ 7741876 w 19114433"/>
                <a:gd name="connsiteY59" fmla="*/ 6057900 h 21151341"/>
                <a:gd name="connsiteX60" fmla="*/ 5780901 w 19114433"/>
                <a:gd name="connsiteY60" fmla="*/ 6057900 h 21151341"/>
                <a:gd name="connsiteX61" fmla="*/ 9054954 w 19114433"/>
                <a:gd name="connsiteY61" fmla="*/ 3706171 h 21151341"/>
                <a:gd name="connsiteX62" fmla="*/ 10654900 w 19114433"/>
                <a:gd name="connsiteY62" fmla="*/ 3345815 h 21151341"/>
                <a:gd name="connsiteX63" fmla="*/ 10654900 w 19114433"/>
                <a:gd name="connsiteY63" fmla="*/ 3345815 h 21151341"/>
                <a:gd name="connsiteX64" fmla="*/ 10655091 w 19114433"/>
                <a:gd name="connsiteY64" fmla="*/ 3345631 h 21151341"/>
                <a:gd name="connsiteX65" fmla="*/ 10655154 w 19114433"/>
                <a:gd name="connsiteY65" fmla="*/ 3345765 h 21151341"/>
                <a:gd name="connsiteX66" fmla="*/ 10654900 w 19114433"/>
                <a:gd name="connsiteY66" fmla="*/ 3345815 h 21151341"/>
                <a:gd name="connsiteX67" fmla="*/ 5659355 w 19114433"/>
                <a:gd name="connsiteY67" fmla="*/ 6057900 h 21151341"/>
                <a:gd name="connsiteX68" fmla="*/ 8417293 w 19114433"/>
                <a:gd name="connsiteY68" fmla="*/ 4100354 h 21151341"/>
                <a:gd name="connsiteX69" fmla="*/ 4900968 w 19114433"/>
                <a:gd name="connsiteY69" fmla="*/ 4903832 h 21151341"/>
                <a:gd name="connsiteX70" fmla="*/ 2395335 w 19114433"/>
                <a:gd name="connsiteY70" fmla="*/ 6057900 h 21151341"/>
                <a:gd name="connsiteX71" fmla="*/ 5659355 w 19114433"/>
                <a:gd name="connsiteY71" fmla="*/ 6057900 h 21151341"/>
                <a:gd name="connsiteX72" fmla="*/ 2277675 w 19114433"/>
                <a:gd name="connsiteY72" fmla="*/ 6057900 h 21151341"/>
                <a:gd name="connsiteX73" fmla="*/ 5373205 w 19114433"/>
                <a:gd name="connsiteY73" fmla="*/ 4572635 h 21151341"/>
                <a:gd name="connsiteX74" fmla="*/ 2069510 w 19114433"/>
                <a:gd name="connsiteY74" fmla="*/ 5457863 h 21151341"/>
                <a:gd name="connsiteX75" fmla="*/ 2069510 w 19114433"/>
                <a:gd name="connsiteY75" fmla="*/ 6057900 h 21151341"/>
                <a:gd name="connsiteX76" fmla="*/ 2277675 w 19114433"/>
                <a:gd name="connsiteY76" fmla="*/ 6057900 h 21151341"/>
                <a:gd name="connsiteX77" fmla="*/ 11772564 w 19114433"/>
                <a:gd name="connsiteY77" fmla="*/ 2977991 h 21151341"/>
                <a:gd name="connsiteX78" fmla="*/ 10661567 w 19114433"/>
                <a:gd name="connsiteY78" fmla="*/ 4266337 h 21151341"/>
                <a:gd name="connsiteX79" fmla="*/ 10500913 w 19114433"/>
                <a:gd name="connsiteY79" fmla="*/ 3518103 h 21151341"/>
                <a:gd name="connsiteX80" fmla="*/ 10756310 w 19114433"/>
                <a:gd name="connsiteY80" fmla="*/ 3250292 h 21151341"/>
                <a:gd name="connsiteX81" fmla="*/ 11772564 w 19114433"/>
                <a:gd name="connsiteY81" fmla="*/ 2977991 h 21151341"/>
                <a:gd name="connsiteX82" fmla="*/ 17687906 w 19114433"/>
                <a:gd name="connsiteY82" fmla="*/ 10882820 h 21151341"/>
                <a:gd name="connsiteX83" fmla="*/ 16122060 w 19114433"/>
                <a:gd name="connsiteY83" fmla="*/ 5038878 h 21151341"/>
                <a:gd name="connsiteX84" fmla="*/ 14736172 w 19114433"/>
                <a:gd name="connsiteY84" fmla="*/ 8155051 h 21151341"/>
                <a:gd name="connsiteX85" fmla="*/ 14735283 w 19114433"/>
                <a:gd name="connsiteY85" fmla="*/ 8156575 h 21151341"/>
                <a:gd name="connsiteX86" fmla="*/ 15727978 w 19114433"/>
                <a:gd name="connsiteY86" fmla="*/ 17459834 h 21151341"/>
                <a:gd name="connsiteX87" fmla="*/ 16560591 w 19114433"/>
                <a:gd name="connsiteY87" fmla="*/ 17236758 h 21151341"/>
                <a:gd name="connsiteX88" fmla="*/ 17687906 w 19114433"/>
                <a:gd name="connsiteY88" fmla="*/ 10882820 h 21151341"/>
                <a:gd name="connsiteX89" fmla="*/ 14384763 w 19114433"/>
                <a:gd name="connsiteY89" fmla="*/ 8681974 h 21151341"/>
                <a:gd name="connsiteX90" fmla="*/ 14520780 w 19114433"/>
                <a:gd name="connsiteY90" fmla="*/ 10068433 h 21151341"/>
                <a:gd name="connsiteX91" fmla="*/ 13589806 w 19114433"/>
                <a:gd name="connsiteY91" fmla="*/ 10469562 h 21151341"/>
                <a:gd name="connsiteX92" fmla="*/ 14384763 w 19114433"/>
                <a:gd name="connsiteY92" fmla="*/ 8681974 h 21151341"/>
                <a:gd name="connsiteX93" fmla="*/ 14920258 w 19114433"/>
                <a:gd name="connsiteY93" fmla="*/ 12417552 h 21151341"/>
                <a:gd name="connsiteX94" fmla="*/ 14732426 w 19114433"/>
                <a:gd name="connsiteY94" fmla="*/ 10510456 h 21151341"/>
                <a:gd name="connsiteX95" fmla="*/ 13732999 w 19114433"/>
                <a:gd name="connsiteY95" fmla="*/ 11058843 h 21151341"/>
                <a:gd name="connsiteX96" fmla="*/ 12300185 w 19114433"/>
                <a:gd name="connsiteY96" fmla="*/ 14277848 h 21151341"/>
                <a:gd name="connsiteX97" fmla="*/ 14920258 w 19114433"/>
                <a:gd name="connsiteY97" fmla="*/ 12417552 h 21151341"/>
                <a:gd name="connsiteX98" fmla="*/ 14204232 w 19114433"/>
                <a:gd name="connsiteY98" fmla="*/ 13214477 h 21151341"/>
                <a:gd name="connsiteX99" fmla="*/ 14757572 w 19114433"/>
                <a:gd name="connsiteY99" fmla="*/ 18862930 h 21151341"/>
                <a:gd name="connsiteX100" fmla="*/ 9134583 w 19114433"/>
                <a:gd name="connsiteY100" fmla="*/ 20369594 h 21151341"/>
                <a:gd name="connsiteX101" fmla="*/ 11449031 w 19114433"/>
                <a:gd name="connsiteY101" fmla="*/ 15165578 h 21151341"/>
                <a:gd name="connsiteX102" fmla="*/ 14204232 w 19114433"/>
                <a:gd name="connsiteY102" fmla="*/ 13214477 h 21151341"/>
                <a:gd name="connsiteX103" fmla="*/ 18451494 w 19114433"/>
                <a:gd name="connsiteY103" fmla="*/ 14613762 h 21151341"/>
                <a:gd name="connsiteX104" fmla="*/ 19114434 w 19114433"/>
                <a:gd name="connsiteY104" fmla="*/ 17087786 h 21151341"/>
                <a:gd name="connsiteX105" fmla="*/ 16670256 w 19114433"/>
                <a:gd name="connsiteY105" fmla="*/ 17742724 h 21151341"/>
                <a:gd name="connsiteX106" fmla="*/ 16844626 w 19114433"/>
                <a:gd name="connsiteY106" fmla="*/ 16795622 h 21151341"/>
                <a:gd name="connsiteX107" fmla="*/ 16844308 w 19114433"/>
                <a:gd name="connsiteY107" fmla="*/ 16794416 h 21151341"/>
                <a:gd name="connsiteX108" fmla="*/ 18451494 w 19114433"/>
                <a:gd name="connsiteY108" fmla="*/ 14613762 h 21151341"/>
                <a:gd name="connsiteX109" fmla="*/ 7196030 w 19114433"/>
                <a:gd name="connsiteY109" fmla="*/ 10985881 h 21151341"/>
                <a:gd name="connsiteX110" fmla="*/ 8293913 w 19114433"/>
                <a:gd name="connsiteY110" fmla="*/ 10661079 h 21151341"/>
                <a:gd name="connsiteX111" fmla="*/ 3133497 w 19114433"/>
                <a:gd name="connsiteY111" fmla="*/ 18107850 h 21151341"/>
                <a:gd name="connsiteX112" fmla="*/ 2707634 w 19114433"/>
                <a:gd name="connsiteY112" fmla="*/ 16518510 h 21151341"/>
                <a:gd name="connsiteX113" fmla="*/ 7196030 w 19114433"/>
                <a:gd name="connsiteY113" fmla="*/ 10985881 h 21151341"/>
                <a:gd name="connsiteX114" fmla="*/ 1501058 w 19114433"/>
                <a:gd name="connsiteY114" fmla="*/ 11763693 h 21151341"/>
                <a:gd name="connsiteX115" fmla="*/ 1484046 w 19114433"/>
                <a:gd name="connsiteY115" fmla="*/ 11761153 h 21151341"/>
                <a:gd name="connsiteX116" fmla="*/ 1484084 w 19114433"/>
                <a:gd name="connsiteY116" fmla="*/ 11761343 h 21151341"/>
                <a:gd name="connsiteX117" fmla="*/ 956780 w 19114433"/>
                <a:gd name="connsiteY117" fmla="*/ 11631867 h 21151341"/>
                <a:gd name="connsiteX118" fmla="*/ 1295699 w 19114433"/>
                <a:gd name="connsiteY118" fmla="*/ 12454509 h 21151341"/>
                <a:gd name="connsiteX119" fmla="*/ 1772203 w 19114433"/>
                <a:gd name="connsiteY119" fmla="*/ 11829352 h 21151341"/>
                <a:gd name="connsiteX120" fmla="*/ 1501070 w 19114433"/>
                <a:gd name="connsiteY120" fmla="*/ 11763693 h 21151341"/>
                <a:gd name="connsiteX121" fmla="*/ 1501058 w 19114433"/>
                <a:gd name="connsiteY121" fmla="*/ 11763693 h 21151341"/>
                <a:gd name="connsiteX122" fmla="*/ 6766903 w 19114433"/>
                <a:gd name="connsiteY122" fmla="*/ 6790627 h 21151341"/>
                <a:gd name="connsiteX123" fmla="*/ 2180870 w 19114433"/>
                <a:gd name="connsiteY123" fmla="*/ 11854624 h 21151341"/>
                <a:gd name="connsiteX124" fmla="*/ 1594638 w 19114433"/>
                <a:gd name="connsiteY124" fmla="*/ 11619992 h 21151341"/>
                <a:gd name="connsiteX125" fmla="*/ 1594625 w 19114433"/>
                <a:gd name="connsiteY125" fmla="*/ 11619992 h 21151341"/>
                <a:gd name="connsiteX126" fmla="*/ 1266216 w 19114433"/>
                <a:gd name="connsiteY126" fmla="*/ 11473370 h 21151341"/>
                <a:gd name="connsiteX127" fmla="*/ 905612 w 19114433"/>
                <a:gd name="connsiteY127" fmla="*/ 10335895 h 21151341"/>
                <a:gd name="connsiteX128" fmla="*/ 6766903 w 19114433"/>
                <a:gd name="connsiteY128" fmla="*/ 6790627 h 21151341"/>
                <a:gd name="connsiteX129" fmla="*/ 10313397 w 19114433"/>
                <a:gd name="connsiteY129" fmla="*/ 4148569 h 21151341"/>
                <a:gd name="connsiteX130" fmla="*/ 10403186 w 19114433"/>
                <a:gd name="connsiteY130" fmla="*/ 4637354 h 21151341"/>
                <a:gd name="connsiteX131" fmla="*/ 9881089 w 19114433"/>
                <a:gd name="connsiteY131" fmla="*/ 5246815 h 21151341"/>
                <a:gd name="connsiteX132" fmla="*/ 10313397 w 19114433"/>
                <a:gd name="connsiteY132" fmla="*/ 4148569 h 21151341"/>
                <a:gd name="connsiteX133" fmla="*/ 17808810 w 19114433"/>
                <a:gd name="connsiteY133" fmla="*/ 12215368 h 21151341"/>
                <a:gd name="connsiteX134" fmla="*/ 16768426 w 19114433"/>
                <a:gd name="connsiteY134" fmla="*/ 16671925 h 21151341"/>
                <a:gd name="connsiteX135" fmla="*/ 18348498 w 19114433"/>
                <a:gd name="connsiteY135" fmla="*/ 14695488 h 21151341"/>
                <a:gd name="connsiteX136" fmla="*/ 17808810 w 19114433"/>
                <a:gd name="connsiteY136" fmla="*/ 12215368 h 21151341"/>
                <a:gd name="connsiteX137" fmla="*/ 34227 w 19114433"/>
                <a:gd name="connsiteY137" fmla="*/ 10253218 h 21151341"/>
                <a:gd name="connsiteX138" fmla="*/ 356 w 19114433"/>
                <a:gd name="connsiteY138" fmla="*/ 10280968 h 21151341"/>
                <a:gd name="connsiteX139" fmla="*/ 0 w 19114433"/>
                <a:gd name="connsiteY139" fmla="*/ 10279634 h 21151341"/>
                <a:gd name="connsiteX140" fmla="*/ 2604 w 19114433"/>
                <a:gd name="connsiteY140" fmla="*/ 10269665 h 21151341"/>
                <a:gd name="connsiteX141" fmla="*/ 31699 w 19114433"/>
                <a:gd name="connsiteY141" fmla="*/ 10253917 h 21151341"/>
                <a:gd name="connsiteX142" fmla="*/ 34227 w 19114433"/>
                <a:gd name="connsiteY142" fmla="*/ 10253218 h 21151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19114433" h="21151341">
                  <a:moveTo>
                    <a:pt x="14261510" y="0"/>
                  </a:moveTo>
                  <a:lnTo>
                    <a:pt x="2069510" y="0"/>
                  </a:lnTo>
                  <a:lnTo>
                    <a:pt x="2069510" y="5457863"/>
                  </a:lnTo>
                  <a:lnTo>
                    <a:pt x="859371" y="5782120"/>
                  </a:lnTo>
                  <a:lnTo>
                    <a:pt x="1086422" y="6629464"/>
                  </a:lnTo>
                  <a:lnTo>
                    <a:pt x="2277682" y="6057900"/>
                  </a:lnTo>
                  <a:lnTo>
                    <a:pt x="2395328" y="6057900"/>
                  </a:lnTo>
                  <a:lnTo>
                    <a:pt x="12008" y="7155625"/>
                  </a:lnTo>
                  <a:lnTo>
                    <a:pt x="584372" y="9660065"/>
                  </a:lnTo>
                  <a:lnTo>
                    <a:pt x="5659355" y="6057900"/>
                  </a:lnTo>
                  <a:lnTo>
                    <a:pt x="5780901" y="6057900"/>
                  </a:lnTo>
                  <a:cubicBezTo>
                    <a:pt x="4700175" y="6834569"/>
                    <a:pt x="3438684" y="7741285"/>
                    <a:pt x="2094490" y="8707438"/>
                  </a:cubicBezTo>
                  <a:lnTo>
                    <a:pt x="2093443" y="8708199"/>
                  </a:lnTo>
                  <a:lnTo>
                    <a:pt x="1234351" y="9325673"/>
                  </a:lnTo>
                  <a:lnTo>
                    <a:pt x="7313702" y="6456553"/>
                  </a:lnTo>
                  <a:lnTo>
                    <a:pt x="7741876" y="6057900"/>
                  </a:lnTo>
                  <a:lnTo>
                    <a:pt x="8044383" y="6057900"/>
                  </a:lnTo>
                  <a:lnTo>
                    <a:pt x="1342727" y="13072238"/>
                  </a:lnTo>
                  <a:lnTo>
                    <a:pt x="1741672" y="14561122"/>
                  </a:lnTo>
                  <a:lnTo>
                    <a:pt x="9075718" y="6057900"/>
                  </a:lnTo>
                  <a:lnTo>
                    <a:pt x="9249836" y="6057900"/>
                  </a:lnTo>
                  <a:lnTo>
                    <a:pt x="2729465" y="13843000"/>
                  </a:lnTo>
                  <a:lnTo>
                    <a:pt x="3145003" y="15393797"/>
                  </a:lnTo>
                  <a:lnTo>
                    <a:pt x="7625277" y="9910128"/>
                  </a:lnTo>
                  <a:lnTo>
                    <a:pt x="9152744" y="9308020"/>
                  </a:lnTo>
                  <a:lnTo>
                    <a:pt x="11405470" y="6057900"/>
                  </a:lnTo>
                  <a:lnTo>
                    <a:pt x="11743989" y="6057900"/>
                  </a:lnTo>
                  <a:lnTo>
                    <a:pt x="3282430" y="18663666"/>
                  </a:lnTo>
                  <a:lnTo>
                    <a:pt x="3949014" y="21151342"/>
                  </a:lnTo>
                  <a:lnTo>
                    <a:pt x="6334818" y="20512088"/>
                  </a:lnTo>
                  <a:lnTo>
                    <a:pt x="8734978" y="16883508"/>
                  </a:lnTo>
                  <a:cubicBezTo>
                    <a:pt x="8823751" y="16748061"/>
                    <a:pt x="9776568" y="15475458"/>
                    <a:pt x="9698273" y="15614777"/>
                  </a:cubicBezTo>
                  <a:lnTo>
                    <a:pt x="7073088" y="20314286"/>
                  </a:lnTo>
                  <a:lnTo>
                    <a:pt x="9289078" y="19720498"/>
                  </a:lnTo>
                  <a:lnTo>
                    <a:pt x="15846597" y="5105406"/>
                  </a:lnTo>
                  <a:lnTo>
                    <a:pt x="15011826" y="1989969"/>
                  </a:lnTo>
                  <a:lnTo>
                    <a:pt x="14356760" y="2165502"/>
                  </a:lnTo>
                  <a:lnTo>
                    <a:pt x="14261510" y="2307406"/>
                  </a:lnTo>
                  <a:lnTo>
                    <a:pt x="14261510" y="1937309"/>
                  </a:lnTo>
                  <a:lnTo>
                    <a:pt x="14652860" y="1372648"/>
                  </a:lnTo>
                  <a:lnTo>
                    <a:pt x="14261510" y="1477518"/>
                  </a:lnTo>
                  <a:lnTo>
                    <a:pt x="14261510" y="0"/>
                  </a:lnTo>
                  <a:close/>
                  <a:moveTo>
                    <a:pt x="14261510" y="1477518"/>
                  </a:moveTo>
                  <a:lnTo>
                    <a:pt x="12745955" y="1883607"/>
                  </a:lnTo>
                  <a:lnTo>
                    <a:pt x="9249836" y="6057900"/>
                  </a:lnTo>
                  <a:lnTo>
                    <a:pt x="11405470" y="6057900"/>
                  </a:lnTo>
                  <a:lnTo>
                    <a:pt x="14261510" y="1937309"/>
                  </a:lnTo>
                  <a:lnTo>
                    <a:pt x="14261510" y="1477518"/>
                  </a:lnTo>
                  <a:close/>
                  <a:moveTo>
                    <a:pt x="14261510" y="2307406"/>
                  </a:moveTo>
                  <a:lnTo>
                    <a:pt x="11743989" y="6057900"/>
                  </a:lnTo>
                  <a:lnTo>
                    <a:pt x="14261510" y="6057900"/>
                  </a:lnTo>
                  <a:lnTo>
                    <a:pt x="14261510" y="2307406"/>
                  </a:lnTo>
                  <a:close/>
                  <a:moveTo>
                    <a:pt x="9075718" y="6057900"/>
                  </a:moveTo>
                  <a:lnTo>
                    <a:pt x="9887947" y="5116214"/>
                  </a:lnTo>
                  <a:lnTo>
                    <a:pt x="10271931" y="4042620"/>
                  </a:lnTo>
                  <a:lnTo>
                    <a:pt x="10234784" y="3765309"/>
                  </a:lnTo>
                  <a:lnTo>
                    <a:pt x="8044383" y="6057900"/>
                  </a:lnTo>
                  <a:lnTo>
                    <a:pt x="9075718" y="6057900"/>
                  </a:lnTo>
                  <a:close/>
                  <a:moveTo>
                    <a:pt x="10654900" y="3345815"/>
                  </a:moveTo>
                  <a:lnTo>
                    <a:pt x="7741876" y="6057900"/>
                  </a:lnTo>
                  <a:lnTo>
                    <a:pt x="5780901" y="6057900"/>
                  </a:lnTo>
                  <a:cubicBezTo>
                    <a:pt x="7360533" y="4922685"/>
                    <a:pt x="8553939" y="4065283"/>
                    <a:pt x="9054954" y="3706171"/>
                  </a:cubicBezTo>
                  <a:lnTo>
                    <a:pt x="10654900" y="3345815"/>
                  </a:lnTo>
                  <a:close/>
                  <a:moveTo>
                    <a:pt x="10654900" y="3345815"/>
                  </a:moveTo>
                  <a:lnTo>
                    <a:pt x="10655091" y="3345631"/>
                  </a:lnTo>
                  <a:lnTo>
                    <a:pt x="10655154" y="3345765"/>
                  </a:lnTo>
                  <a:lnTo>
                    <a:pt x="10654900" y="3345815"/>
                  </a:lnTo>
                  <a:close/>
                  <a:moveTo>
                    <a:pt x="5659355" y="6057900"/>
                  </a:moveTo>
                  <a:lnTo>
                    <a:pt x="8417293" y="4100354"/>
                  </a:lnTo>
                  <a:lnTo>
                    <a:pt x="4900968" y="4903832"/>
                  </a:lnTo>
                  <a:lnTo>
                    <a:pt x="2395335" y="6057900"/>
                  </a:lnTo>
                  <a:lnTo>
                    <a:pt x="5659355" y="6057900"/>
                  </a:lnTo>
                  <a:close/>
                  <a:moveTo>
                    <a:pt x="2277675" y="6057900"/>
                  </a:moveTo>
                  <a:lnTo>
                    <a:pt x="5373205" y="4572635"/>
                  </a:lnTo>
                  <a:lnTo>
                    <a:pt x="2069510" y="5457863"/>
                  </a:lnTo>
                  <a:lnTo>
                    <a:pt x="2069510" y="6057900"/>
                  </a:lnTo>
                  <a:lnTo>
                    <a:pt x="2277675" y="6057900"/>
                  </a:lnTo>
                  <a:close/>
                  <a:moveTo>
                    <a:pt x="11772564" y="2977991"/>
                  </a:moveTo>
                  <a:lnTo>
                    <a:pt x="10661567" y="4266337"/>
                  </a:lnTo>
                  <a:lnTo>
                    <a:pt x="10500913" y="3518103"/>
                  </a:lnTo>
                  <a:lnTo>
                    <a:pt x="10756310" y="3250292"/>
                  </a:lnTo>
                  <a:lnTo>
                    <a:pt x="11772564" y="2977991"/>
                  </a:lnTo>
                  <a:close/>
                  <a:moveTo>
                    <a:pt x="17687906" y="10882820"/>
                  </a:moveTo>
                  <a:lnTo>
                    <a:pt x="16122060" y="5038878"/>
                  </a:lnTo>
                  <a:lnTo>
                    <a:pt x="14736172" y="8155051"/>
                  </a:lnTo>
                  <a:lnTo>
                    <a:pt x="14735283" y="8156575"/>
                  </a:lnTo>
                  <a:lnTo>
                    <a:pt x="15727978" y="17459834"/>
                  </a:lnTo>
                  <a:lnTo>
                    <a:pt x="16560591" y="17236758"/>
                  </a:lnTo>
                  <a:lnTo>
                    <a:pt x="17687906" y="10882820"/>
                  </a:lnTo>
                  <a:close/>
                  <a:moveTo>
                    <a:pt x="14384763" y="8681974"/>
                  </a:moveTo>
                  <a:lnTo>
                    <a:pt x="14520780" y="10068433"/>
                  </a:lnTo>
                  <a:lnTo>
                    <a:pt x="13589806" y="10469562"/>
                  </a:lnTo>
                  <a:lnTo>
                    <a:pt x="14384763" y="8681974"/>
                  </a:lnTo>
                  <a:close/>
                  <a:moveTo>
                    <a:pt x="14920258" y="12417552"/>
                  </a:moveTo>
                  <a:lnTo>
                    <a:pt x="14732426" y="10510456"/>
                  </a:lnTo>
                  <a:lnTo>
                    <a:pt x="13732999" y="11058843"/>
                  </a:lnTo>
                  <a:lnTo>
                    <a:pt x="12300185" y="14277848"/>
                  </a:lnTo>
                  <a:lnTo>
                    <a:pt x="14920258" y="12417552"/>
                  </a:lnTo>
                  <a:close/>
                  <a:moveTo>
                    <a:pt x="14204232" y="13214477"/>
                  </a:moveTo>
                  <a:lnTo>
                    <a:pt x="14757572" y="18862930"/>
                  </a:lnTo>
                  <a:lnTo>
                    <a:pt x="9134583" y="20369594"/>
                  </a:lnTo>
                  <a:lnTo>
                    <a:pt x="11449031" y="15165578"/>
                  </a:lnTo>
                  <a:lnTo>
                    <a:pt x="14204232" y="13214477"/>
                  </a:lnTo>
                  <a:close/>
                  <a:moveTo>
                    <a:pt x="18451494" y="14613762"/>
                  </a:moveTo>
                  <a:lnTo>
                    <a:pt x="19114434" y="17087786"/>
                  </a:lnTo>
                  <a:lnTo>
                    <a:pt x="16670256" y="17742724"/>
                  </a:lnTo>
                  <a:lnTo>
                    <a:pt x="16844626" y="16795622"/>
                  </a:lnTo>
                  <a:lnTo>
                    <a:pt x="16844308" y="16794416"/>
                  </a:lnTo>
                  <a:lnTo>
                    <a:pt x="18451494" y="14613762"/>
                  </a:lnTo>
                  <a:close/>
                  <a:moveTo>
                    <a:pt x="7196030" y="10985881"/>
                  </a:moveTo>
                  <a:lnTo>
                    <a:pt x="8293913" y="10661079"/>
                  </a:lnTo>
                  <a:lnTo>
                    <a:pt x="3133497" y="18107850"/>
                  </a:lnTo>
                  <a:lnTo>
                    <a:pt x="2707634" y="16518510"/>
                  </a:lnTo>
                  <a:lnTo>
                    <a:pt x="7196030" y="10985881"/>
                  </a:lnTo>
                  <a:close/>
                  <a:moveTo>
                    <a:pt x="1501058" y="11763693"/>
                  </a:moveTo>
                  <a:cubicBezTo>
                    <a:pt x="1495368" y="11762867"/>
                    <a:pt x="1489697" y="11762042"/>
                    <a:pt x="1484046" y="11761153"/>
                  </a:cubicBezTo>
                  <a:lnTo>
                    <a:pt x="1484084" y="11761343"/>
                  </a:lnTo>
                  <a:cubicBezTo>
                    <a:pt x="1305103" y="11734356"/>
                    <a:pt x="1128433" y="11691556"/>
                    <a:pt x="956780" y="11631867"/>
                  </a:cubicBezTo>
                  <a:lnTo>
                    <a:pt x="1295699" y="12454509"/>
                  </a:lnTo>
                  <a:lnTo>
                    <a:pt x="1772203" y="11829352"/>
                  </a:lnTo>
                  <a:cubicBezTo>
                    <a:pt x="1689024" y="11791188"/>
                    <a:pt x="1592739" y="11777091"/>
                    <a:pt x="1501070" y="11763693"/>
                  </a:cubicBezTo>
                  <a:lnTo>
                    <a:pt x="1501058" y="11763693"/>
                  </a:lnTo>
                  <a:close/>
                  <a:moveTo>
                    <a:pt x="6766903" y="6790627"/>
                  </a:moveTo>
                  <a:lnTo>
                    <a:pt x="2180870" y="11854624"/>
                  </a:lnTo>
                  <a:cubicBezTo>
                    <a:pt x="1978749" y="11800205"/>
                    <a:pt x="1786598" y="11710035"/>
                    <a:pt x="1594638" y="11619992"/>
                  </a:cubicBezTo>
                  <a:lnTo>
                    <a:pt x="1594625" y="11619992"/>
                  </a:lnTo>
                  <a:cubicBezTo>
                    <a:pt x="1485691" y="11568938"/>
                    <a:pt x="1376820" y="11517820"/>
                    <a:pt x="1266216" y="11473370"/>
                  </a:cubicBezTo>
                  <a:lnTo>
                    <a:pt x="905612" y="10335895"/>
                  </a:lnTo>
                  <a:cubicBezTo>
                    <a:pt x="2530463" y="9352661"/>
                    <a:pt x="5597271" y="7497699"/>
                    <a:pt x="6766903" y="6790627"/>
                  </a:cubicBezTo>
                  <a:close/>
                  <a:moveTo>
                    <a:pt x="10313397" y="4148569"/>
                  </a:moveTo>
                  <a:lnTo>
                    <a:pt x="10403186" y="4637354"/>
                  </a:lnTo>
                  <a:lnTo>
                    <a:pt x="9881089" y="5246815"/>
                  </a:lnTo>
                  <a:lnTo>
                    <a:pt x="10313397" y="4148569"/>
                  </a:lnTo>
                  <a:close/>
                  <a:moveTo>
                    <a:pt x="17808810" y="12215368"/>
                  </a:moveTo>
                  <a:lnTo>
                    <a:pt x="16768426" y="16671925"/>
                  </a:lnTo>
                  <a:lnTo>
                    <a:pt x="18348498" y="14695488"/>
                  </a:lnTo>
                  <a:lnTo>
                    <a:pt x="17808810" y="12215368"/>
                  </a:lnTo>
                  <a:close/>
                  <a:moveTo>
                    <a:pt x="34227" y="10253218"/>
                  </a:moveTo>
                  <a:lnTo>
                    <a:pt x="356" y="10280968"/>
                  </a:lnTo>
                  <a:lnTo>
                    <a:pt x="0" y="10279634"/>
                  </a:lnTo>
                  <a:lnTo>
                    <a:pt x="2604" y="10269665"/>
                  </a:lnTo>
                  <a:lnTo>
                    <a:pt x="31699" y="10253917"/>
                  </a:lnTo>
                  <a:lnTo>
                    <a:pt x="34227" y="10253218"/>
                  </a:lnTo>
                  <a:close/>
                </a:path>
              </a:pathLst>
            </a:custGeom>
            <a:solidFill>
              <a:srgbClr val="32724A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C9E5BFE-92B3-540E-5DCD-19F45B41E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956151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Toog &amp; AMS</a:t>
            </a:r>
            <a:br>
              <a:rPr lang="en-AU" dirty="0">
                <a:solidFill>
                  <a:schemeClr val="bg1"/>
                </a:solidFill>
              </a:rPr>
            </a:br>
            <a:r>
              <a:rPr lang="en-AU" dirty="0">
                <a:solidFill>
                  <a:schemeClr val="bg1"/>
                </a:solidFill>
              </a:rPr>
              <a:t>Inter-application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537046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E5BFE-92B3-540E-5DCD-19F45B41E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Inter-Application Communication </a:t>
            </a:r>
          </a:p>
        </p:txBody>
      </p:sp>
      <p:sp>
        <p:nvSpPr>
          <p:cNvPr id="15" name="Wave 14">
            <a:extLst>
              <a:ext uri="{FF2B5EF4-FFF2-40B4-BE49-F238E27FC236}">
                <a16:creationId xmlns:a16="http://schemas.microsoft.com/office/drawing/2014/main" id="{959F62D5-308F-63BF-5DE3-89A4CCA4615D}"/>
              </a:ext>
            </a:extLst>
          </p:cNvPr>
          <p:cNvSpPr/>
          <p:nvPr/>
        </p:nvSpPr>
        <p:spPr>
          <a:xfrm rot="2683994">
            <a:off x="10753725" y="387350"/>
            <a:ext cx="1543050" cy="561975"/>
          </a:xfrm>
          <a:prstGeom prst="wave">
            <a:avLst/>
          </a:prstGeom>
          <a:solidFill>
            <a:srgbClr val="FF0000">
              <a:alpha val="1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Proposal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F7C97A8-9884-EDAE-7B17-1A9B186DC6BC}"/>
              </a:ext>
            </a:extLst>
          </p:cNvPr>
          <p:cNvGrpSpPr/>
          <p:nvPr/>
        </p:nvGrpSpPr>
        <p:grpSpPr>
          <a:xfrm>
            <a:off x="838200" y="1410954"/>
            <a:ext cx="1828453" cy="4457432"/>
            <a:chOff x="1199418" y="1923526"/>
            <a:chExt cx="1828453" cy="44574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BDD5672-7F4E-7EFA-1217-422659D5F0D5}"/>
                </a:ext>
              </a:extLst>
            </p:cNvPr>
            <p:cNvSpPr/>
            <p:nvPr/>
          </p:nvSpPr>
          <p:spPr>
            <a:xfrm>
              <a:off x="1199422" y="1923526"/>
              <a:ext cx="1828449" cy="9144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Connecting To Toog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92CB103-091A-DA2E-B2F3-792ECFFB6916}"/>
                </a:ext>
              </a:extLst>
            </p:cNvPr>
            <p:cNvSpPr/>
            <p:nvPr/>
          </p:nvSpPr>
          <p:spPr>
            <a:xfrm>
              <a:off x="1199421" y="2837926"/>
              <a:ext cx="1828449" cy="9144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Fetching Customer Data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8F405C3-09B0-D93A-E0CA-D88549E9AE89}"/>
                </a:ext>
              </a:extLst>
            </p:cNvPr>
            <p:cNvSpPr/>
            <p:nvPr/>
          </p:nvSpPr>
          <p:spPr>
            <a:xfrm>
              <a:off x="1199420" y="3752326"/>
              <a:ext cx="1828449" cy="9144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Creating &amp; Updating Jobs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0EB3A85-D119-5073-B6A9-367A38ADCC43}"/>
                </a:ext>
              </a:extLst>
            </p:cNvPr>
            <p:cNvSpPr/>
            <p:nvPr/>
          </p:nvSpPr>
          <p:spPr>
            <a:xfrm>
              <a:off x="1199419" y="4666726"/>
              <a:ext cx="1828449" cy="9144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Starting An Import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50A0201-F80B-48D9-E898-ABCA366D5B79}"/>
                </a:ext>
              </a:extLst>
            </p:cNvPr>
            <p:cNvSpPr/>
            <p:nvPr/>
          </p:nvSpPr>
          <p:spPr>
            <a:xfrm>
              <a:off x="1199418" y="5581126"/>
              <a:ext cx="1828449" cy="799832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…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AF9453FA-5AD7-F485-E9D7-281B24E397E4}"/>
              </a:ext>
            </a:extLst>
          </p:cNvPr>
          <p:cNvSpPr/>
          <p:nvPr/>
        </p:nvSpPr>
        <p:spPr>
          <a:xfrm>
            <a:off x="426877" y="2257959"/>
            <a:ext cx="2651094" cy="1068867"/>
          </a:xfrm>
          <a:prstGeom prst="rect">
            <a:avLst/>
          </a:prstGeom>
          <a:solidFill>
            <a:schemeClr val="accent2">
              <a:lumMod val="40000"/>
              <a:lumOff val="60000"/>
              <a:alpha val="10196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C4031F-331F-2BC7-533D-163732344A8C}"/>
              </a:ext>
            </a:extLst>
          </p:cNvPr>
          <p:cNvSpPr txBox="1"/>
          <p:nvPr/>
        </p:nvSpPr>
        <p:spPr>
          <a:xfrm>
            <a:off x="3925378" y="2342656"/>
            <a:ext cx="75998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Simple calls for fetching:</a:t>
            </a:r>
          </a:p>
          <a:p>
            <a:endParaRPr lang="en-AU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bg1"/>
                </a:solidFill>
              </a:rPr>
              <a:t>Customer Accounts &amp; Sites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bg1"/>
                </a:solidFill>
              </a:rPr>
              <a:t>Jobs &amp; Collections ( Sub-Jobs or Rooms)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bg1"/>
                </a:solidFill>
              </a:rPr>
              <a:t>Import Types</a:t>
            </a:r>
          </a:p>
          <a:p>
            <a:endParaRPr lang="en-AU" dirty="0">
              <a:solidFill>
                <a:schemeClr val="bg1"/>
              </a:solidFill>
            </a:endParaRPr>
          </a:p>
          <a:p>
            <a:r>
              <a:rPr lang="en-AU" dirty="0">
                <a:solidFill>
                  <a:schemeClr val="bg1"/>
                </a:solidFill>
              </a:rPr>
              <a:t>Data retrieved using local caching for quick recall and reduced bandwidth usage.</a:t>
            </a:r>
          </a:p>
          <a:p>
            <a:endParaRPr lang="en-AU" dirty="0">
              <a:solidFill>
                <a:schemeClr val="bg1"/>
              </a:solidFill>
            </a:endParaRPr>
          </a:p>
          <a:p>
            <a:r>
              <a:rPr lang="en-AU" dirty="0">
                <a:solidFill>
                  <a:schemeClr val="bg1"/>
                </a:solidFill>
              </a:rPr>
              <a:t>All fetching handled via the services, reducing security requirements and complexity for integrators.	</a:t>
            </a:r>
          </a:p>
          <a:p>
            <a:endParaRPr lang="en-AU" dirty="0">
              <a:solidFill>
                <a:schemeClr val="bg1"/>
              </a:solidFill>
            </a:endParaRPr>
          </a:p>
          <a:p>
            <a:endParaRPr lang="en-AU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3B5906-6BB9-FC15-2F61-F0FB6A5858FB}"/>
              </a:ext>
            </a:extLst>
          </p:cNvPr>
          <p:cNvSpPr txBox="1"/>
          <p:nvPr/>
        </p:nvSpPr>
        <p:spPr>
          <a:xfrm>
            <a:off x="3630413" y="1618369"/>
            <a:ext cx="7599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>
                <a:solidFill>
                  <a:schemeClr val="bg1"/>
                </a:solidFill>
              </a:rPr>
              <a:t>Fetching Data From Toog</a:t>
            </a:r>
          </a:p>
        </p:txBody>
      </p:sp>
    </p:spTree>
    <p:extLst>
      <p:ext uri="{BB962C8B-B14F-4D97-AF65-F5344CB8AC3E}">
        <p14:creationId xmlns:p14="http://schemas.microsoft.com/office/powerpoint/2010/main" val="2662636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E5BFE-92B3-540E-5DCD-19F45B41E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Inter-Application Communication </a:t>
            </a:r>
          </a:p>
        </p:txBody>
      </p:sp>
      <p:sp>
        <p:nvSpPr>
          <p:cNvPr id="15" name="Wave 14">
            <a:extLst>
              <a:ext uri="{FF2B5EF4-FFF2-40B4-BE49-F238E27FC236}">
                <a16:creationId xmlns:a16="http://schemas.microsoft.com/office/drawing/2014/main" id="{959F62D5-308F-63BF-5DE3-89A4CCA4615D}"/>
              </a:ext>
            </a:extLst>
          </p:cNvPr>
          <p:cNvSpPr/>
          <p:nvPr/>
        </p:nvSpPr>
        <p:spPr>
          <a:xfrm rot="2683994">
            <a:off x="10753725" y="387350"/>
            <a:ext cx="1543050" cy="561975"/>
          </a:xfrm>
          <a:prstGeom prst="wave">
            <a:avLst/>
          </a:prstGeom>
          <a:solidFill>
            <a:srgbClr val="FF0000">
              <a:alpha val="1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Proposal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F7C97A8-9884-EDAE-7B17-1A9B186DC6BC}"/>
              </a:ext>
            </a:extLst>
          </p:cNvPr>
          <p:cNvGrpSpPr/>
          <p:nvPr/>
        </p:nvGrpSpPr>
        <p:grpSpPr>
          <a:xfrm>
            <a:off x="838201" y="1410954"/>
            <a:ext cx="1828452" cy="4457432"/>
            <a:chOff x="1199419" y="1923526"/>
            <a:chExt cx="1828452" cy="44574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BDD5672-7F4E-7EFA-1217-422659D5F0D5}"/>
                </a:ext>
              </a:extLst>
            </p:cNvPr>
            <p:cNvSpPr/>
            <p:nvPr/>
          </p:nvSpPr>
          <p:spPr>
            <a:xfrm>
              <a:off x="1199422" y="1923526"/>
              <a:ext cx="1828449" cy="9144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Connecting To Toog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92CB103-091A-DA2E-B2F3-792ECFFB6916}"/>
                </a:ext>
              </a:extLst>
            </p:cNvPr>
            <p:cNvSpPr/>
            <p:nvPr/>
          </p:nvSpPr>
          <p:spPr>
            <a:xfrm>
              <a:off x="1199421" y="2837926"/>
              <a:ext cx="1828449" cy="9144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Fetching Customer Data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8F405C3-09B0-D93A-E0CA-D88549E9AE89}"/>
                </a:ext>
              </a:extLst>
            </p:cNvPr>
            <p:cNvSpPr/>
            <p:nvPr/>
          </p:nvSpPr>
          <p:spPr>
            <a:xfrm>
              <a:off x="1199420" y="3752326"/>
              <a:ext cx="1828449" cy="9144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Creating &amp; Updating Jobs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0EB3A85-D119-5073-B6A9-367A38ADCC43}"/>
                </a:ext>
              </a:extLst>
            </p:cNvPr>
            <p:cNvSpPr/>
            <p:nvPr/>
          </p:nvSpPr>
          <p:spPr>
            <a:xfrm>
              <a:off x="1199419" y="4666726"/>
              <a:ext cx="1828449" cy="9144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Starting An Import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50A0201-F80B-48D9-E898-ABCA366D5B79}"/>
                </a:ext>
              </a:extLst>
            </p:cNvPr>
            <p:cNvSpPr/>
            <p:nvPr/>
          </p:nvSpPr>
          <p:spPr>
            <a:xfrm>
              <a:off x="1199419" y="5581126"/>
              <a:ext cx="1828449" cy="799832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…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AF9453FA-5AD7-F485-E9D7-281B24E397E4}"/>
              </a:ext>
            </a:extLst>
          </p:cNvPr>
          <p:cNvSpPr/>
          <p:nvPr/>
        </p:nvSpPr>
        <p:spPr>
          <a:xfrm>
            <a:off x="426877" y="3172359"/>
            <a:ext cx="2651094" cy="1068867"/>
          </a:xfrm>
          <a:prstGeom prst="rect">
            <a:avLst/>
          </a:prstGeom>
          <a:solidFill>
            <a:schemeClr val="accent2">
              <a:lumMod val="40000"/>
              <a:lumOff val="60000"/>
              <a:alpha val="10196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B9FAAB-12CF-4E1B-EFAB-2688E7CCA4E6}"/>
              </a:ext>
            </a:extLst>
          </p:cNvPr>
          <p:cNvSpPr txBox="1"/>
          <p:nvPr/>
        </p:nvSpPr>
        <p:spPr>
          <a:xfrm>
            <a:off x="3916751" y="2325354"/>
            <a:ext cx="7599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bg1"/>
                </a:solidFill>
              </a:rPr>
              <a:t>Easy job creation with just an account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bg1"/>
                </a:solidFill>
              </a:rPr>
              <a:t>The Default site created for you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bg1"/>
                </a:solidFill>
              </a:rPr>
              <a:t>Update Existing jobs and query existing collections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bg1"/>
                </a:solidFill>
              </a:rPr>
              <a:t>Link cad jobs to quotes and jobs on Toog using Toog unique id’s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DFF9A4-9D29-7D81-8800-0EAABED5EDEB}"/>
              </a:ext>
            </a:extLst>
          </p:cNvPr>
          <p:cNvSpPr txBox="1"/>
          <p:nvPr/>
        </p:nvSpPr>
        <p:spPr>
          <a:xfrm>
            <a:off x="3630413" y="1618369"/>
            <a:ext cx="7599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>
                <a:solidFill>
                  <a:schemeClr val="bg1"/>
                </a:solidFill>
              </a:rPr>
              <a:t>Handling Jobs</a:t>
            </a:r>
          </a:p>
        </p:txBody>
      </p:sp>
    </p:spTree>
    <p:extLst>
      <p:ext uri="{BB962C8B-B14F-4D97-AF65-F5344CB8AC3E}">
        <p14:creationId xmlns:p14="http://schemas.microsoft.com/office/powerpoint/2010/main" val="1242225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E5BFE-92B3-540E-5DCD-19F45B41E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Inter-Application Communication </a:t>
            </a:r>
          </a:p>
        </p:txBody>
      </p:sp>
      <p:sp>
        <p:nvSpPr>
          <p:cNvPr id="15" name="Wave 14">
            <a:extLst>
              <a:ext uri="{FF2B5EF4-FFF2-40B4-BE49-F238E27FC236}">
                <a16:creationId xmlns:a16="http://schemas.microsoft.com/office/drawing/2014/main" id="{959F62D5-308F-63BF-5DE3-89A4CCA4615D}"/>
              </a:ext>
            </a:extLst>
          </p:cNvPr>
          <p:cNvSpPr/>
          <p:nvPr/>
        </p:nvSpPr>
        <p:spPr>
          <a:xfrm rot="2683994">
            <a:off x="10753725" y="387350"/>
            <a:ext cx="1543050" cy="561975"/>
          </a:xfrm>
          <a:prstGeom prst="wave">
            <a:avLst/>
          </a:prstGeom>
          <a:solidFill>
            <a:srgbClr val="FF0000">
              <a:alpha val="1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Proposal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F7C97A8-9884-EDAE-7B17-1A9B186DC6BC}"/>
              </a:ext>
            </a:extLst>
          </p:cNvPr>
          <p:cNvGrpSpPr/>
          <p:nvPr/>
        </p:nvGrpSpPr>
        <p:grpSpPr>
          <a:xfrm>
            <a:off x="838199" y="1410954"/>
            <a:ext cx="1828454" cy="4457432"/>
            <a:chOff x="1199417" y="1923526"/>
            <a:chExt cx="1828454" cy="44574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BDD5672-7F4E-7EFA-1217-422659D5F0D5}"/>
                </a:ext>
              </a:extLst>
            </p:cNvPr>
            <p:cNvSpPr/>
            <p:nvPr/>
          </p:nvSpPr>
          <p:spPr>
            <a:xfrm>
              <a:off x="1199422" y="1923526"/>
              <a:ext cx="1828449" cy="9144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Connecting To Toog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92CB103-091A-DA2E-B2F3-792ECFFB6916}"/>
                </a:ext>
              </a:extLst>
            </p:cNvPr>
            <p:cNvSpPr/>
            <p:nvPr/>
          </p:nvSpPr>
          <p:spPr>
            <a:xfrm>
              <a:off x="1199421" y="2837926"/>
              <a:ext cx="1828449" cy="9144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Fetching Customer Data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8F405C3-09B0-D93A-E0CA-D88549E9AE89}"/>
                </a:ext>
              </a:extLst>
            </p:cNvPr>
            <p:cNvSpPr/>
            <p:nvPr/>
          </p:nvSpPr>
          <p:spPr>
            <a:xfrm>
              <a:off x="1199420" y="3752326"/>
              <a:ext cx="1828449" cy="9144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Creating &amp; Updating Jobs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0EB3A85-D119-5073-B6A9-367A38ADCC43}"/>
                </a:ext>
              </a:extLst>
            </p:cNvPr>
            <p:cNvSpPr/>
            <p:nvPr/>
          </p:nvSpPr>
          <p:spPr>
            <a:xfrm>
              <a:off x="1199419" y="4666726"/>
              <a:ext cx="1828449" cy="9144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Starting An Import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50A0201-F80B-48D9-E898-ABCA366D5B79}"/>
                </a:ext>
              </a:extLst>
            </p:cNvPr>
            <p:cNvSpPr/>
            <p:nvPr/>
          </p:nvSpPr>
          <p:spPr>
            <a:xfrm>
              <a:off x="1199417" y="5581126"/>
              <a:ext cx="1828449" cy="799832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…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AF9453FA-5AD7-F485-E9D7-281B24E397E4}"/>
              </a:ext>
            </a:extLst>
          </p:cNvPr>
          <p:cNvSpPr/>
          <p:nvPr/>
        </p:nvSpPr>
        <p:spPr>
          <a:xfrm>
            <a:off x="426877" y="4076921"/>
            <a:ext cx="2651094" cy="1068867"/>
          </a:xfrm>
          <a:prstGeom prst="rect">
            <a:avLst/>
          </a:prstGeom>
          <a:solidFill>
            <a:schemeClr val="accent2">
              <a:lumMod val="40000"/>
              <a:lumOff val="60000"/>
              <a:alpha val="10196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7BF108-2130-3AE5-3278-7F529F928387}"/>
              </a:ext>
            </a:extLst>
          </p:cNvPr>
          <p:cNvSpPr txBox="1"/>
          <p:nvPr/>
        </p:nvSpPr>
        <p:spPr>
          <a:xfrm>
            <a:off x="3925378" y="2342656"/>
            <a:ext cx="75998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bg1"/>
                </a:solidFill>
              </a:rPr>
              <a:t>Transactional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bg1"/>
                </a:solidFill>
              </a:rPr>
              <a:t>Cancellable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bg1"/>
                </a:solidFill>
              </a:rPr>
              <a:t>Similar structure to the 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bg1"/>
                </a:solidFill>
              </a:rPr>
              <a:t>Line by line, send items one at a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bg1"/>
                </a:solidFill>
              </a:rPr>
              <a:t>As detailed as you want to 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>
              <a:solidFill>
                <a:schemeClr val="bg1"/>
              </a:solidFill>
            </a:endParaRPr>
          </a:p>
          <a:p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7983FE-FA3D-8AED-0E31-A3B856AE28C9}"/>
              </a:ext>
            </a:extLst>
          </p:cNvPr>
          <p:cNvSpPr txBox="1"/>
          <p:nvPr/>
        </p:nvSpPr>
        <p:spPr>
          <a:xfrm>
            <a:off x="3630413" y="1618369"/>
            <a:ext cx="7599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>
                <a:solidFill>
                  <a:schemeClr val="bg1"/>
                </a:solidFill>
              </a:rPr>
              <a:t>Imports Are:</a:t>
            </a:r>
          </a:p>
        </p:txBody>
      </p:sp>
    </p:spTree>
    <p:extLst>
      <p:ext uri="{BB962C8B-B14F-4D97-AF65-F5344CB8AC3E}">
        <p14:creationId xmlns:p14="http://schemas.microsoft.com/office/powerpoint/2010/main" val="2772214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E5BFE-92B3-540E-5DCD-19F45B41E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Inter-Application Communication 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F7C97A8-9884-EDAE-7B17-1A9B186DC6BC}"/>
              </a:ext>
            </a:extLst>
          </p:cNvPr>
          <p:cNvGrpSpPr/>
          <p:nvPr/>
        </p:nvGrpSpPr>
        <p:grpSpPr>
          <a:xfrm>
            <a:off x="838201" y="1410954"/>
            <a:ext cx="1828452" cy="4464497"/>
            <a:chOff x="1199419" y="1923526"/>
            <a:chExt cx="1828452" cy="446449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BDD5672-7F4E-7EFA-1217-422659D5F0D5}"/>
                </a:ext>
              </a:extLst>
            </p:cNvPr>
            <p:cNvSpPr/>
            <p:nvPr/>
          </p:nvSpPr>
          <p:spPr>
            <a:xfrm>
              <a:off x="1199422" y="1923526"/>
              <a:ext cx="1828449" cy="9144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Connecting To Toog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92CB103-091A-DA2E-B2F3-792ECFFB6916}"/>
                </a:ext>
              </a:extLst>
            </p:cNvPr>
            <p:cNvSpPr/>
            <p:nvPr/>
          </p:nvSpPr>
          <p:spPr>
            <a:xfrm>
              <a:off x="1199421" y="2837926"/>
              <a:ext cx="1828449" cy="9144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Fetching Customer Data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8F405C3-09B0-D93A-E0CA-D88549E9AE89}"/>
                </a:ext>
              </a:extLst>
            </p:cNvPr>
            <p:cNvSpPr/>
            <p:nvPr/>
          </p:nvSpPr>
          <p:spPr>
            <a:xfrm>
              <a:off x="1199420" y="3752326"/>
              <a:ext cx="1828449" cy="9144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Creating &amp; Updating Jobs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0EB3A85-D119-5073-B6A9-367A38ADCC43}"/>
                </a:ext>
              </a:extLst>
            </p:cNvPr>
            <p:cNvSpPr/>
            <p:nvPr/>
          </p:nvSpPr>
          <p:spPr>
            <a:xfrm>
              <a:off x="1199419" y="4666726"/>
              <a:ext cx="1828449" cy="9144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Starting An Import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50A0201-F80B-48D9-E898-ABCA366D5B79}"/>
                </a:ext>
              </a:extLst>
            </p:cNvPr>
            <p:cNvSpPr/>
            <p:nvPr/>
          </p:nvSpPr>
          <p:spPr>
            <a:xfrm>
              <a:off x="1199419" y="5588191"/>
              <a:ext cx="1828449" cy="799832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…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1B29C6F-1558-C49F-C0A6-63403AD9A335}"/>
              </a:ext>
            </a:extLst>
          </p:cNvPr>
          <p:cNvSpPr txBox="1"/>
          <p:nvPr/>
        </p:nvSpPr>
        <p:spPr>
          <a:xfrm>
            <a:off x="3692170" y="2287729"/>
            <a:ext cx="75998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AU" dirty="0">
              <a:effectLst/>
            </a:endParaRPr>
          </a:p>
          <a:p>
            <a:pPr marL="285750" indent="-28575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800" kern="12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Shared Plan Images &amp; plan pdfs</a:t>
            </a:r>
          </a:p>
          <a:p>
            <a:pPr marL="285750" indent="-28575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dirty="0">
                <a:solidFill>
                  <a:srgbClr val="FFFFFF"/>
                </a:solidFill>
                <a:latin typeface="Aptos" panose="020B0004020202020204" pitchFamily="34" charset="0"/>
              </a:rPr>
              <a:t>Storing Drawings on Jobs in TOOG</a:t>
            </a:r>
          </a:p>
          <a:p>
            <a:pPr marL="285750" indent="-28575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Sheet optimis</a:t>
            </a:r>
            <a:r>
              <a:rPr lang="en-AU" dirty="0">
                <a:solidFill>
                  <a:srgbClr val="FFFFFF"/>
                </a:solidFill>
                <a:latin typeface="Aptos" panose="020B0004020202020204" pitchFamily="34" charset="0"/>
              </a:rPr>
              <a:t>ation results &amp; pricing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bg1"/>
                </a:solidFill>
              </a:rPr>
              <a:t>Quotes Returned to Cad from TOOG for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bg1"/>
                </a:solidFill>
              </a:rPr>
              <a:t>Open Cad program from Toog via Uri schemes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5A2AE8-0626-0BE4-D4BB-F5DFDDC9720B}"/>
              </a:ext>
            </a:extLst>
          </p:cNvPr>
          <p:cNvSpPr txBox="1"/>
          <p:nvPr/>
        </p:nvSpPr>
        <p:spPr>
          <a:xfrm>
            <a:off x="3406410" y="1410954"/>
            <a:ext cx="75998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>
                <a:solidFill>
                  <a:schemeClr val="bg1"/>
                </a:solidFill>
              </a:rPr>
              <a:t>Future Possibilities</a:t>
            </a:r>
            <a:br>
              <a:rPr lang="en-AU" sz="3200" dirty="0">
                <a:solidFill>
                  <a:schemeClr val="bg1"/>
                </a:solidFill>
              </a:rPr>
            </a:br>
            <a:r>
              <a:rPr lang="en-AU" sz="3200" dirty="0">
                <a:solidFill>
                  <a:schemeClr val="bg1"/>
                </a:solidFill>
              </a:rPr>
              <a:t> (with tighter integration)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90184-B651-A580-092F-E7F344B7BDCB}"/>
              </a:ext>
            </a:extLst>
          </p:cNvPr>
          <p:cNvSpPr/>
          <p:nvPr/>
        </p:nvSpPr>
        <p:spPr>
          <a:xfrm>
            <a:off x="426878" y="4941101"/>
            <a:ext cx="2651094" cy="1068867"/>
          </a:xfrm>
          <a:prstGeom prst="rect">
            <a:avLst/>
          </a:prstGeom>
          <a:solidFill>
            <a:schemeClr val="accent2">
              <a:lumMod val="40000"/>
              <a:lumOff val="60000"/>
              <a:alpha val="10196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F9DE24-141D-EA11-CC3E-C01CFDBD579A}"/>
              </a:ext>
            </a:extLst>
          </p:cNvPr>
          <p:cNvSpPr txBox="1"/>
          <p:nvPr/>
        </p:nvSpPr>
        <p:spPr>
          <a:xfrm>
            <a:off x="0" y="6654485"/>
            <a:ext cx="57106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</a:rPr>
              <a:t>Ideas are for illustrative purposes and represent no commitment to implementation by Toog or its developers.</a:t>
            </a:r>
          </a:p>
        </p:txBody>
      </p:sp>
      <p:sp>
        <p:nvSpPr>
          <p:cNvPr id="9" name="Wave 8">
            <a:extLst>
              <a:ext uri="{FF2B5EF4-FFF2-40B4-BE49-F238E27FC236}">
                <a16:creationId xmlns:a16="http://schemas.microsoft.com/office/drawing/2014/main" id="{1E17F00B-D0C7-6821-CE36-BF91C2CD243D}"/>
              </a:ext>
            </a:extLst>
          </p:cNvPr>
          <p:cNvSpPr/>
          <p:nvPr/>
        </p:nvSpPr>
        <p:spPr>
          <a:xfrm rot="2683994">
            <a:off x="10753725" y="387350"/>
            <a:ext cx="1543050" cy="561975"/>
          </a:xfrm>
          <a:prstGeom prst="wave">
            <a:avLst/>
          </a:prstGeom>
          <a:solidFill>
            <a:srgbClr val="FF0000">
              <a:alpha val="1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Proposal</a:t>
            </a:r>
          </a:p>
        </p:txBody>
      </p:sp>
    </p:spTree>
    <p:extLst>
      <p:ext uri="{BB962C8B-B14F-4D97-AF65-F5344CB8AC3E}">
        <p14:creationId xmlns:p14="http://schemas.microsoft.com/office/powerpoint/2010/main" val="218942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A89E3-FE0D-C1FC-0520-2293A98AA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D71E4-F525-AE31-7545-BE6C1D062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4861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E5BFE-92B3-540E-5DCD-19F45B41E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What Is Toog?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7BAB78B-B344-2B54-A644-130F2FBC84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851214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6723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E5BFE-92B3-540E-5DCD-19F45B41E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Customer Relationship Management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C28278A-CC05-B4D0-3002-00BE08EB0B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97575" y="1690688"/>
            <a:ext cx="5183188" cy="3684588"/>
          </a:xfrm>
        </p:spPr>
        <p:txBody>
          <a:bodyPr/>
          <a:lstStyle/>
          <a:p>
            <a:pPr marL="0" indent="0">
              <a:buNone/>
            </a:pPr>
            <a:r>
              <a:rPr lang="en-AU" dirty="0">
                <a:solidFill>
                  <a:schemeClr val="bg1"/>
                </a:solidFill>
              </a:rPr>
              <a:t>Managing Customers: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Jobs</a:t>
            </a:r>
          </a:p>
          <a:p>
            <a:pPr lvl="2"/>
            <a:r>
              <a:rPr lang="en-AU" dirty="0">
                <a:solidFill>
                  <a:schemeClr val="bg1"/>
                </a:solidFill>
              </a:rPr>
              <a:t>Quotes &amp; Items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Sites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Contacts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Tasks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Notes</a:t>
            </a:r>
          </a:p>
          <a:p>
            <a:pPr lvl="1"/>
            <a:endParaRPr lang="en-AU" dirty="0">
              <a:solidFill>
                <a:schemeClr val="bg1"/>
              </a:solidFill>
            </a:endParaRPr>
          </a:p>
        </p:txBody>
      </p:sp>
      <p:graphicFrame>
        <p:nvGraphicFramePr>
          <p:cNvPr id="12" name="Content Placeholder 6">
            <a:extLst>
              <a:ext uri="{FF2B5EF4-FFF2-40B4-BE49-F238E27FC236}">
                <a16:creationId xmlns:a16="http://schemas.microsoft.com/office/drawing/2014/main" id="{5842C96D-53B2-8C73-8617-338E2683F82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6874499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4899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E5BFE-92B3-540E-5DCD-19F45B41E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Suppliers &amp; Supply Chain Management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C28278A-CC05-B4D0-3002-00BE08EB0B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97575" y="1690688"/>
            <a:ext cx="5183188" cy="3684588"/>
          </a:xfrm>
        </p:spPr>
        <p:txBody>
          <a:bodyPr/>
          <a:lstStyle/>
          <a:p>
            <a:pPr marL="0" indent="0">
              <a:buNone/>
            </a:pPr>
            <a:r>
              <a:rPr lang="en-AU" dirty="0">
                <a:solidFill>
                  <a:schemeClr val="bg1"/>
                </a:solidFill>
              </a:rPr>
              <a:t>Managing Suppliers: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Inventory Items / Hardware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Blueprints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Materials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Pricing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Catalogue Items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Notes</a:t>
            </a:r>
          </a:p>
          <a:p>
            <a:pPr lvl="1"/>
            <a:endParaRPr lang="en-AU" dirty="0">
              <a:solidFill>
                <a:schemeClr val="bg1"/>
              </a:solidFill>
            </a:endParaRPr>
          </a:p>
        </p:txBody>
      </p:sp>
      <p:graphicFrame>
        <p:nvGraphicFramePr>
          <p:cNvPr id="12" name="Content Placeholder 6">
            <a:extLst>
              <a:ext uri="{FF2B5EF4-FFF2-40B4-BE49-F238E27FC236}">
                <a16:creationId xmlns:a16="http://schemas.microsoft.com/office/drawing/2014/main" id="{5842C96D-53B2-8C73-8617-338E2683F82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12229892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1973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E5BFE-92B3-540E-5DCD-19F45B41E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Configure Price &amp; Quote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C28278A-CC05-B4D0-3002-00BE08EB0B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97575" y="1690688"/>
            <a:ext cx="5183188" cy="368458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AU" dirty="0">
                <a:solidFill>
                  <a:schemeClr val="bg1"/>
                </a:solidFill>
              </a:rPr>
              <a:t>With Toog You can: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Generate item lists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Import Jobs from cad solutions (This could be you 🫵)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Nest Parts &amp; calculate estimated sheet usage with pricing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Pricing as detailed as needed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Highly flexible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WYSIWYG Quote customisation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Quote tracking &amp; Impression metric</a:t>
            </a:r>
          </a:p>
          <a:p>
            <a:pPr lvl="1"/>
            <a:endParaRPr lang="en-AU" dirty="0">
              <a:solidFill>
                <a:schemeClr val="bg1"/>
              </a:solidFill>
            </a:endParaRPr>
          </a:p>
        </p:txBody>
      </p:sp>
      <p:graphicFrame>
        <p:nvGraphicFramePr>
          <p:cNvPr id="12" name="Content Placeholder 6">
            <a:extLst>
              <a:ext uri="{FF2B5EF4-FFF2-40B4-BE49-F238E27FC236}">
                <a16:creationId xmlns:a16="http://schemas.microsoft.com/office/drawing/2014/main" id="{5842C96D-53B2-8C73-8617-338E2683F82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520648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33554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EBB1479-5AD3-022F-2C68-782570D9D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How Toog Integrates With applications</a:t>
            </a:r>
          </a:p>
        </p:txBody>
      </p:sp>
    </p:spTree>
    <p:extLst>
      <p:ext uri="{BB962C8B-B14F-4D97-AF65-F5344CB8AC3E}">
        <p14:creationId xmlns:p14="http://schemas.microsoft.com/office/powerpoint/2010/main" val="1188629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E5BFE-92B3-540E-5DCD-19F45B41E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The Current Toog Workflow </a:t>
            </a:r>
          </a:p>
        </p:txBody>
      </p:sp>
      <p:graphicFrame>
        <p:nvGraphicFramePr>
          <p:cNvPr id="19" name="Content Placeholder 18">
            <a:extLst>
              <a:ext uri="{FF2B5EF4-FFF2-40B4-BE49-F238E27FC236}">
                <a16:creationId xmlns:a16="http://schemas.microsoft.com/office/drawing/2014/main" id="{BBF90B31-FD33-9FAF-43CC-5A9E3226218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04068643"/>
              </p:ext>
            </p:extLst>
          </p:nvPr>
        </p:nvGraphicFramePr>
        <p:xfrm>
          <a:off x="839788" y="2505075"/>
          <a:ext cx="10896583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24441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E5BFE-92B3-540E-5DCD-19F45B41E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The Proposed Workflow </a:t>
            </a:r>
          </a:p>
        </p:txBody>
      </p:sp>
      <p:graphicFrame>
        <p:nvGraphicFramePr>
          <p:cNvPr id="19" name="Content Placeholder 18">
            <a:extLst>
              <a:ext uri="{FF2B5EF4-FFF2-40B4-BE49-F238E27FC236}">
                <a16:creationId xmlns:a16="http://schemas.microsoft.com/office/drawing/2014/main" id="{BBF90B31-FD33-9FAF-43CC-5A9E3226218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34791163"/>
              </p:ext>
            </p:extLst>
          </p:nvPr>
        </p:nvGraphicFramePr>
        <p:xfrm>
          <a:off x="839788" y="2505075"/>
          <a:ext cx="10896583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Wave 4">
            <a:extLst>
              <a:ext uri="{FF2B5EF4-FFF2-40B4-BE49-F238E27FC236}">
                <a16:creationId xmlns:a16="http://schemas.microsoft.com/office/drawing/2014/main" id="{EF8FB264-121E-8589-1DD0-C1B00D916128}"/>
              </a:ext>
            </a:extLst>
          </p:cNvPr>
          <p:cNvSpPr/>
          <p:nvPr/>
        </p:nvSpPr>
        <p:spPr>
          <a:xfrm rot="2683994">
            <a:off x="10753725" y="387350"/>
            <a:ext cx="1543050" cy="561975"/>
          </a:xfrm>
          <a:prstGeom prst="wave">
            <a:avLst/>
          </a:prstGeom>
          <a:solidFill>
            <a:srgbClr val="FF0000">
              <a:alpha val="1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Proposal</a:t>
            </a:r>
          </a:p>
        </p:txBody>
      </p:sp>
    </p:spTree>
    <p:extLst>
      <p:ext uri="{BB962C8B-B14F-4D97-AF65-F5344CB8AC3E}">
        <p14:creationId xmlns:p14="http://schemas.microsoft.com/office/powerpoint/2010/main" val="2529785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E5BFE-92B3-540E-5DCD-19F45B41E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Inter-Application Communication </a:t>
            </a:r>
          </a:p>
        </p:txBody>
      </p:sp>
      <p:sp>
        <p:nvSpPr>
          <p:cNvPr id="15" name="Wave 14">
            <a:extLst>
              <a:ext uri="{FF2B5EF4-FFF2-40B4-BE49-F238E27FC236}">
                <a16:creationId xmlns:a16="http://schemas.microsoft.com/office/drawing/2014/main" id="{959F62D5-308F-63BF-5DE3-89A4CCA4615D}"/>
              </a:ext>
            </a:extLst>
          </p:cNvPr>
          <p:cNvSpPr/>
          <p:nvPr/>
        </p:nvSpPr>
        <p:spPr>
          <a:xfrm rot="2683994">
            <a:off x="10753725" y="387350"/>
            <a:ext cx="1543050" cy="561975"/>
          </a:xfrm>
          <a:prstGeom prst="wave">
            <a:avLst/>
          </a:prstGeom>
          <a:solidFill>
            <a:srgbClr val="FF0000">
              <a:alpha val="1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Proposal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F7C97A8-9884-EDAE-7B17-1A9B186DC6BC}"/>
              </a:ext>
            </a:extLst>
          </p:cNvPr>
          <p:cNvGrpSpPr/>
          <p:nvPr/>
        </p:nvGrpSpPr>
        <p:grpSpPr>
          <a:xfrm>
            <a:off x="838199" y="1410954"/>
            <a:ext cx="1828454" cy="4457432"/>
            <a:chOff x="1199417" y="1923526"/>
            <a:chExt cx="1828454" cy="44574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BDD5672-7F4E-7EFA-1217-422659D5F0D5}"/>
                </a:ext>
              </a:extLst>
            </p:cNvPr>
            <p:cNvSpPr/>
            <p:nvPr/>
          </p:nvSpPr>
          <p:spPr>
            <a:xfrm>
              <a:off x="1199422" y="1923526"/>
              <a:ext cx="1828449" cy="9144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Connecting To Toog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92CB103-091A-DA2E-B2F3-792ECFFB6916}"/>
                </a:ext>
              </a:extLst>
            </p:cNvPr>
            <p:cNvSpPr/>
            <p:nvPr/>
          </p:nvSpPr>
          <p:spPr>
            <a:xfrm>
              <a:off x="1199421" y="2837926"/>
              <a:ext cx="1828449" cy="9144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Fetching Customer Data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8F405C3-09B0-D93A-E0CA-D88549E9AE89}"/>
                </a:ext>
              </a:extLst>
            </p:cNvPr>
            <p:cNvSpPr/>
            <p:nvPr/>
          </p:nvSpPr>
          <p:spPr>
            <a:xfrm>
              <a:off x="1199420" y="3752326"/>
              <a:ext cx="1828449" cy="9144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Creating &amp; Updating Jobs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0EB3A85-D119-5073-B6A9-367A38ADCC43}"/>
                </a:ext>
              </a:extLst>
            </p:cNvPr>
            <p:cNvSpPr/>
            <p:nvPr/>
          </p:nvSpPr>
          <p:spPr>
            <a:xfrm>
              <a:off x="1199419" y="4666726"/>
              <a:ext cx="1828449" cy="9144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Starting An Import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50A0201-F80B-48D9-E898-ABCA366D5B79}"/>
                </a:ext>
              </a:extLst>
            </p:cNvPr>
            <p:cNvSpPr/>
            <p:nvPr/>
          </p:nvSpPr>
          <p:spPr>
            <a:xfrm>
              <a:off x="1199417" y="5581126"/>
              <a:ext cx="1828449" cy="799832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…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AF9453FA-5AD7-F485-E9D7-281B24E397E4}"/>
              </a:ext>
            </a:extLst>
          </p:cNvPr>
          <p:cNvSpPr/>
          <p:nvPr/>
        </p:nvSpPr>
        <p:spPr>
          <a:xfrm>
            <a:off x="426877" y="1334128"/>
            <a:ext cx="2651094" cy="1068867"/>
          </a:xfrm>
          <a:prstGeom prst="rect">
            <a:avLst/>
          </a:prstGeom>
          <a:solidFill>
            <a:schemeClr val="accent2">
              <a:lumMod val="40000"/>
              <a:lumOff val="60000"/>
              <a:alpha val="10196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6836F1-D3B0-108F-48C6-6968CC6F982F}"/>
              </a:ext>
            </a:extLst>
          </p:cNvPr>
          <p:cNvSpPr txBox="1"/>
          <p:nvPr/>
        </p:nvSpPr>
        <p:spPr>
          <a:xfrm>
            <a:off x="3925378" y="2342656"/>
            <a:ext cx="75998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Windows Service handling all API communication,</a:t>
            </a:r>
          </a:p>
          <a:p>
            <a:endParaRPr lang="en-AU" dirty="0">
              <a:solidFill>
                <a:schemeClr val="bg1"/>
              </a:solidFill>
            </a:endParaRPr>
          </a:p>
          <a:p>
            <a:r>
              <a:rPr lang="en-AU" dirty="0">
                <a:solidFill>
                  <a:schemeClr val="bg1"/>
                </a:solidFill>
              </a:rPr>
              <a:t>Simple connection via any of the following :</a:t>
            </a:r>
          </a:p>
          <a:p>
            <a:endParaRPr lang="en-AU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bg1"/>
                </a:solidFill>
              </a:rPr>
              <a:t>Windows DLL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bg1"/>
                </a:solidFill>
              </a:rPr>
              <a:t>C# Compiled Class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bg1"/>
                </a:solidFill>
              </a:rPr>
              <a:t>Direct Communication Via Named Pipes</a:t>
            </a:r>
          </a:p>
          <a:p>
            <a:endParaRPr lang="en-AU" dirty="0">
              <a:solidFill>
                <a:schemeClr val="bg1"/>
              </a:solidFill>
            </a:endParaRPr>
          </a:p>
          <a:p>
            <a:r>
              <a:rPr lang="en-AU" dirty="0">
                <a:solidFill>
                  <a:schemeClr val="bg1"/>
                </a:solidFill>
              </a:rPr>
              <a:t>Connect more than one instance at a time through managed named pipe sessions.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86A5EC-0A3D-412C-176E-93915259109C}"/>
              </a:ext>
            </a:extLst>
          </p:cNvPr>
          <p:cNvSpPr txBox="1"/>
          <p:nvPr/>
        </p:nvSpPr>
        <p:spPr>
          <a:xfrm>
            <a:off x="3630413" y="1618369"/>
            <a:ext cx="7599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>
                <a:solidFill>
                  <a:schemeClr val="bg1"/>
                </a:solidFill>
              </a:rPr>
              <a:t>Toog Import Service</a:t>
            </a:r>
          </a:p>
        </p:txBody>
      </p:sp>
    </p:spTree>
    <p:extLst>
      <p:ext uri="{BB962C8B-B14F-4D97-AF65-F5344CB8AC3E}">
        <p14:creationId xmlns:p14="http://schemas.microsoft.com/office/powerpoint/2010/main" val="4247437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1784</TotalTime>
  <Words>491</Words>
  <Application>Microsoft Office PowerPoint</Application>
  <PresentationFormat>Widescreen</PresentationFormat>
  <Paragraphs>150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Toog &amp; AMS Inter-application Communication</vt:lpstr>
      <vt:lpstr>What Is Toog?</vt:lpstr>
      <vt:lpstr>Customer Relationship Management</vt:lpstr>
      <vt:lpstr>Suppliers &amp; Supply Chain Management</vt:lpstr>
      <vt:lpstr>Configure Price &amp; Quote</vt:lpstr>
      <vt:lpstr>How Toog Integrates With applications</vt:lpstr>
      <vt:lpstr>The Current Toog Workflow </vt:lpstr>
      <vt:lpstr>The Proposed Workflow </vt:lpstr>
      <vt:lpstr>Inter-Application Communication </vt:lpstr>
      <vt:lpstr>Inter-Application Communication </vt:lpstr>
      <vt:lpstr>Inter-Application Communication </vt:lpstr>
      <vt:lpstr>Inter-Application Communication </vt:lpstr>
      <vt:lpstr>Inter-Application Communication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thornton</dc:creator>
  <cp:lastModifiedBy>daniel thornton</cp:lastModifiedBy>
  <cp:revision>2</cp:revision>
  <dcterms:created xsi:type="dcterms:W3CDTF">2024-08-19T06:20:09Z</dcterms:created>
  <dcterms:modified xsi:type="dcterms:W3CDTF">2024-08-22T01:30:49Z</dcterms:modified>
</cp:coreProperties>
</file>