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E549C-EAAC-48A9-BB35-F910E76FFBB1}" v="429" dt="2020-09-02T02:39:42.051"/>
    <p1510:client id="{5E53BF40-236D-1E38-65FA-2911B17EB843}" v="22" dt="2020-09-02T02:20:27.490"/>
    <p1510:client id="{7B41B617-7264-8F0C-2284-396C3E1EE546}" v="83" dt="2020-09-02T02:24:25.896"/>
    <p1510:client id="{8258395C-1C92-47E7-B73A-A876917586D4}" v="635" dt="2020-09-02T02:59:04.320"/>
    <p1510:client id="{D9A2B09A-A509-F8F1-B057-52F0BBA19C15}" v="1" dt="2020-09-02T02:06:4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Metodo de </a:t>
            </a:r>
            <a:r>
              <a:rPr lang="en-US" sz="4000">
                <a:solidFill>
                  <a:srgbClr val="FFFFFF"/>
                </a:solidFill>
              </a:rPr>
              <a:t>Muller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4000" kern="1200"/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Julian Builes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Santiago Bermudez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Reyes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s-CO" b="0" i="0">
                <a:effectLst/>
                <a:latin typeface="Arial" panose="020B0604020202020204" pitchFamily="34" charset="0"/>
              </a:rPr>
              <a:t>Daniel Fierro</a:t>
            </a:r>
            <a:endParaRPr lang="en-US">
              <a:solidFill>
                <a:srgbClr val="FE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BAB-39C6-45BD-AE44-66F30F2D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Muller </a:t>
            </a:r>
            <a:r>
              <a:rPr lang="en-US" sz="4000" b="1">
                <a:ea typeface="+mj-lt"/>
                <a:cs typeface="+mj-lt"/>
              </a:rPr>
              <a:t>Algorithm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DBF-C3BF-4756-859D-786802C03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18242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>
              <a:cs typeface="Calibri"/>
            </a:endParaRPr>
          </a:p>
          <a:p>
            <a:r>
              <a:rPr lang="es-CO" sz="1800" b="1">
                <a:ea typeface="+mn-lt"/>
                <a:cs typeface="+mn-lt"/>
              </a:rPr>
              <a:t>Condiciones </a:t>
            </a:r>
          </a:p>
          <a:p>
            <a:pPr lvl="1"/>
            <a:r>
              <a:rPr lang="es-CO" sz="1800">
                <a:ea typeface="+mn-lt"/>
                <a:cs typeface="+mn-lt"/>
              </a:rPr>
              <a:t>Valores iniciales x0, x1 y x2</a:t>
            </a:r>
          </a:p>
          <a:p>
            <a:pPr lvl="1"/>
            <a:r>
              <a:rPr lang="es-CO" sz="1800">
                <a:cs typeface="Calibri"/>
              </a:rPr>
              <a:t>Tolerancia </a:t>
            </a:r>
          </a:p>
          <a:p>
            <a:pPr lvl="1"/>
            <a:r>
              <a:rPr lang="es-CO" sz="1800" err="1">
                <a:cs typeface="Calibri"/>
              </a:rPr>
              <a:t>N°</a:t>
            </a:r>
            <a:r>
              <a:rPr lang="es-CO" sz="1800">
                <a:cs typeface="Calibri"/>
              </a:rPr>
              <a:t> iteraciones máxima </a:t>
            </a:r>
          </a:p>
          <a:p>
            <a:pPr lvl="1"/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marL="457200" lvl="1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7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ED59289-5954-484D-9F46-C952F6D4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3" y="1964058"/>
            <a:ext cx="6104349" cy="275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8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524A-57B6-408C-A758-4170F529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0120" cy="729817"/>
          </a:xfrm>
        </p:spPr>
        <p:txBody>
          <a:bodyPr>
            <a:normAutofit/>
          </a:bodyPr>
          <a:lstStyle/>
          <a:p>
            <a:r>
              <a:rPr lang="es-CO">
                <a:cs typeface="Calibri Light"/>
              </a:rPr>
              <a:t>Comportamiento del método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𝑥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/>
                        </a:rPr>
                        <m:t>𝑐</m:t>
                      </m:r>
                    </m:oMath>
                  </m:oMathPara>
                </a14:m>
                <a:endParaRPr lang="en-US" b="0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  <a:p>
                <a:pPr marL="0" indent="0">
                  <a:buNone/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19" name="Content Placeholder 18">
                <a:extLst>
                  <a:ext uri="{FF2B5EF4-FFF2-40B4-BE49-F238E27FC236}">
                    <a16:creationId xmlns:a16="http://schemas.microsoft.com/office/drawing/2014/main" id="{38D0F901-052C-467D-8DBE-A5A5EBF66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200" y="1999367"/>
                <a:ext cx="6389536" cy="9859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413D172-8B6A-47F5-9813-DE455773F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/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)=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sz="28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FD7C9E-D471-4EF8-9D89-7101F811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84" y="4279511"/>
                <a:ext cx="3814699" cy="1375633"/>
              </a:xfrm>
              <a:prstGeom prst="rect">
                <a:avLst/>
              </a:prstGeom>
              <a:blipFill>
                <a:blip r:embed="rId3"/>
                <a:stretch>
                  <a:fillRect b="-15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/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 </a:t>
                </a:r>
                <a:r>
                  <a:rPr lang="es-CO"/>
                  <a:t>partir</a:t>
                </a:r>
                <a:r>
                  <a:rPr lang="en-US"/>
                  <a:t> de los </a:t>
                </a:r>
                <a:r>
                  <a:rPr lang="es-CO"/>
                  <a:t>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  y con la </a:t>
                </a:r>
                <a:r>
                  <a:rPr lang="es-CO"/>
                  <a:t>ecuación </a:t>
                </a:r>
                <a:r>
                  <a:rPr lang="en-US"/>
                  <a:t> </a:t>
                </a:r>
                <a:endParaRPr lang="es-CO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F0C5F53-943A-4A92-9482-4992288B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39" y="3226805"/>
                <a:ext cx="4945841" cy="369332"/>
              </a:xfrm>
              <a:prstGeom prst="rect">
                <a:avLst/>
              </a:prstGeom>
              <a:blipFill>
                <a:blip r:embed="rId4"/>
                <a:stretch>
                  <a:fillRect l="-9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07FCD4F8-85FB-422C-BAB0-0DA469D4A201}"/>
              </a:ext>
            </a:extLst>
          </p:cNvPr>
          <p:cNvSpPr txBox="1"/>
          <p:nvPr/>
        </p:nvSpPr>
        <p:spPr>
          <a:xfrm>
            <a:off x="1581539" y="1687845"/>
            <a:ext cx="511685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CO"/>
              <a:t>Se genera a partir de una fórmula de segundo grado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EFB3EF2-D5E7-4808-842D-5D81CB933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386" y="4154957"/>
            <a:ext cx="5144320" cy="1500187"/>
          </a:xfrm>
          <a:prstGeom prst="rect">
            <a:avLst/>
          </a:prstGeom>
        </p:spPr>
      </p:pic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61B0699D-52EA-452C-B279-FBF4EB5F367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06383" y="4967328"/>
            <a:ext cx="1377628" cy="4770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99EE323-9E49-4DFE-B3E0-AEC2159F6D46}"/>
              </a:ext>
            </a:extLst>
          </p:cNvPr>
          <p:cNvCxnSpPr>
            <a:stCxn id="3" idx="3"/>
          </p:cNvCxnSpPr>
          <p:nvPr/>
        </p:nvCxnSpPr>
        <p:spPr>
          <a:xfrm flipV="1">
            <a:off x="4506383" y="4497355"/>
            <a:ext cx="1353241" cy="4699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B733BB1B-6C0A-4040-B75C-DD3415150CE7}"/>
              </a:ext>
            </a:extLst>
          </p:cNvPr>
          <p:cNvCxnSpPr>
            <a:stCxn id="3" idx="3"/>
          </p:cNvCxnSpPr>
          <p:nvPr/>
        </p:nvCxnSpPr>
        <p:spPr>
          <a:xfrm>
            <a:off x="4506383" y="4967328"/>
            <a:ext cx="1377628" cy="851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5F625DA9-B860-4B00-8B50-3A6E3F1A4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4736" y="2738234"/>
            <a:ext cx="2838875" cy="7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4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CEE7-4EF9-4E1A-B50F-3F259D2B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accent5"/>
                </a:solidFill>
                <a:cs typeface="Calibri Light"/>
              </a:rPr>
              <a:t>Resultados</a:t>
            </a:r>
            <a:r>
              <a:rPr lang="en-US" sz="5400">
                <a:solidFill>
                  <a:schemeClr val="accent5"/>
                </a:solidFill>
                <a:cs typeface="Calibri Light"/>
              </a:rPr>
              <a:t> </a:t>
            </a:r>
          </a:p>
        </p:txBody>
      </p:sp>
      <p:pic>
        <p:nvPicPr>
          <p:cNvPr id="31" name="Picture 3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25494D2-6B75-448C-9DBE-BBA6E135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37" y="1646238"/>
            <a:ext cx="7628941" cy="42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AA1DC-4D89-4AF7-B3B3-04082F06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Analisis de iteraciones y error  </a:t>
            </a:r>
          </a:p>
        </p:txBody>
      </p:sp>
      <p:pic>
        <p:nvPicPr>
          <p:cNvPr id="9" name="Imagen 8" descr="Imagen que contiene mapa&#10;&#10;Descripción generada automáticamente">
            <a:extLst>
              <a:ext uri="{FF2B5EF4-FFF2-40B4-BE49-F238E27FC236}">
                <a16:creationId xmlns:a16="http://schemas.microsoft.com/office/drawing/2014/main" id="{220E975C-02CA-41E8-8AAC-77B4B18A2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1" y="321734"/>
            <a:ext cx="2699480" cy="2010551"/>
          </a:xfrm>
          <a:prstGeom prst="rect">
            <a:avLst/>
          </a:prstGeom>
        </p:spPr>
      </p:pic>
      <p:pic>
        <p:nvPicPr>
          <p:cNvPr id="7" name="Imagen 6" descr="Imagen que contiene mapa&#10;&#10;Descripción generada automáticamente">
            <a:extLst>
              <a:ext uri="{FF2B5EF4-FFF2-40B4-BE49-F238E27FC236}">
                <a16:creationId xmlns:a16="http://schemas.microsoft.com/office/drawing/2014/main" id="{BDF690DF-9F8A-4187-A4C7-9647CFB92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90" y="2422097"/>
            <a:ext cx="2703848" cy="20138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ECE52C-70E6-418C-B6E3-0E181623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756" y="559842"/>
            <a:ext cx="3098569" cy="38732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C29F60-2549-4E33-A810-2E63B1D01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579" y="559416"/>
            <a:ext cx="3311960" cy="387363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CB191D2-A9E2-47A5-8EB9-B57C24C35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4" y="4525715"/>
            <a:ext cx="2699480" cy="2010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/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𝐵𝑖𝑠𝑒𝑐𝑐𝑖𝑜𝑛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FD9284F-4184-44D4-B004-2CC3DE8FA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92" y="237784"/>
                <a:ext cx="1097223" cy="276999"/>
              </a:xfrm>
              <a:prstGeom prst="rect">
                <a:avLst/>
              </a:prstGeom>
              <a:blipFill>
                <a:blip r:embed="rId7"/>
                <a:stretch>
                  <a:fillRect l="-5000" r="-5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/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𝑀𝑢𝑙𝑙𝑒𝑟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C503FFC-D0A6-4890-8A52-2C5112BDF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874" y="241433"/>
                <a:ext cx="806567" cy="276999"/>
              </a:xfrm>
              <a:prstGeom prst="rect">
                <a:avLst/>
              </a:prstGeom>
              <a:blipFill>
                <a:blip r:embed="rId8"/>
                <a:stretch>
                  <a:fillRect l="-6818" r="-75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86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Metodo de Muller  </vt:lpstr>
      <vt:lpstr>Muller Algorithm</vt:lpstr>
      <vt:lpstr>Comportamiento del método</vt:lpstr>
      <vt:lpstr>Resultados </vt:lpstr>
      <vt:lpstr>Analisis de iteraciones y error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 de Muller  </dc:title>
  <dc:creator>Julian Camilo Builes Serrano</dc:creator>
  <cp:revision>2</cp:revision>
  <dcterms:created xsi:type="dcterms:W3CDTF">2020-09-02T02:43:04Z</dcterms:created>
  <dcterms:modified xsi:type="dcterms:W3CDTF">2020-09-05T22:17:09Z</dcterms:modified>
</cp:coreProperties>
</file>