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d871887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d871887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d8718870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d8718870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d8718870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d8718870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d9a3708c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d9a3708c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d8718870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d8718870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d8718870a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d8718870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8718870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d8718870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d8718870a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d8718870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gif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50975" y="774550"/>
            <a:ext cx="8399100" cy="170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Hodgkin-huxley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Julian Builes - Santiago Bermudez - Daniel Fierro - Daniel Reyes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Ejemplos del modelo escogido</a:t>
            </a:r>
            <a:endParaRPr/>
          </a:p>
        </p:txBody>
      </p:sp>
      <p:pic>
        <p:nvPicPr>
          <p:cNvPr descr="Intro to CNS part I" id="135" name="Google Shape;135;p14"/>
          <p:cNvPicPr preferRelativeResize="0"/>
          <p:nvPr/>
        </p:nvPicPr>
        <p:blipFill rotWithShape="1">
          <a:blip r:embed="rId3">
            <a:alphaModFix/>
          </a:blip>
          <a:srcRect b="0" l="0" r="2714" t="0"/>
          <a:stretch/>
        </p:blipFill>
        <p:spPr>
          <a:xfrm>
            <a:off x="5801900" y="1934600"/>
            <a:ext cx="2614550" cy="208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2688" y="1934600"/>
            <a:ext cx="3914775" cy="221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Modelos trabajados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Sistemas de ecuaciones diferenciales utilizadas a partir del modelo Hodgkin-Huxley</a:t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6915" y="2973851"/>
            <a:ext cx="4693858" cy="4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5375" y="2796922"/>
            <a:ext cx="2546451" cy="10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5"/>
          <p:cNvSpPr txBox="1"/>
          <p:nvPr/>
        </p:nvSpPr>
        <p:spPr>
          <a:xfrm>
            <a:off x="940025" y="2361450"/>
            <a:ext cx="28218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Modelo trabajado: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3574100" y="2376325"/>
            <a:ext cx="37641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Modelo original Hodgkin-Huxley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1215375" y="3832375"/>
            <a:ext cx="36042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Calibri"/>
                <a:ea typeface="Calibri"/>
                <a:cs typeface="Calibri"/>
                <a:sym typeface="Calibri"/>
              </a:rPr>
              <a:t>V -&gt; Voltaje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Calibri"/>
                <a:ea typeface="Calibri"/>
                <a:cs typeface="Calibri"/>
                <a:sym typeface="Calibri"/>
              </a:rPr>
              <a:t>t -&gt; tiempo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Calibri"/>
                <a:ea typeface="Calibri"/>
                <a:cs typeface="Calibri"/>
                <a:sym typeface="Calibri"/>
              </a:rPr>
              <a:t>C -&gt;capacitancia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Calibri"/>
                <a:ea typeface="Calibri"/>
                <a:cs typeface="Calibri"/>
                <a:sym typeface="Calibri"/>
              </a:rPr>
              <a:t>taou -&gt;  tiempo de </a:t>
            </a:r>
            <a:r>
              <a:rPr lang="es" sz="1000">
                <a:latin typeface="Calibri"/>
                <a:ea typeface="Calibri"/>
                <a:cs typeface="Calibri"/>
                <a:sym typeface="Calibri"/>
              </a:rPr>
              <a:t>recuperación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Calibri"/>
                <a:ea typeface="Calibri"/>
                <a:cs typeface="Calibri"/>
                <a:sym typeface="Calibri"/>
              </a:rPr>
              <a:t>I -&gt; corriente</a:t>
            </a:r>
            <a:r>
              <a:rPr lang="es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6922" y="3492950"/>
            <a:ext cx="2285849" cy="118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Simulaciones </a:t>
            </a:r>
            <a:r>
              <a:rPr lang="es"/>
              <a:t>numéricas</a:t>
            </a:r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1030775" y="2027375"/>
            <a:ext cx="36042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ODeint -&gt;Adama Bashfoth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solve_ivp - &gt; runge kutta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778" y="2675150"/>
            <a:ext cx="2565125" cy="18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9500" y="845600"/>
            <a:ext cx="2875350" cy="20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4060" y="3174000"/>
            <a:ext cx="2206225" cy="155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</a:t>
            </a:r>
            <a:r>
              <a:rPr lang="es"/>
              <a:t> 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450" y="1068125"/>
            <a:ext cx="2730974" cy="337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Comportamiento del modelo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001550"/>
            <a:ext cx="3426525" cy="215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 txBox="1"/>
          <p:nvPr/>
        </p:nvSpPr>
        <p:spPr>
          <a:xfrm>
            <a:off x="4359600" y="2408475"/>
            <a:ext cx="73440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El modelo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varía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en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función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de la corriente de entrada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afectando la frecuencia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El tiempo de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recuperación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es un factor de la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frecuencia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Capacitancia afecta la amplitud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obtenidos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775" y="1933125"/>
            <a:ext cx="367665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350" y="1890600"/>
            <a:ext cx="36195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</a:t>
            </a:r>
            <a:r>
              <a:rPr lang="es"/>
              <a:t> hardware y software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600" y="1538125"/>
            <a:ext cx="3100325" cy="31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5250" y="1905000"/>
            <a:ext cx="685800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Recomendaciones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819150" y="2365100"/>
            <a:ext cx="7505700" cy="16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El modelo trabajado no es de gran complejidad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El modelo </a:t>
            </a:r>
            <a:r>
              <a:rPr lang="es" sz="1500"/>
              <a:t>original</a:t>
            </a:r>
            <a:r>
              <a:rPr lang="es" sz="1500"/>
              <a:t> maneja una mayor </a:t>
            </a:r>
            <a:r>
              <a:rPr lang="es" sz="1500"/>
              <a:t>dificultad</a:t>
            </a:r>
            <a:r>
              <a:rPr lang="es" sz="1500"/>
              <a:t> para la </a:t>
            </a:r>
            <a:r>
              <a:rPr lang="es" sz="1500"/>
              <a:t>implementación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con modelos complejos tratar de usar modelos que disminuyan la cantidad de variables 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